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902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5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5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0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9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85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1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3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roflwaffle18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oflwaffle18.github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707625" y="798725"/>
            <a:ext cx="4134300" cy="158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Solar Panel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Project</a:t>
            </a:r>
          </a:p>
        </p:txBody>
      </p:sp>
      <p:pic>
        <p:nvPicPr>
          <p:cNvPr id="55" name="Shape 55" descr="solar_placard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35" y="0"/>
            <a:ext cx="36739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619575" y="3429025"/>
            <a:ext cx="4310400" cy="101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/>
              <a:t>Salvatore’s Presentation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u="sng">
                <a:solidFill>
                  <a:schemeClr val="accent5"/>
                </a:solidFill>
                <a:hlinkClick r:id="rId4"/>
              </a:rPr>
              <a:t>https://roflwaffle18.github.io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/>
              <a:t>Project Proposal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“The problem solved by this project is </a:t>
            </a:r>
            <a:r>
              <a:rPr lang="en-GB" sz="2400" b="1">
                <a:solidFill>
                  <a:srgbClr val="000000"/>
                </a:solidFill>
                <a:highlight>
                  <a:srgbClr val="FFFF00"/>
                </a:highlight>
              </a:rPr>
              <a:t>how to monitor a solar panel system. The purposed hardware and mobile application will allow a user to see the power output history, system status and weather data of a solar panel system from an interactive display or from a user friendly mobile application</a:t>
            </a:r>
            <a:r>
              <a:rPr lang="en-GB" sz="2400" b="1">
                <a:solidFill>
                  <a:srgbClr val="000000"/>
                </a:solidFill>
              </a:rPr>
              <a:t>.” 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-GB" sz="2400">
                <a:solidFill>
                  <a:srgbClr val="000000"/>
                </a:solidFill>
              </a:rPr>
              <a:t>Salvatore’s Project Proposal Document (2016)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/>
              <a:t>Budget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581700"/>
            <a:ext cx="8520600" cy="4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Anything that is labeled as “Free”, I used the school’s or my own resources</a:t>
            </a:r>
          </a:p>
        </p:txBody>
      </p:sp>
      <p:pic>
        <p:nvPicPr>
          <p:cNvPr id="69" name="Shape 69" descr="Screen Shot 2016-11-29 at 11.07.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7791"/>
            <a:ext cx="9143998" cy="387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86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/>
              <a:t>Project Schedule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Week 13 - Presentations (Being completed)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Week 14 - 15: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All we have left to do is laser cut our project box and do the finishing touches and with two weeks to finish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We are on track to finish before the end of the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125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Build Video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2227800"/>
            <a:ext cx="8520600" cy="68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https://roflwaffle18.github.io</a:t>
            </a:r>
            <a:r>
              <a:rPr lang="en-GB" sz="2400"/>
              <a:t> </a:t>
            </a:r>
            <a:r>
              <a:rPr lang="en-GB" sz="2400">
                <a:solidFill>
                  <a:srgbClr val="000000"/>
                </a:solidFill>
              </a:rPr>
              <a:t>- Video is in Week 9 posting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86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/>
              <a:t>Previous Course Knowledge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3171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00"/>
                </a:solidFill>
              </a:rPr>
              <a:t>TECH 101 &amp; 150</a:t>
            </a:r>
            <a:r>
              <a:rPr lang="en-GB" dirty="0">
                <a:solidFill>
                  <a:srgbClr val="000000"/>
                </a:solidFill>
              </a:rPr>
              <a:t> - Electric Circuits &amp; Electronic Devices and Circuits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00"/>
                </a:solidFill>
              </a:rPr>
              <a:t>CENG </a:t>
            </a:r>
            <a:r>
              <a:rPr lang="en-GB" sz="2400" b="1" dirty="0" smtClean="0">
                <a:solidFill>
                  <a:srgbClr val="000000"/>
                </a:solidFill>
              </a:rPr>
              <a:t>215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- Digital and Interface Systems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00"/>
                </a:solidFill>
              </a:rPr>
              <a:t>TECH 104</a:t>
            </a:r>
            <a:r>
              <a:rPr lang="en-GB" dirty="0">
                <a:solidFill>
                  <a:srgbClr val="000000"/>
                </a:solidFill>
              </a:rPr>
              <a:t> - Programming Fundamentals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00"/>
                </a:solidFill>
              </a:rPr>
              <a:t>CENG 251</a:t>
            </a:r>
            <a:r>
              <a:rPr lang="en-GB" dirty="0">
                <a:solidFill>
                  <a:srgbClr val="000000"/>
                </a:solidFill>
              </a:rPr>
              <a:t> - Unix Internals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chemeClr val="dk1"/>
                </a:solidFill>
              </a:rPr>
              <a:t>CENG 253</a:t>
            </a:r>
            <a:r>
              <a:rPr lang="en-GB" dirty="0">
                <a:solidFill>
                  <a:schemeClr val="dk1"/>
                </a:solidFill>
              </a:rPr>
              <a:t> - Networking Technologies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00"/>
                </a:solidFill>
              </a:rPr>
              <a:t>WRIT 220</a:t>
            </a:r>
            <a:r>
              <a:rPr lang="en-GB" dirty="0">
                <a:solidFill>
                  <a:srgbClr val="000000"/>
                </a:solidFill>
              </a:rPr>
              <a:t> - Technical Workplace and Writing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777550"/>
            <a:ext cx="8520600" cy="8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/>
              <a:t>Thanks for 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Macintosh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simple-light-2</vt:lpstr>
      <vt:lpstr>Solar Panel  Project</vt:lpstr>
      <vt:lpstr>Project Proposal</vt:lpstr>
      <vt:lpstr>Budget</vt:lpstr>
      <vt:lpstr>Project Schedule</vt:lpstr>
      <vt:lpstr>Build Video</vt:lpstr>
      <vt:lpstr>Previous Course Knowledge</vt:lpstr>
      <vt:lpstr>Thanks for listening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 Project</dc:title>
  <cp:lastModifiedBy>Salvatore Angilletta</cp:lastModifiedBy>
  <cp:revision>2</cp:revision>
  <dcterms:modified xsi:type="dcterms:W3CDTF">2016-11-29T19:14:35Z</dcterms:modified>
</cp:coreProperties>
</file>