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d606917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d60691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d606917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d60691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d606917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d60691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Inversiones en Energía, S.A.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(Laboratorio 7)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Rodolfo Rojas • 23/09/2019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Desglose</a:t>
            </a:r>
            <a:r>
              <a:rPr lang="en"/>
              <a:t> de Ventas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49050"/>
            <a:ext cx="4214850" cy="3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950" y="1783375"/>
            <a:ext cx="2734675" cy="17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36225" y="2439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Tarifas Por Poste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939500" y="724200"/>
            <a:ext cx="3837000" cy="8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Promedio de Q379 por Poste</a:t>
            </a:r>
            <a:endParaRPr sz="15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50" y="1523075"/>
            <a:ext cx="5213400" cy="32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36225" y="2439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Tarifas Por Poste</a:t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939500" y="724200"/>
            <a:ext cx="3837000" cy="8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Promedio de Q379 por Poste</a:t>
            </a:r>
            <a:endParaRPr sz="15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50" y="1523075"/>
            <a:ext cx="5213400" cy="32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Centros de Distribucion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500" y="1305200"/>
            <a:ext cx="5193875" cy="32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40-70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675" y="1211350"/>
            <a:ext cx="6491799" cy="32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10000" y="455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Viajes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25" y="1041700"/>
            <a:ext cx="4630298" cy="35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50" y="1090500"/>
            <a:ext cx="3627351" cy="36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Dias entre orden por Poste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 cada poste se le emite una orden cada 61 dias</a:t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/>
              <a:t>(Promedio)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Centro de Distribucion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Más datos considerando localización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Eficiencia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Procesos y compra de pickups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23113" l="33323" r="19898" t="16173"/>
          <a:stretch/>
        </p:blipFill>
        <p:spPr>
          <a:xfrm>
            <a:off x="7206150" y="1046850"/>
            <a:ext cx="1633750" cy="16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