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D670449-A631-416A-AF13-DF88311214C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508611-3D5A-44D4-BE4E-AC5D8870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1F08-4C65-4A14-8B2E-9DFDBBAB4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Predicting the risk factors of cardiology diseases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24C51-7B94-4B82-8BEF-025DDDCC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main objective of this project is to explain which risk factors are more important in cardiology diseases and their relation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8A9E-3C65-4BE1-B5F3-5E6F589B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542" y="484632"/>
            <a:ext cx="2676706" cy="5756370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a correlation between cardio and other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5A7A4-5BAF-49C5-ADFF-DE4A78076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558074" cy="6858000"/>
          </a:xfrm>
        </p:spPr>
      </p:pic>
    </p:spTree>
    <p:extLst>
      <p:ext uri="{BB962C8B-B14F-4D97-AF65-F5344CB8AC3E}">
        <p14:creationId xmlns:p14="http://schemas.microsoft.com/office/powerpoint/2010/main" val="117872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33D-77BD-4420-A284-32E11B6D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3D885-0033-456B-8348-7F218AF6E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361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BBD1-37B6-4539-8344-C04EF09F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4" y="2165441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According to this scatterplot, increase age significantly increase the risk of cardiology diseases.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1F63-133B-44A6-92C1-58F9AEE8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71E3-0EC0-4CF5-B701-04E7667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found that in age 40 smoke more than in age 65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3AB8-7149-454E-944E-103F1BF67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9877"/>
            <a:ext cx="7269240" cy="4882043"/>
          </a:xfrm>
        </p:spPr>
      </p:pic>
    </p:spTree>
    <p:extLst>
      <p:ext uri="{BB962C8B-B14F-4D97-AF65-F5344CB8AC3E}">
        <p14:creationId xmlns:p14="http://schemas.microsoft.com/office/powerpoint/2010/main" val="24849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6292-E859-4AD4-A802-58BB4491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89D1-D44D-4BDE-A3D0-9C93CA7A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first </a:t>
            </a:r>
            <a:r>
              <a:rPr lang="en-US" dirty="0" err="1"/>
              <a:t>LogisticRegression</a:t>
            </a:r>
            <a:r>
              <a:rPr lang="en-US" dirty="0"/>
              <a:t> and I get score 0.59 </a:t>
            </a:r>
          </a:p>
          <a:p>
            <a:pPr algn="l"/>
            <a:endParaRPr lang="en-US" dirty="0"/>
          </a:p>
          <a:p>
            <a:r>
              <a:rPr lang="en-US" dirty="0"/>
              <a:t> k-nearest neighbors with score 0.81 </a:t>
            </a:r>
          </a:p>
          <a:p>
            <a:r>
              <a:rPr lang="en-US" dirty="0" err="1"/>
              <a:t>RandomForest</a:t>
            </a:r>
            <a:r>
              <a:rPr lang="en-US" dirty="0"/>
              <a:t> with score 0.998</a:t>
            </a:r>
          </a:p>
          <a:p>
            <a:r>
              <a:rPr lang="en-US" dirty="0" err="1"/>
              <a:t>DecisionTree</a:t>
            </a:r>
            <a:r>
              <a:rPr lang="en-US" dirty="0"/>
              <a:t> which is best score 0.999</a:t>
            </a:r>
          </a:p>
        </p:txBody>
      </p:sp>
    </p:spTree>
    <p:extLst>
      <p:ext uri="{BB962C8B-B14F-4D97-AF65-F5344CB8AC3E}">
        <p14:creationId xmlns:p14="http://schemas.microsoft.com/office/powerpoint/2010/main" val="221649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571A-9836-4276-B76A-1CDD1637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54885-B3CA-4E59-A547-8DECC4B4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326"/>
            <a:ext cx="10715348" cy="6519656"/>
          </a:xfrm>
        </p:spPr>
      </p:pic>
    </p:spTree>
    <p:extLst>
      <p:ext uri="{BB962C8B-B14F-4D97-AF65-F5344CB8AC3E}">
        <p14:creationId xmlns:p14="http://schemas.microsoft.com/office/powerpoint/2010/main" val="421517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</TotalTime>
  <Words>93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Segoe UI</vt:lpstr>
      <vt:lpstr>Wingdings</vt:lpstr>
      <vt:lpstr>Wood Type</vt:lpstr>
      <vt:lpstr>Predicting the risk factors of cardiology diseases</vt:lpstr>
      <vt:lpstr>There is a correlation between cardio and other features</vt:lpstr>
      <vt:lpstr>PowerPoint Presentation</vt:lpstr>
      <vt:lpstr>According to this scatterplot, increase age significantly increase the risk of cardiology diseases. </vt:lpstr>
      <vt:lpstr>I found that in age 40 smoke more than in age 65 .</vt:lpstr>
      <vt:lpstr>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rugaih natto</dc:creator>
  <cp:lastModifiedBy>rugaih natto</cp:lastModifiedBy>
  <cp:revision>15</cp:revision>
  <dcterms:created xsi:type="dcterms:W3CDTF">2021-11-17T21:41:36Z</dcterms:created>
  <dcterms:modified xsi:type="dcterms:W3CDTF">2021-11-17T22:01:59Z</dcterms:modified>
</cp:coreProperties>
</file>