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0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iqr49wBaEpEj7eUD0CGzg==" hashData="9v/p8uKveSt4L3tw6Mg9M95nIaTW4g5fOLyLkXUt1Dkfva+hichkK1R0XjQDvhgTF9u1xeZWuHi4jtf9jwTow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10.07.2016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zureplatform.azurewebsites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bson.com/" TargetMode="External"/><Relationship Id="rId2" Type="http://schemas.openxmlformats.org/officeDocument/2006/relationships/hyperlink" Target="http://mazda.com.m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starbucks.co.nz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s.microsoft.com/Pages/CustomerStory.aspx?recid=26536" TargetMode="External"/><Relationship Id="rId2" Type="http://schemas.openxmlformats.org/officeDocument/2006/relationships/hyperlink" Target="https://customers.microsoft.com/Pages/CustomerStory.aspx?recid=189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ustomers.microsoft.com/Pages/CustomerStory.aspx?recid=17735" TargetMode="External"/><Relationship Id="rId4" Type="http://schemas.openxmlformats.org/officeDocument/2006/relationships/hyperlink" Target="https://customers.microsoft.com/Pages/CustomerStory.aspx?recid=2052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1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Zalewski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0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17" y="3935515"/>
            <a:ext cx="2781365" cy="199059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14167" y="365125"/>
            <a:ext cx="4661012" cy="1325563"/>
          </a:xfrm>
        </p:spPr>
        <p:txBody>
          <a:bodyPr/>
          <a:lstStyle/>
          <a:p>
            <a:pPr algn="ctr"/>
            <a:r>
              <a:rPr lang="pl-PL" dirty="0"/>
              <a:t>Marek Zalewski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/>
              <a:t>	https://pl.linkedin.com/in/marek-zalewski-43942888</a:t>
            </a:r>
          </a:p>
          <a:p>
            <a:pPr marL="0" indent="0">
              <a:buNone/>
            </a:pPr>
            <a:r>
              <a:rPr lang="pl-PL" sz="2000" dirty="0"/>
              <a:t>	http://www.goldenline.pl/2553366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					</a:t>
            </a:r>
          </a:p>
          <a:p>
            <a:pPr marL="0" indent="0" algn="ctr">
              <a:buNone/>
            </a:pPr>
            <a:endParaRPr lang="pl-P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www.intratic.eu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59" y="365125"/>
            <a:ext cx="1562576" cy="2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endParaRPr lang="pl-PL" sz="4000" dirty="0"/>
          </a:p>
          <a:p>
            <a:pPr marL="0" indent="0" algn="ctr">
              <a:buNone/>
            </a:pPr>
            <a:endParaRPr lang="pl-PL" sz="4000" dirty="0"/>
          </a:p>
          <a:p>
            <a:pPr marL="0" indent="0" algn="ctr">
              <a:buNone/>
            </a:pPr>
            <a:endParaRPr lang="pl-PL" sz="3200" dirty="0"/>
          </a:p>
          <a:p>
            <a:pPr marL="0" indent="0" algn="ctr">
              <a:buNone/>
            </a:pPr>
            <a:r>
              <a:rPr lang="pl-PL" sz="4400" dirty="0" err="1"/>
              <a:t>Azure</a:t>
            </a:r>
            <a:r>
              <a:rPr lang="pl-PL" sz="4400" dirty="0"/>
              <a:t> Web Applications </a:t>
            </a:r>
          </a:p>
          <a:p>
            <a:pPr marL="0" indent="0" algn="ctr">
              <a:buNone/>
            </a:pPr>
            <a:r>
              <a:rPr lang="pl-PL" sz="4400" dirty="0"/>
              <a:t>oraz </a:t>
            </a:r>
          </a:p>
          <a:p>
            <a:pPr marL="0" indent="0" algn="ctr">
              <a:buNone/>
            </a:pPr>
            <a:r>
              <a:rPr lang="pl-PL" sz="4400" dirty="0" err="1"/>
              <a:t>Kentico</a:t>
            </a:r>
            <a:r>
              <a:rPr lang="pl-PL" sz="4400" dirty="0"/>
              <a:t> CMS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8" name="Picture 2" descr="https://pbs.twimg.com/profile_images/546024114272468993/W9gT7hZ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3" y="189043"/>
            <a:ext cx="169068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kentico.com/i/logos/kentico_rgb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58" y="5054770"/>
            <a:ext cx="2657475" cy="12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8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Web </a:t>
            </a:r>
            <a:r>
              <a:rPr lang="pl-PL" dirty="0" err="1"/>
              <a:t>Apps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O Web </a:t>
            </a:r>
            <a:r>
              <a:rPr lang="pl-PL" dirty="0" err="1"/>
              <a:t>Appsach</a:t>
            </a:r>
            <a:r>
              <a:rPr lang="pl-PL" dirty="0"/>
              <a:t> słów kilka</a:t>
            </a:r>
          </a:p>
          <a:p>
            <a:pPr lvl="1"/>
            <a:r>
              <a:rPr lang="pl-PL" dirty="0"/>
              <a:t>PaaS, SaaS, IaaS</a:t>
            </a:r>
          </a:p>
          <a:p>
            <a:pPr lvl="1"/>
            <a:r>
              <a:rPr lang="pl-PL" dirty="0">
                <a:hlinkClick r:id="rId2"/>
              </a:rPr>
              <a:t>http://azureplatform.azurewebsites.net</a:t>
            </a:r>
            <a:r>
              <a:rPr lang="pl-PL" dirty="0"/>
              <a:t>  </a:t>
            </a:r>
          </a:p>
          <a:p>
            <a:r>
              <a:rPr lang="pl-PL" dirty="0"/>
              <a:t>Konfiguracja (demo):</a:t>
            </a:r>
          </a:p>
          <a:p>
            <a:pPr lvl="1"/>
            <a:r>
              <a:rPr lang="pl-PL" dirty="0"/>
              <a:t>Deployment Source</a:t>
            </a:r>
          </a:p>
          <a:p>
            <a:pPr lvl="1"/>
            <a:r>
              <a:rPr lang="pl-PL" dirty="0"/>
              <a:t>Deployment </a:t>
            </a:r>
            <a:r>
              <a:rPr lang="pl-PL" dirty="0" err="1"/>
              <a:t>Credentials</a:t>
            </a:r>
            <a:r>
              <a:rPr lang="pl-PL" dirty="0"/>
              <a:t> (ftp)</a:t>
            </a:r>
          </a:p>
          <a:p>
            <a:pPr lvl="1"/>
            <a:r>
              <a:rPr lang="pl-PL" dirty="0"/>
              <a:t>SSL</a:t>
            </a:r>
          </a:p>
          <a:p>
            <a:pPr lvl="1"/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connection</a:t>
            </a:r>
            <a:r>
              <a:rPr lang="pl-PL" dirty="0"/>
              <a:t> (on-</a:t>
            </a:r>
            <a:r>
              <a:rPr lang="pl-PL" dirty="0" err="1"/>
              <a:t>premise</a:t>
            </a:r>
            <a:r>
              <a:rPr lang="pl-PL" dirty="0"/>
              <a:t> SQL. Standard lub Premium plan)</a:t>
            </a:r>
          </a:p>
          <a:p>
            <a:pPr lvl="1"/>
            <a:r>
              <a:rPr lang="pl-PL" dirty="0"/>
              <a:t>Web </a:t>
            </a:r>
            <a:r>
              <a:rPr lang="pl-PL" dirty="0" err="1"/>
              <a:t>Jobs</a:t>
            </a:r>
            <a:endParaRPr lang="pl-PL" dirty="0"/>
          </a:p>
          <a:p>
            <a:pPr lvl="1"/>
            <a:r>
              <a:rPr lang="pl-PL" dirty="0" err="1"/>
              <a:t>Users</a:t>
            </a:r>
            <a:endParaRPr lang="pl-PL" dirty="0"/>
          </a:p>
          <a:p>
            <a:pPr lvl="1"/>
            <a:r>
              <a:rPr lang="pl-PL" dirty="0"/>
              <a:t>Backup</a:t>
            </a:r>
          </a:p>
          <a:p>
            <a:pPr lvl="1"/>
            <a:r>
              <a:rPr lang="pl-PL" dirty="0"/>
              <a:t>Alerts and </a:t>
            </a:r>
            <a:r>
              <a:rPr lang="pl-PL" dirty="0" err="1"/>
              <a:t>Webhooks</a:t>
            </a:r>
            <a:r>
              <a:rPr lang="pl-PL" dirty="0"/>
              <a:t> (</a:t>
            </a:r>
            <a:r>
              <a:rPr lang="pl-PL" dirty="0" err="1"/>
              <a:t>App</a:t>
            </a:r>
            <a:r>
              <a:rPr lang="pl-PL" dirty="0"/>
              <a:t> Service Plan)</a:t>
            </a:r>
          </a:p>
          <a:p>
            <a:endParaRPr lang="pl-PL" dirty="0"/>
          </a:p>
          <a:p>
            <a:pPr lvl="1"/>
            <a:endParaRPr lang="pl-PL" dirty="0"/>
          </a:p>
        </p:txBody>
      </p:sp>
      <p:pic>
        <p:nvPicPr>
          <p:cNvPr id="3074" name="Picture 2" descr="https://pbs.twimg.com/profile_images/546024114272468993/W9gT7hZ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134937"/>
            <a:ext cx="169068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5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Kentico</a:t>
            </a:r>
            <a:r>
              <a:rPr lang="pl-PL" dirty="0"/>
              <a:t> CMS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600" dirty="0"/>
              <a:t>Czym jest i po co Ci CMS?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600" dirty="0"/>
              <a:t>Klienci</a:t>
            </a:r>
            <a:r>
              <a:rPr lang="pl-PL" dirty="0"/>
              <a:t>:</a:t>
            </a:r>
          </a:p>
          <a:p>
            <a:pPr lvl="1"/>
            <a:r>
              <a:rPr lang="pl-PL" sz="2200" dirty="0">
                <a:hlinkClick r:id="rId2"/>
              </a:rPr>
              <a:t>http://mazda.com.my</a:t>
            </a:r>
            <a:endParaRPr lang="pl-PL" sz="2200" dirty="0"/>
          </a:p>
          <a:p>
            <a:pPr lvl="1"/>
            <a:r>
              <a:rPr lang="pl-PL" sz="2200" dirty="0">
                <a:hlinkClick r:id="rId3"/>
              </a:rPr>
              <a:t>http://www.gibson.com</a:t>
            </a:r>
            <a:r>
              <a:rPr lang="pl-PL" sz="2200" dirty="0"/>
              <a:t> </a:t>
            </a:r>
          </a:p>
          <a:p>
            <a:pPr lvl="1"/>
            <a:r>
              <a:rPr lang="pl-PL" sz="2200" dirty="0">
                <a:hlinkClick r:id="rId4"/>
              </a:rPr>
              <a:t>http://www.starbucks.co.nz</a:t>
            </a:r>
            <a:r>
              <a:rPr lang="pl-PL" sz="2200" dirty="0"/>
              <a:t> </a:t>
            </a:r>
          </a:p>
          <a:p>
            <a:endParaRPr lang="pl-PL" dirty="0"/>
          </a:p>
        </p:txBody>
      </p:sp>
      <p:pic>
        <p:nvPicPr>
          <p:cNvPr id="5" name="Picture 2" descr="https://www.kentico.com/i/logos/kentico_rgb_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365125"/>
            <a:ext cx="2657475" cy="12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Kentico</a:t>
            </a:r>
            <a:r>
              <a:rPr lang="pl-PL" dirty="0"/>
              <a:t> jako Web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600" dirty="0" err="1"/>
              <a:t>Deploy</a:t>
            </a:r>
            <a:r>
              <a:rPr lang="pl-PL" sz="2600" dirty="0"/>
              <a:t> aplikacji</a:t>
            </a:r>
          </a:p>
          <a:p>
            <a:pPr lvl="1"/>
            <a:r>
              <a:rPr lang="pl-PL" sz="2200" dirty="0"/>
              <a:t>Z galerii Microsoft </a:t>
            </a:r>
            <a:r>
              <a:rPr lang="pl-PL" sz="2200" dirty="0" err="1"/>
              <a:t>Azure</a:t>
            </a:r>
            <a:r>
              <a:rPr lang="pl-PL" sz="2200" dirty="0"/>
              <a:t> (demo)</a:t>
            </a:r>
          </a:p>
          <a:p>
            <a:pPr lvl="1"/>
            <a:r>
              <a:rPr lang="pl-PL" sz="2200" dirty="0"/>
              <a:t>Z Visual Studio (demo)</a:t>
            </a:r>
          </a:p>
          <a:p>
            <a:pPr lvl="1"/>
            <a:r>
              <a:rPr lang="pl-PL" sz="2200" dirty="0"/>
              <a:t>Przez ftp</a:t>
            </a:r>
          </a:p>
          <a:p>
            <a:pPr lvl="1"/>
            <a:endParaRPr lang="pl-PL" sz="2200" dirty="0"/>
          </a:p>
          <a:p>
            <a:pPr marL="0" indent="0">
              <a:buNone/>
            </a:pPr>
            <a:r>
              <a:rPr lang="pl-PL" sz="2600" dirty="0"/>
              <a:t>SQL / Storage</a:t>
            </a:r>
          </a:p>
          <a:p>
            <a:pPr marL="0" indent="0">
              <a:buNone/>
            </a:pPr>
            <a:r>
              <a:rPr lang="pl-PL" sz="2600" dirty="0"/>
              <a:t>Cache (</a:t>
            </a:r>
            <a:r>
              <a:rPr lang="pl-PL" sz="2600" dirty="0" err="1"/>
              <a:t>Redis</a:t>
            </a:r>
            <a:r>
              <a:rPr lang="pl-PL" sz="2600" dirty="0"/>
              <a:t>)</a:t>
            </a:r>
          </a:p>
          <a:p>
            <a:pPr marL="0" indent="0">
              <a:buNone/>
            </a:pPr>
            <a:r>
              <a:rPr lang="pl-PL" sz="2600" dirty="0"/>
              <a:t>Monitoring (</a:t>
            </a:r>
            <a:r>
              <a:rPr lang="pl-PL" sz="2600" dirty="0" err="1"/>
              <a:t>Insight</a:t>
            </a:r>
            <a:r>
              <a:rPr lang="pl-PL" sz="2600" dirty="0"/>
              <a:t>)</a:t>
            </a:r>
          </a:p>
        </p:txBody>
      </p:sp>
      <p:pic>
        <p:nvPicPr>
          <p:cNvPr id="7" name="Picture 2" descr="https://pbs.twimg.com/profile_images/546024114272468993/W9gT7hZ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134937"/>
            <a:ext cx="169068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kentico.com/i/logos/kentico_rgb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365125"/>
            <a:ext cx="2657475" cy="12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rzałka w lewo i prawo 8"/>
          <p:cNvSpPr/>
          <p:nvPr/>
        </p:nvSpPr>
        <p:spPr>
          <a:xfrm>
            <a:off x="9663113" y="800100"/>
            <a:ext cx="695324" cy="304800"/>
          </a:xfrm>
          <a:prstGeom prst="leftRightArrow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28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Użytkownicy Aplikacji Webowych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AccuWeather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>
                <a:hlinkClick r:id="rId2"/>
              </a:rPr>
              <a:t>https://customers.microsoft.com/Pages/CustomerStory.aspx?recid=18910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Rolls-</a:t>
            </a:r>
            <a:r>
              <a:rPr lang="pl-PL" dirty="0" err="1"/>
              <a:t>Royce</a:t>
            </a:r>
            <a:r>
              <a:rPr lang="pl-PL" dirty="0"/>
              <a:t>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>
                <a:hlinkClick r:id="rId3"/>
              </a:rPr>
              <a:t>https://customers.microsoft.com/Pages/CustomerStory.aspx?recid=26536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Real </a:t>
            </a:r>
            <a:r>
              <a:rPr lang="pl-PL" dirty="0" err="1"/>
              <a:t>Madrid</a:t>
            </a:r>
            <a:r>
              <a:rPr lang="pl-PL" dirty="0"/>
              <a:t> C.F.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>
                <a:hlinkClick r:id="rId4"/>
              </a:rPr>
              <a:t>https://customers.microsoft.com/Pages/CustomerStory.aspx?recid=20522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dirty="0"/>
              <a:t>Heineken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>
                <a:hlinkClick r:id="rId5"/>
              </a:rPr>
              <a:t>https://customers.microsoft.com/Pages/CustomerStory.aspx?recid=17735</a:t>
            </a:r>
            <a:r>
              <a:rPr lang="pl-PL" sz="2400" dirty="0"/>
              <a:t> </a:t>
            </a:r>
            <a:endParaRPr lang="pl-PL" dirty="0"/>
          </a:p>
        </p:txBody>
      </p:sp>
      <p:pic>
        <p:nvPicPr>
          <p:cNvPr id="5" name="Picture 2" descr="https://pbs.twimg.com/profile_images/546024114272468993/W9gT7hZ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134937"/>
            <a:ext cx="169068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9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Dziękuję za uwagę!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Zalewski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0" y="5642375"/>
            <a:ext cx="2559258" cy="105782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9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7262776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138</Words>
  <Application>Microsoft Office PowerPoint</Application>
  <PresentationFormat>Panoramiczny</PresentationFormat>
  <Paragraphs>72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[WRO] 1 spotkanie Microsoft Azure User Group Poland we Wrocławiu</vt:lpstr>
      <vt:lpstr>Marek Zalewski</vt:lpstr>
      <vt:lpstr>Prezentacja programu PowerPoint</vt:lpstr>
      <vt:lpstr>Azure Web Apps</vt:lpstr>
      <vt:lpstr>Kentico CMS</vt:lpstr>
      <vt:lpstr>Kentico jako Web App</vt:lpstr>
      <vt:lpstr>Użytkownicy Aplikacji Webowych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25</cp:revision>
  <dcterms:created xsi:type="dcterms:W3CDTF">2016-04-07T19:18:28Z</dcterms:created>
  <dcterms:modified xsi:type="dcterms:W3CDTF">2016-07-09T22:41:35Z</dcterms:modified>
</cp:coreProperties>
</file>