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8" r:id="rId5"/>
    <p:sldId id="259" r:id="rId6"/>
    <p:sldId id="266" r:id="rId7"/>
    <p:sldId id="267" r:id="rId8"/>
    <p:sldId id="276" r:id="rId9"/>
    <p:sldId id="273" r:id="rId10"/>
    <p:sldId id="274" r:id="rId11"/>
    <p:sldId id="263" r:id="rId12"/>
    <p:sldId id="270" r:id="rId13"/>
    <p:sldId id="271" r:id="rId14"/>
    <p:sldId id="275" r:id="rId15"/>
    <p:sldId id="272" r:id="rId16"/>
    <p:sldId id="264" r:id="rId17"/>
    <p:sldId id="258" r:id="rId18"/>
    <p:sldId id="262" r:id="rId1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Pq9lNESH2iiMQ3rvzYK1g==" hashData="BGD/RbfC2qo+W71eeX8ibm8oBM8e7CoXhB2KltYhNjutCUZ128++BG2lcifgig441WACV96RoYPu7t7kvoEnj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46" d="100"/>
          <a:sy n="46" d="100"/>
        </p:scale>
        <p:origin x="75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E81E29A8-6A29-40B5-BE2B-AF91392E4268}" type="datetimeFigureOut">
              <a:rPr lang="pl-PL" smtClean="0"/>
              <a:t>10.07.2016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342652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E81E29A8-6A29-40B5-BE2B-AF91392E4268}" type="datetimeFigureOut">
              <a:rPr lang="pl-PL" smtClean="0"/>
              <a:t>10.07.2016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72259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E81E29A8-6A29-40B5-BE2B-AF91392E4268}" type="datetimeFigureOut">
              <a:rPr lang="pl-PL" smtClean="0"/>
              <a:t>10.07.2016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2838845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E81E29A8-6A29-40B5-BE2B-AF91392E4268}" type="datetimeFigureOut">
              <a:rPr lang="pl-PL" smtClean="0"/>
              <a:t>10.07.2016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1742304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Symbol zastępczy daty 3"/>
          <p:cNvSpPr>
            <a:spLocks noGrp="1"/>
          </p:cNvSpPr>
          <p:nvPr>
            <p:ph type="dt" sz="half" idx="10"/>
          </p:nvPr>
        </p:nvSpPr>
        <p:spPr/>
        <p:txBody>
          <a:bodyPr/>
          <a:lstStyle/>
          <a:p>
            <a:fld id="{E81E29A8-6A29-40B5-BE2B-AF91392E4268}" type="datetimeFigureOut">
              <a:rPr lang="pl-PL" smtClean="0"/>
              <a:t>10.07.2016</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36451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38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6172200" y="1825625"/>
            <a:ext cx="51816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E81E29A8-6A29-40B5-BE2B-AF91392E4268}" type="datetimeFigureOut">
              <a:rPr lang="pl-PL" smtClean="0"/>
              <a:t>10.07.2016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308796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E81E29A8-6A29-40B5-BE2B-AF91392E4268}" type="datetimeFigureOut">
              <a:rPr lang="pl-PL" smtClean="0"/>
              <a:t>10.07.2016</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140708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E81E29A8-6A29-40B5-BE2B-AF91392E4268}" type="datetimeFigureOut">
              <a:rPr lang="pl-PL" smtClean="0"/>
              <a:t>10.07.2016</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416258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E81E29A8-6A29-40B5-BE2B-AF91392E4268}" type="datetimeFigureOut">
              <a:rPr lang="pl-PL" smtClean="0"/>
              <a:t>10.07.2016</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8235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E81E29A8-6A29-40B5-BE2B-AF91392E4268}" type="datetimeFigureOut">
              <a:rPr lang="pl-PL" smtClean="0"/>
              <a:t>10.07.2016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63040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Symbol zastępczy daty 4"/>
          <p:cNvSpPr>
            <a:spLocks noGrp="1"/>
          </p:cNvSpPr>
          <p:nvPr>
            <p:ph type="dt" sz="half" idx="10"/>
          </p:nvPr>
        </p:nvSpPr>
        <p:spPr/>
        <p:txBody>
          <a:bodyPr/>
          <a:lstStyle/>
          <a:p>
            <a:fld id="{E81E29A8-6A29-40B5-BE2B-AF91392E4268}" type="datetimeFigureOut">
              <a:rPr lang="pl-PL" smtClean="0"/>
              <a:t>10.07.2016</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9A6276C0-68C9-48B8-A401-A655081E8814}" type="slidenum">
              <a:rPr lang="pl-PL" smtClean="0"/>
              <a:t>‹#›</a:t>
            </a:fld>
            <a:endParaRPr lang="pl-PL"/>
          </a:p>
        </p:txBody>
      </p:sp>
    </p:spTree>
    <p:extLst>
      <p:ext uri="{BB962C8B-B14F-4D97-AF65-F5344CB8AC3E}">
        <p14:creationId xmlns:p14="http://schemas.microsoft.com/office/powerpoint/2010/main" val="252641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E29A8-6A29-40B5-BE2B-AF91392E4268}" type="datetimeFigureOut">
              <a:rPr lang="pl-PL" smtClean="0"/>
              <a:t>10.07.2016</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6276C0-68C9-48B8-A401-A655081E8814}" type="slidenum">
              <a:rPr lang="pl-PL" smtClean="0"/>
              <a:t>‹#›</a:t>
            </a:fld>
            <a:endParaRPr lang="pl-PL"/>
          </a:p>
        </p:txBody>
      </p:sp>
    </p:spTree>
    <p:extLst>
      <p:ext uri="{BB962C8B-B14F-4D97-AF65-F5344CB8AC3E}">
        <p14:creationId xmlns:p14="http://schemas.microsoft.com/office/powerpoint/2010/main" val="160476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en-us/status/#history" TargetMode="External"/><Relationship Id="rId2" Type="http://schemas.openxmlformats.org/officeDocument/2006/relationships/hyperlink" Target="https://azure.microsoft.com/en-us/status/#curr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User/OneDrive/Publiczny/MAUGP/24.05.2016/maugp.jso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Azure/azure-quickstart-template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en-us/documentation/articles/resource-group-over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maugp.justcloud.p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zure/azure-powershell/releases" TargetMode="External"/><Relationship Id="rId2" Type="http://schemas.openxmlformats.org/officeDocument/2006/relationships/hyperlink" Target="https://www.microsoft.com/web/downloads/platform.aspx" TargetMode="External"/><Relationship Id="rId1" Type="http://schemas.openxmlformats.org/officeDocument/2006/relationships/slideLayout" Target="../slideLayouts/slideLayout2.xml"/><Relationship Id="rId4" Type="http://schemas.openxmlformats.org/officeDocument/2006/relationships/hyperlink" Target="https://azure.microsoft.com/en-us/blo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rmAutofit/>
          </a:bodyPr>
          <a:lstStyle/>
          <a:p>
            <a:r>
              <a:rPr lang="pl-PL" sz="4800" b="1" dirty="0"/>
              <a:t>[WRO] 1 spotkanie Microsoft Azure User Group Poland we Wrocławiu</a:t>
            </a:r>
          </a:p>
        </p:txBody>
      </p:sp>
      <p:sp>
        <p:nvSpPr>
          <p:cNvPr id="3" name="Podtytuł 2"/>
          <p:cNvSpPr>
            <a:spLocks noGrp="1"/>
          </p:cNvSpPr>
          <p:nvPr>
            <p:ph type="subTitle" idx="1"/>
          </p:nvPr>
        </p:nvSpPr>
        <p:spPr/>
        <p:txBody>
          <a:bodyPr/>
          <a:lstStyle/>
          <a:p>
            <a:r>
              <a:rPr lang="pl-PL" dirty="0"/>
              <a:t>Piotr Rogala</a:t>
            </a:r>
          </a:p>
        </p:txBody>
      </p:sp>
      <p:pic>
        <p:nvPicPr>
          <p:cNvPr id="19" name="Obraz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790" y="5642375"/>
            <a:ext cx="2559258" cy="1057826"/>
          </a:xfrm>
          <a:prstGeom prst="rect">
            <a:avLst/>
          </a:prstGeom>
        </p:spPr>
      </p:pic>
      <p:pic>
        <p:nvPicPr>
          <p:cNvPr id="20" name="Obraz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00" y="5552669"/>
            <a:ext cx="3244135" cy="1177028"/>
          </a:xfrm>
          <a:prstGeom prst="rect">
            <a:avLst/>
          </a:prstGeom>
        </p:spPr>
      </p:pic>
      <p:pic>
        <p:nvPicPr>
          <p:cNvPr id="21" name="Obraz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7889" y="5816719"/>
            <a:ext cx="2857500" cy="609600"/>
          </a:xfrm>
          <a:prstGeom prst="rect">
            <a:avLst/>
          </a:prstGeom>
        </p:spPr>
      </p:pic>
      <p:pic>
        <p:nvPicPr>
          <p:cNvPr id="22" name="Obraz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0127" y="5682095"/>
            <a:ext cx="3274141" cy="878848"/>
          </a:xfrm>
          <a:prstGeom prst="rect">
            <a:avLst/>
          </a:prstGeom>
        </p:spPr>
      </p:pic>
      <p:sp>
        <p:nvSpPr>
          <p:cNvPr id="24" name="Podtytuł 2"/>
          <p:cNvSpPr txBox="1">
            <a:spLocks/>
          </p:cNvSpPr>
          <p:nvPr/>
        </p:nvSpPr>
        <p:spPr>
          <a:xfrm>
            <a:off x="5361038" y="6600663"/>
            <a:ext cx="1469923" cy="4636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sz="1600" b="1" dirty="0"/>
              <a:t>Partnerzy</a:t>
            </a:r>
          </a:p>
        </p:txBody>
      </p:sp>
    </p:spTree>
    <p:extLst>
      <p:ext uri="{BB962C8B-B14F-4D97-AF65-F5344CB8AC3E}">
        <p14:creationId xmlns:p14="http://schemas.microsoft.com/office/powerpoint/2010/main" val="3640714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Awarie i niedostępności</a:t>
            </a:r>
          </a:p>
        </p:txBody>
      </p:sp>
      <p:sp>
        <p:nvSpPr>
          <p:cNvPr id="3" name="Symbol zastępczy zawartości 2"/>
          <p:cNvSpPr>
            <a:spLocks noGrp="1"/>
          </p:cNvSpPr>
          <p:nvPr>
            <p:ph idx="1"/>
          </p:nvPr>
        </p:nvSpPr>
        <p:spPr/>
        <p:txBody>
          <a:bodyPr/>
          <a:lstStyle/>
          <a:p>
            <a:r>
              <a:rPr lang="pl-PL" dirty="0"/>
              <a:t>Obecny status </a:t>
            </a:r>
          </a:p>
          <a:p>
            <a:r>
              <a:rPr lang="pl-PL" dirty="0">
                <a:hlinkClick r:id="rId2"/>
              </a:rPr>
              <a:t>https://azure.microsoft.com/en-us/status/#current</a:t>
            </a:r>
            <a:endParaRPr lang="pl-PL" dirty="0"/>
          </a:p>
          <a:p>
            <a:r>
              <a:rPr lang="pl-PL" dirty="0"/>
              <a:t>Historia statusów</a:t>
            </a:r>
          </a:p>
          <a:p>
            <a:r>
              <a:rPr lang="pl-PL" dirty="0">
                <a:hlinkClick r:id="rId3"/>
              </a:rPr>
              <a:t>https://azure.microsoft.com/en-us/status/#history</a:t>
            </a:r>
            <a:endParaRPr lang="pl-PL" dirty="0"/>
          </a:p>
          <a:p>
            <a:endParaRPr lang="pl-PL" dirty="0"/>
          </a:p>
        </p:txBody>
      </p:sp>
    </p:spTree>
    <p:extLst>
      <p:ext uri="{BB962C8B-B14F-4D97-AF65-F5344CB8AC3E}">
        <p14:creationId xmlns:p14="http://schemas.microsoft.com/office/powerpoint/2010/main" val="2968240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Automation – </a:t>
            </a:r>
            <a:r>
              <a:rPr lang="pl-PL" dirty="0" err="1"/>
              <a:t>Deploy</a:t>
            </a:r>
            <a:r>
              <a:rPr lang="pl-PL" dirty="0"/>
              <a:t> .</a:t>
            </a:r>
            <a:r>
              <a:rPr lang="pl-PL" dirty="0" err="1"/>
              <a:t>json</a:t>
            </a:r>
            <a:endParaRPr lang="pl-PL" dirty="0"/>
          </a:p>
        </p:txBody>
      </p:sp>
      <p:sp>
        <p:nvSpPr>
          <p:cNvPr id="3" name="Symbol zastępczy zawartości 2"/>
          <p:cNvSpPr>
            <a:spLocks noGrp="1"/>
          </p:cNvSpPr>
          <p:nvPr>
            <p:ph idx="1"/>
          </p:nvPr>
        </p:nvSpPr>
        <p:spPr/>
        <p:txBody>
          <a:bodyPr/>
          <a:lstStyle/>
          <a:p>
            <a:r>
              <a:rPr lang="pl-PL" dirty="0"/>
              <a:t>Prosta budowa skryptów do tworzenia RG</a:t>
            </a:r>
          </a:p>
          <a:p>
            <a:r>
              <a:rPr lang="pl-PL" dirty="0"/>
              <a:t>Automatyzacja tworzenia środowisk</a:t>
            </a:r>
          </a:p>
          <a:p>
            <a:r>
              <a:rPr lang="pl-PL" dirty="0"/>
              <a:t>Uniwersalne rozwiązanie</a:t>
            </a:r>
          </a:p>
        </p:txBody>
      </p:sp>
    </p:spTree>
    <p:extLst>
      <p:ext uri="{BB962C8B-B14F-4D97-AF65-F5344CB8AC3E}">
        <p14:creationId xmlns:p14="http://schemas.microsoft.com/office/powerpoint/2010/main" val="255430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t>
            </a:r>
            <a:r>
              <a:rPr lang="pl-PL" dirty="0" err="1"/>
              <a:t>json</a:t>
            </a:r>
            <a:endParaRPr lang="pl-PL" dirty="0"/>
          </a:p>
        </p:txBody>
      </p:sp>
      <p:sp>
        <p:nvSpPr>
          <p:cNvPr id="3" name="Symbol zastępczy zawartości 2"/>
          <p:cNvSpPr>
            <a:spLocks noGrp="1"/>
          </p:cNvSpPr>
          <p:nvPr>
            <p:ph idx="1"/>
          </p:nvPr>
        </p:nvSpPr>
        <p:spPr>
          <a:xfrm>
            <a:off x="838199" y="1825625"/>
            <a:ext cx="12589934" cy="4351338"/>
          </a:xfrm>
        </p:spPr>
        <p:txBody>
          <a:bodyPr>
            <a:normAutofit fontScale="85000" lnSpcReduction="20000"/>
          </a:bodyPr>
          <a:lstStyle/>
          <a:p>
            <a:pPr marL="0" indent="0">
              <a:buNone/>
            </a:pPr>
            <a:r>
              <a:rPr lang="pl-PL" dirty="0"/>
              <a:t>{</a:t>
            </a:r>
          </a:p>
          <a:p>
            <a:pPr marL="0" indent="0">
              <a:buNone/>
            </a:pPr>
            <a:r>
              <a:rPr lang="pl-PL" dirty="0"/>
              <a:t>    "$</a:t>
            </a:r>
            <a:r>
              <a:rPr lang="pl-PL" dirty="0" err="1"/>
              <a:t>schema</a:t>
            </a:r>
            <a:r>
              <a:rPr lang="pl-PL" dirty="0"/>
              <a:t>": "https://schema.management.azure.com/schemas/2015-01-01/deploymentTemplate.json#",</a:t>
            </a:r>
          </a:p>
          <a:p>
            <a:pPr marL="0" indent="0">
              <a:buNone/>
            </a:pPr>
            <a:r>
              <a:rPr lang="pl-PL" dirty="0"/>
              <a:t>    "</a:t>
            </a:r>
            <a:r>
              <a:rPr lang="pl-PL" dirty="0" err="1"/>
              <a:t>contentVersion</a:t>
            </a:r>
            <a:r>
              <a:rPr lang="pl-PL" dirty="0"/>
              <a:t>": "1.0.0.0",</a:t>
            </a:r>
          </a:p>
          <a:p>
            <a:pPr marL="0" indent="0">
              <a:buNone/>
            </a:pPr>
            <a:r>
              <a:rPr lang="pl-PL" dirty="0"/>
              <a:t>    "</a:t>
            </a:r>
            <a:r>
              <a:rPr lang="pl-PL" b="1" dirty="0" err="1"/>
              <a:t>parameters</a:t>
            </a:r>
            <a:r>
              <a:rPr lang="pl-PL" dirty="0"/>
              <a:t>" : {</a:t>
            </a:r>
          </a:p>
          <a:p>
            <a:pPr marL="0" indent="0">
              <a:buNone/>
            </a:pPr>
            <a:r>
              <a:rPr lang="pl-PL" dirty="0"/>
              <a:t>    }.</a:t>
            </a:r>
          </a:p>
          <a:p>
            <a:pPr marL="0" indent="0">
              <a:buNone/>
            </a:pPr>
            <a:r>
              <a:rPr lang="pl-PL" dirty="0"/>
              <a:t>    "</a:t>
            </a:r>
            <a:r>
              <a:rPr lang="pl-PL" b="1" dirty="0" err="1"/>
              <a:t>variables</a:t>
            </a:r>
            <a:r>
              <a:rPr lang="pl-PL" dirty="0"/>
              <a:t>": {</a:t>
            </a:r>
          </a:p>
          <a:p>
            <a:pPr marL="0" indent="0">
              <a:buNone/>
            </a:pPr>
            <a:r>
              <a:rPr lang="pl-PL" dirty="0"/>
              <a:t>    },</a:t>
            </a:r>
          </a:p>
          <a:p>
            <a:pPr marL="0" indent="0">
              <a:buNone/>
            </a:pPr>
            <a:r>
              <a:rPr lang="pl-PL" dirty="0"/>
              <a:t>    "</a:t>
            </a:r>
            <a:r>
              <a:rPr lang="pl-PL" b="1" dirty="0" err="1"/>
              <a:t>resources</a:t>
            </a:r>
            <a:r>
              <a:rPr lang="pl-PL" dirty="0"/>
              <a:t>": [</a:t>
            </a:r>
          </a:p>
          <a:p>
            <a:pPr marL="0" indent="0">
              <a:buNone/>
            </a:pPr>
            <a:r>
              <a:rPr lang="pl-PL" dirty="0"/>
              <a:t>    ],</a:t>
            </a:r>
          </a:p>
          <a:p>
            <a:pPr marL="0" indent="0">
              <a:buNone/>
            </a:pPr>
            <a:r>
              <a:rPr lang="pl-PL" dirty="0"/>
              <a:t>}</a:t>
            </a:r>
          </a:p>
        </p:txBody>
      </p:sp>
    </p:spTree>
    <p:extLst>
      <p:ext uri="{BB962C8B-B14F-4D97-AF65-F5344CB8AC3E}">
        <p14:creationId xmlns:p14="http://schemas.microsoft.com/office/powerpoint/2010/main" val="287425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Przykładowy .</a:t>
            </a:r>
            <a:r>
              <a:rPr lang="pl-PL" dirty="0" err="1"/>
              <a:t>json</a:t>
            </a:r>
            <a:endParaRPr lang="pl-PL" dirty="0"/>
          </a:p>
        </p:txBody>
      </p:sp>
      <p:sp>
        <p:nvSpPr>
          <p:cNvPr id="3" name="Symbol zastępczy zawartości 2"/>
          <p:cNvSpPr>
            <a:spLocks noGrp="1"/>
          </p:cNvSpPr>
          <p:nvPr>
            <p:ph idx="1"/>
          </p:nvPr>
        </p:nvSpPr>
        <p:spPr>
          <a:xfrm>
            <a:off x="958970" y="3447391"/>
            <a:ext cx="10515600" cy="986586"/>
          </a:xfrm>
        </p:spPr>
        <p:txBody>
          <a:bodyPr/>
          <a:lstStyle/>
          <a:p>
            <a:pPr marL="0" indent="0">
              <a:buNone/>
            </a:pPr>
            <a:r>
              <a:rPr lang="pl-PL" dirty="0">
                <a:hlinkClick r:id="rId2" action="ppaction://hlinkfile"/>
              </a:rPr>
              <a:t>..\..\..\User\OneDrive\Publiczny\MAUGP\24.05.2016\</a:t>
            </a:r>
            <a:r>
              <a:rPr lang="pl-PL" dirty="0" err="1">
                <a:hlinkClick r:id="rId2" action="ppaction://hlinkfile"/>
              </a:rPr>
              <a:t>maugp.json</a:t>
            </a:r>
            <a:endParaRPr lang="pl-PL" dirty="0"/>
          </a:p>
        </p:txBody>
      </p:sp>
    </p:spTree>
    <p:extLst>
      <p:ext uri="{BB962C8B-B14F-4D97-AF65-F5344CB8AC3E}">
        <p14:creationId xmlns:p14="http://schemas.microsoft.com/office/powerpoint/2010/main" val="156726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Gotowe .</a:t>
            </a:r>
            <a:r>
              <a:rPr lang="pl-PL" dirty="0" err="1"/>
              <a:t>json</a:t>
            </a:r>
            <a:r>
              <a:rPr lang="pl-PL" dirty="0"/>
              <a:t>-y</a:t>
            </a:r>
          </a:p>
        </p:txBody>
      </p:sp>
      <p:sp>
        <p:nvSpPr>
          <p:cNvPr id="3" name="Symbol zastępczy zawartości 2"/>
          <p:cNvSpPr>
            <a:spLocks noGrp="1"/>
          </p:cNvSpPr>
          <p:nvPr>
            <p:ph idx="1"/>
          </p:nvPr>
        </p:nvSpPr>
        <p:spPr>
          <a:xfrm>
            <a:off x="838200" y="2784388"/>
            <a:ext cx="10515600" cy="3021871"/>
          </a:xfrm>
        </p:spPr>
        <p:txBody>
          <a:bodyPr/>
          <a:lstStyle/>
          <a:p>
            <a:pPr marL="0" indent="0">
              <a:buNone/>
            </a:pPr>
            <a:r>
              <a:rPr lang="pl-PL" dirty="0">
                <a:hlinkClick r:id="rId2"/>
              </a:rPr>
              <a:t>https://github.com/Azure/azure-quickstart-templates</a:t>
            </a:r>
            <a:endParaRPr lang="pl-PL" dirty="0"/>
          </a:p>
          <a:p>
            <a:endParaRPr lang="pl-PL" dirty="0"/>
          </a:p>
        </p:txBody>
      </p:sp>
    </p:spTree>
    <p:extLst>
      <p:ext uri="{BB962C8B-B14F-4D97-AF65-F5344CB8AC3E}">
        <p14:creationId xmlns:p14="http://schemas.microsoft.com/office/powerpoint/2010/main" val="2866559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Wywołanie .</a:t>
            </a:r>
            <a:r>
              <a:rPr lang="pl-PL" dirty="0" err="1"/>
              <a:t>jsona</a:t>
            </a:r>
            <a:endParaRPr lang="pl-PL" dirty="0"/>
          </a:p>
        </p:txBody>
      </p:sp>
      <p:sp>
        <p:nvSpPr>
          <p:cNvPr id="3" name="Symbol zastępczy zawartości 2"/>
          <p:cNvSpPr>
            <a:spLocks noGrp="1"/>
          </p:cNvSpPr>
          <p:nvPr>
            <p:ph idx="1"/>
          </p:nvPr>
        </p:nvSpPr>
        <p:spPr/>
        <p:txBody>
          <a:bodyPr/>
          <a:lstStyle/>
          <a:p>
            <a:r>
              <a:rPr lang="pl-PL" dirty="0"/>
              <a:t>Visual Studio</a:t>
            </a:r>
          </a:p>
          <a:p>
            <a:r>
              <a:rPr lang="pl-PL" dirty="0"/>
              <a:t>PowerShell</a:t>
            </a:r>
          </a:p>
          <a:p>
            <a:r>
              <a:rPr lang="pl-PL" dirty="0"/>
              <a:t>CLI</a:t>
            </a:r>
          </a:p>
        </p:txBody>
      </p:sp>
    </p:spTree>
    <p:extLst>
      <p:ext uri="{BB962C8B-B14F-4D97-AF65-F5344CB8AC3E}">
        <p14:creationId xmlns:p14="http://schemas.microsoft.com/office/powerpoint/2010/main" val="3661413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prism.gatech.edu/~aclegg3/DemoTimeImages/DemoTimeTit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875" y="0"/>
            <a:ext cx="15755077" cy="710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791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3406344" y="4538271"/>
            <a:ext cx="5379309" cy="820169"/>
          </a:xfrm>
        </p:spPr>
        <p:txBody>
          <a:bodyPr>
            <a:normAutofit/>
          </a:bodyPr>
          <a:lstStyle/>
          <a:p>
            <a:r>
              <a:rPr lang="pl-PL" sz="4000" b="1" dirty="0"/>
              <a:t>Dziękuję za uwagę!</a:t>
            </a:r>
          </a:p>
        </p:txBody>
      </p:sp>
      <p:sp>
        <p:nvSpPr>
          <p:cNvPr id="3" name="Podtytuł 2"/>
          <p:cNvSpPr>
            <a:spLocks noGrp="1"/>
          </p:cNvSpPr>
          <p:nvPr>
            <p:ph type="subTitle" idx="1"/>
          </p:nvPr>
        </p:nvSpPr>
        <p:spPr>
          <a:xfrm>
            <a:off x="5187777" y="5369173"/>
            <a:ext cx="1816442" cy="388457"/>
          </a:xfrm>
        </p:spPr>
        <p:txBody>
          <a:bodyPr>
            <a:normAutofit/>
          </a:bodyPr>
          <a:lstStyle/>
          <a:p>
            <a:r>
              <a:rPr lang="pl-PL" sz="1800" dirty="0"/>
              <a:t>Piotr Rogala</a:t>
            </a:r>
          </a:p>
        </p:txBody>
      </p:sp>
      <p:pic>
        <p:nvPicPr>
          <p:cNvPr id="4" name="Obraz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5790" y="5642375"/>
            <a:ext cx="2559258" cy="1057826"/>
          </a:xfrm>
          <a:prstGeom prst="rect">
            <a:avLst/>
          </a:prstGeom>
        </p:spPr>
      </p:pic>
      <p:pic>
        <p:nvPicPr>
          <p:cNvPr id="5" name="Obraz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000" y="5552669"/>
            <a:ext cx="3244135" cy="1177028"/>
          </a:xfrm>
          <a:prstGeom prst="rect">
            <a:avLst/>
          </a:prstGeom>
        </p:spPr>
      </p:pic>
      <p:pic>
        <p:nvPicPr>
          <p:cNvPr id="6" name="Obraz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7889" y="5816719"/>
            <a:ext cx="2857500" cy="609600"/>
          </a:xfrm>
          <a:prstGeom prst="rect">
            <a:avLst/>
          </a:prstGeom>
        </p:spPr>
      </p:pic>
      <p:pic>
        <p:nvPicPr>
          <p:cNvPr id="18" name="Obraz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0127" y="5682095"/>
            <a:ext cx="3274141" cy="878848"/>
          </a:xfrm>
          <a:prstGeom prst="rect">
            <a:avLst/>
          </a:prstGeom>
        </p:spPr>
      </p:pic>
      <p:sp>
        <p:nvSpPr>
          <p:cNvPr id="9" name="Podtytuł 2"/>
          <p:cNvSpPr txBox="1">
            <a:spLocks/>
          </p:cNvSpPr>
          <p:nvPr/>
        </p:nvSpPr>
        <p:spPr>
          <a:xfrm>
            <a:off x="5361038" y="6600663"/>
            <a:ext cx="1469923" cy="4636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l-PL" sz="1600" b="1" dirty="0"/>
              <a:t>Partnerzy</a:t>
            </a:r>
          </a:p>
        </p:txBody>
      </p:sp>
      <p:sp>
        <p:nvSpPr>
          <p:cNvPr id="10" name="Tytuł 1"/>
          <p:cNvSpPr txBox="1">
            <a:spLocks/>
          </p:cNvSpPr>
          <p:nvPr/>
        </p:nvSpPr>
        <p:spPr>
          <a:xfrm>
            <a:off x="838199" y="2177039"/>
            <a:ext cx="10515600" cy="132556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l-PL" sz="9600" b="1" dirty="0" err="1"/>
              <a:t>Questions</a:t>
            </a:r>
            <a:r>
              <a:rPr lang="pl-PL" sz="9600" b="1" dirty="0"/>
              <a:t>?</a:t>
            </a:r>
          </a:p>
        </p:txBody>
      </p:sp>
    </p:spTree>
    <p:extLst>
      <p:ext uri="{BB962C8B-B14F-4D97-AF65-F5344CB8AC3E}">
        <p14:creationId xmlns:p14="http://schemas.microsoft.com/office/powerpoint/2010/main" val="3726277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Tematy do poruszenia</a:t>
            </a:r>
          </a:p>
        </p:txBody>
      </p:sp>
      <p:sp>
        <p:nvSpPr>
          <p:cNvPr id="3" name="Symbol zastępczy zawartości 2"/>
          <p:cNvSpPr>
            <a:spLocks noGrp="1"/>
          </p:cNvSpPr>
          <p:nvPr>
            <p:ph idx="1"/>
          </p:nvPr>
        </p:nvSpPr>
        <p:spPr/>
        <p:txBody>
          <a:bodyPr/>
          <a:lstStyle/>
          <a:p>
            <a:r>
              <a:rPr lang="pl-PL" dirty="0"/>
              <a:t>Jaka forma spotkań</a:t>
            </a:r>
          </a:p>
          <a:p>
            <a:r>
              <a:rPr lang="pl-PL" dirty="0"/>
              <a:t>Miejsce</a:t>
            </a:r>
          </a:p>
          <a:p>
            <a:r>
              <a:rPr lang="pl-PL" dirty="0"/>
              <a:t>Godziny</a:t>
            </a:r>
          </a:p>
          <a:p>
            <a:r>
              <a:rPr lang="pl-PL" dirty="0"/>
              <a:t>Tematy spotkań</a:t>
            </a:r>
          </a:p>
          <a:p>
            <a:r>
              <a:rPr lang="pl-PL" dirty="0"/>
              <a:t>Chętni do wspierania grupy</a:t>
            </a:r>
          </a:p>
          <a:p>
            <a:r>
              <a:rPr lang="pl-PL" dirty="0"/>
              <a:t>PowerShell vs. CLI</a:t>
            </a:r>
          </a:p>
          <a:p>
            <a:endParaRPr lang="pl-PL" dirty="0"/>
          </a:p>
        </p:txBody>
      </p:sp>
    </p:spTree>
    <p:extLst>
      <p:ext uri="{BB962C8B-B14F-4D97-AF65-F5344CB8AC3E}">
        <p14:creationId xmlns:p14="http://schemas.microsoft.com/office/powerpoint/2010/main" val="3417995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O sobie</a:t>
            </a:r>
          </a:p>
        </p:txBody>
      </p:sp>
      <p:sp>
        <p:nvSpPr>
          <p:cNvPr id="3" name="Symbol zastępczy zawartości 2"/>
          <p:cNvSpPr>
            <a:spLocks noGrp="1"/>
          </p:cNvSpPr>
          <p:nvPr>
            <p:ph idx="1"/>
          </p:nvPr>
        </p:nvSpPr>
        <p:spPr/>
        <p:txBody>
          <a:bodyPr/>
          <a:lstStyle/>
          <a:p>
            <a:endParaRPr lang="pl-PL" dirty="0"/>
          </a:p>
          <a:p>
            <a:r>
              <a:rPr lang="pl-PL" dirty="0"/>
              <a:t>Obecnie pracuję w IBM</a:t>
            </a:r>
          </a:p>
          <a:p>
            <a:r>
              <a:rPr lang="pl-PL" dirty="0"/>
              <a:t>Blog: justcloud.pl</a:t>
            </a:r>
          </a:p>
          <a:p>
            <a:r>
              <a:rPr lang="pl-PL" dirty="0"/>
              <a:t>Lider grupy: MAUGP</a:t>
            </a:r>
          </a:p>
          <a:p>
            <a:r>
              <a:rPr lang="pl-PL" dirty="0"/>
              <a:t>Angażowanie się w rozwiązania Azure</a:t>
            </a:r>
          </a:p>
        </p:txBody>
      </p:sp>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050" y="1645013"/>
            <a:ext cx="2527549" cy="3093308"/>
          </a:xfrm>
          <a:prstGeom prst="rect">
            <a:avLst/>
          </a:prstGeom>
        </p:spPr>
      </p:pic>
      <p:pic>
        <p:nvPicPr>
          <p:cNvPr id="6" name="Obraz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2753" y="4738321"/>
            <a:ext cx="3274141" cy="878848"/>
          </a:xfrm>
          <a:prstGeom prst="rect">
            <a:avLst/>
          </a:prstGeom>
        </p:spPr>
      </p:pic>
    </p:spTree>
    <p:extLst>
      <p:ext uri="{BB962C8B-B14F-4D97-AF65-F5344CB8AC3E}">
        <p14:creationId xmlns:p14="http://schemas.microsoft.com/office/powerpoint/2010/main" val="1733158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Pytania</a:t>
            </a:r>
          </a:p>
        </p:txBody>
      </p:sp>
      <p:sp>
        <p:nvSpPr>
          <p:cNvPr id="3" name="Symbol zastępczy zawartości 2"/>
          <p:cNvSpPr>
            <a:spLocks noGrp="1"/>
          </p:cNvSpPr>
          <p:nvPr>
            <p:ph idx="1"/>
          </p:nvPr>
        </p:nvSpPr>
        <p:spPr/>
        <p:txBody>
          <a:bodyPr/>
          <a:lstStyle/>
          <a:p>
            <a:r>
              <a:rPr lang="pl-PL" dirty="0"/>
              <a:t>z jakiej jesteś firmy?</a:t>
            </a:r>
          </a:p>
          <a:p>
            <a:r>
              <a:rPr lang="pl-PL" dirty="0"/>
              <a:t>dlaczego przyszedłeś?</a:t>
            </a:r>
          </a:p>
        </p:txBody>
      </p:sp>
    </p:spTree>
    <p:extLst>
      <p:ext uri="{BB962C8B-B14F-4D97-AF65-F5344CB8AC3E}">
        <p14:creationId xmlns:p14="http://schemas.microsoft.com/office/powerpoint/2010/main" val="80912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753534" y="2566458"/>
            <a:ext cx="10515600" cy="1325563"/>
          </a:xfrm>
        </p:spPr>
        <p:txBody>
          <a:bodyPr/>
          <a:lstStyle/>
          <a:p>
            <a:pPr algn="ctr"/>
            <a:r>
              <a:rPr lang="pl-PL" dirty="0"/>
              <a:t>Wiemy co to ARM?</a:t>
            </a:r>
          </a:p>
        </p:txBody>
      </p:sp>
    </p:spTree>
    <p:extLst>
      <p:ext uri="{BB962C8B-B14F-4D97-AF65-F5344CB8AC3E}">
        <p14:creationId xmlns:p14="http://schemas.microsoft.com/office/powerpoint/2010/main" val="24992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Azure Resource Manager - </a:t>
            </a:r>
            <a:r>
              <a:rPr lang="pl-PL" dirty="0" err="1"/>
              <a:t>Overview</a:t>
            </a:r>
            <a:endParaRPr lang="pl-PL" dirty="0"/>
          </a:p>
        </p:txBody>
      </p:sp>
      <p:sp>
        <p:nvSpPr>
          <p:cNvPr id="3" name="Symbol zastępczy zawartości 2"/>
          <p:cNvSpPr>
            <a:spLocks noGrp="1"/>
          </p:cNvSpPr>
          <p:nvPr>
            <p:ph idx="1"/>
          </p:nvPr>
        </p:nvSpPr>
        <p:spPr/>
        <p:txBody>
          <a:bodyPr/>
          <a:lstStyle/>
          <a:p>
            <a:pPr marL="0" indent="0" algn="just">
              <a:buNone/>
            </a:pPr>
            <a:r>
              <a:rPr lang="en-US" dirty="0"/>
              <a:t>You can deploy, update or delete all of the resources for your solution in a single, coordinated operation. You use a template for deployment and that template can work for different environments such as testing, staging and production. Resource Manager provides security, auditing, and tagging features to help you manage your resources after deployment.</a:t>
            </a:r>
            <a:endParaRPr lang="pl-PL" dirty="0"/>
          </a:p>
          <a:p>
            <a:pPr marL="0" indent="0">
              <a:buNone/>
            </a:pPr>
            <a:endParaRPr lang="pl-PL" dirty="0"/>
          </a:p>
          <a:p>
            <a:pPr marL="0" indent="0">
              <a:buNone/>
            </a:pPr>
            <a:endParaRPr lang="pl-PL" dirty="0"/>
          </a:p>
          <a:p>
            <a:pPr marL="0" indent="0">
              <a:buNone/>
            </a:pPr>
            <a:r>
              <a:rPr lang="pl-PL" dirty="0">
                <a:hlinkClick r:id="rId2"/>
              </a:rPr>
              <a:t>https://azure.microsoft.com/en-us/documentation/articles/resource-group-overview/</a:t>
            </a:r>
            <a:endParaRPr lang="pl-PL" dirty="0"/>
          </a:p>
          <a:p>
            <a:pPr marL="0" indent="0">
              <a:buNone/>
            </a:pPr>
            <a:endParaRPr lang="pl-PL" dirty="0"/>
          </a:p>
        </p:txBody>
      </p:sp>
    </p:spTree>
    <p:extLst>
      <p:ext uri="{BB962C8B-B14F-4D97-AF65-F5344CB8AC3E}">
        <p14:creationId xmlns:p14="http://schemas.microsoft.com/office/powerpoint/2010/main" val="517917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Azure Resource Manager</a:t>
            </a:r>
          </a:p>
        </p:txBody>
      </p:sp>
      <p:sp>
        <p:nvSpPr>
          <p:cNvPr id="3" name="Symbol zastępczy zawartości 2"/>
          <p:cNvSpPr>
            <a:spLocks noGrp="1"/>
          </p:cNvSpPr>
          <p:nvPr>
            <p:ph idx="1"/>
          </p:nvPr>
        </p:nvSpPr>
        <p:spPr/>
        <p:txBody>
          <a:bodyPr/>
          <a:lstStyle/>
          <a:p>
            <a:r>
              <a:rPr lang="pl-PL" dirty="0"/>
              <a:t>Nowy model dostarczania rozwiązań</a:t>
            </a:r>
          </a:p>
          <a:p>
            <a:r>
              <a:rPr lang="pl-PL" dirty="0"/>
              <a:t>Lepsze skalowanie</a:t>
            </a:r>
          </a:p>
          <a:p>
            <a:r>
              <a:rPr lang="pl-PL" dirty="0"/>
              <a:t>Lepsza automatyzacja</a:t>
            </a:r>
          </a:p>
          <a:p>
            <a:r>
              <a:rPr lang="pl-PL" dirty="0"/>
              <a:t>Nowe rozwiązania nie dostępne wcześniej</a:t>
            </a:r>
          </a:p>
          <a:p>
            <a:r>
              <a:rPr lang="pl-PL" dirty="0"/>
              <a:t>Bardziej rozbudowany PowerShell</a:t>
            </a:r>
          </a:p>
        </p:txBody>
      </p:sp>
    </p:spTree>
    <p:extLst>
      <p:ext uri="{BB962C8B-B14F-4D97-AF65-F5344CB8AC3E}">
        <p14:creationId xmlns:p14="http://schemas.microsoft.com/office/powerpoint/2010/main" val="152276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838200" y="431028"/>
            <a:ext cx="10515600" cy="1325563"/>
          </a:xfrm>
        </p:spPr>
        <p:txBody>
          <a:bodyPr/>
          <a:lstStyle/>
          <a:p>
            <a:r>
              <a:rPr lang="pl-PL" dirty="0" err="1"/>
              <a:t>Commands</a:t>
            </a:r>
            <a:r>
              <a:rPr lang="pl-PL" dirty="0"/>
              <a:t> PowerShell ASM vs. ARM</a:t>
            </a:r>
          </a:p>
        </p:txBody>
      </p:sp>
      <p:graphicFrame>
        <p:nvGraphicFramePr>
          <p:cNvPr id="4" name="Tabela 3"/>
          <p:cNvGraphicFramePr>
            <a:graphicFrameLocks noGrp="1"/>
          </p:cNvGraphicFramePr>
          <p:nvPr>
            <p:extLst>
              <p:ext uri="{D42A27DB-BD31-4B8C-83A1-F6EECF244321}">
                <p14:modId xmlns:p14="http://schemas.microsoft.com/office/powerpoint/2010/main" val="3224803502"/>
              </p:ext>
            </p:extLst>
          </p:nvPr>
        </p:nvGraphicFramePr>
        <p:xfrm>
          <a:off x="1378465" y="1988289"/>
          <a:ext cx="9435070" cy="3746485"/>
        </p:xfrm>
        <a:graphic>
          <a:graphicData uri="http://schemas.openxmlformats.org/drawingml/2006/table">
            <a:tbl>
              <a:tblPr firstRow="1" bandRow="1">
                <a:tableStyleId>{5C22544A-7EE6-4342-B048-85BDC9FD1C3A}</a:tableStyleId>
              </a:tblPr>
              <a:tblGrid>
                <a:gridCol w="4717535">
                  <a:extLst>
                    <a:ext uri="{9D8B030D-6E8A-4147-A177-3AD203B41FA5}">
                      <a16:colId xmlns:a16="http://schemas.microsoft.com/office/drawing/2014/main" val="3083571924"/>
                    </a:ext>
                  </a:extLst>
                </a:gridCol>
                <a:gridCol w="4717535">
                  <a:extLst>
                    <a:ext uri="{9D8B030D-6E8A-4147-A177-3AD203B41FA5}">
                      <a16:colId xmlns:a16="http://schemas.microsoft.com/office/drawing/2014/main" val="1623597981"/>
                    </a:ext>
                  </a:extLst>
                </a:gridCol>
              </a:tblGrid>
              <a:tr h="692285">
                <a:tc>
                  <a:txBody>
                    <a:bodyPr/>
                    <a:lstStyle/>
                    <a:p>
                      <a:pPr algn="ctr"/>
                      <a:r>
                        <a:rPr lang="pl-PL" sz="2800" dirty="0"/>
                        <a:t>ASM</a:t>
                      </a:r>
                    </a:p>
                  </a:txBody>
                  <a:tcPr/>
                </a:tc>
                <a:tc>
                  <a:txBody>
                    <a:bodyPr/>
                    <a:lstStyle/>
                    <a:p>
                      <a:pPr algn="ctr"/>
                      <a:r>
                        <a:rPr lang="pl-PL" sz="2800" dirty="0"/>
                        <a:t>ARM</a:t>
                      </a:r>
                    </a:p>
                  </a:txBody>
                  <a:tcPr/>
                </a:tc>
                <a:extLst>
                  <a:ext uri="{0D108BD9-81ED-4DB2-BD59-A6C34878D82A}">
                    <a16:rowId xmlns:a16="http://schemas.microsoft.com/office/drawing/2014/main" val="2359707977"/>
                  </a:ext>
                </a:extLst>
              </a:tr>
              <a:tr h="610840">
                <a:tc>
                  <a:txBody>
                    <a:bodyPr/>
                    <a:lstStyle/>
                    <a:p>
                      <a:r>
                        <a:rPr lang="pl-PL" sz="2400" dirty="0" err="1"/>
                        <a:t>Add-AzureAccount</a:t>
                      </a:r>
                      <a:endParaRPr lang="pl-PL"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dirty="0"/>
                        <a:t>Login-</a:t>
                      </a:r>
                      <a:r>
                        <a:rPr lang="pl-PL" sz="2400" dirty="0" err="1"/>
                        <a:t>AzureRmAccount</a:t>
                      </a:r>
                      <a:endParaRPr lang="pl-PL" sz="2400" dirty="0"/>
                    </a:p>
                  </a:txBody>
                  <a:tcPr/>
                </a:tc>
                <a:extLst>
                  <a:ext uri="{0D108BD9-81ED-4DB2-BD59-A6C34878D82A}">
                    <a16:rowId xmlns:a16="http://schemas.microsoft.com/office/drawing/2014/main" val="2305447617"/>
                  </a:ext>
                </a:extLst>
              </a:tr>
              <a:tr h="61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dirty="0"/>
                        <a:t>Get-</a:t>
                      </a:r>
                      <a:r>
                        <a:rPr lang="pl-PL" sz="2400" dirty="0" err="1"/>
                        <a:t>AzureVM</a:t>
                      </a:r>
                      <a:endParaRPr lang="pl-PL" sz="2400" dirty="0"/>
                    </a:p>
                  </a:txBody>
                  <a:tcPr/>
                </a:tc>
                <a:tc>
                  <a:txBody>
                    <a:bodyPr/>
                    <a:lstStyle/>
                    <a:p>
                      <a:r>
                        <a:rPr lang="pl-PL" sz="2400" dirty="0"/>
                        <a:t>Get-</a:t>
                      </a:r>
                      <a:r>
                        <a:rPr lang="pl-PL" sz="2400" dirty="0" err="1"/>
                        <a:t>AzureRmVM</a:t>
                      </a:r>
                      <a:endParaRPr lang="pl-PL" sz="2400" dirty="0"/>
                    </a:p>
                  </a:txBody>
                  <a:tcPr/>
                </a:tc>
                <a:extLst>
                  <a:ext uri="{0D108BD9-81ED-4DB2-BD59-A6C34878D82A}">
                    <a16:rowId xmlns:a16="http://schemas.microsoft.com/office/drawing/2014/main" val="2278947351"/>
                  </a:ext>
                </a:extLst>
              </a:tr>
              <a:tr h="61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l-PL" sz="2400" dirty="0"/>
                        <a:t>Get-</a:t>
                      </a:r>
                      <a:r>
                        <a:rPr lang="pl-PL" sz="2400" dirty="0" err="1"/>
                        <a:t>AzureService</a:t>
                      </a:r>
                      <a:endParaRPr lang="pl-PL" sz="2400" dirty="0"/>
                    </a:p>
                  </a:txBody>
                  <a:tcPr/>
                </a:tc>
                <a:tc>
                  <a:txBody>
                    <a:bodyPr/>
                    <a:lstStyle/>
                    <a:p>
                      <a:r>
                        <a:rPr lang="pl-PL" sz="2400" dirty="0"/>
                        <a:t> Get-</a:t>
                      </a:r>
                      <a:r>
                        <a:rPr lang="pl-PL" sz="2400" dirty="0" err="1"/>
                        <a:t>AzureRMResource</a:t>
                      </a:r>
                      <a:endParaRPr lang="pl-PL" sz="2400" dirty="0"/>
                    </a:p>
                  </a:txBody>
                  <a:tcPr/>
                </a:tc>
                <a:extLst>
                  <a:ext uri="{0D108BD9-81ED-4DB2-BD59-A6C34878D82A}">
                    <a16:rowId xmlns:a16="http://schemas.microsoft.com/office/drawing/2014/main" val="2616372937"/>
                  </a:ext>
                </a:extLst>
              </a:tr>
              <a:tr h="610840">
                <a:tc>
                  <a:txBody>
                    <a:bodyPr/>
                    <a:lstStyle/>
                    <a:p>
                      <a:r>
                        <a:rPr lang="pl-PL" sz="2400" dirty="0"/>
                        <a:t>Get-</a:t>
                      </a:r>
                      <a:r>
                        <a:rPr lang="pl-PL" sz="2400" dirty="0" err="1"/>
                        <a:t>AzureSubscription</a:t>
                      </a:r>
                      <a:endParaRPr lang="pl-PL" sz="2400" dirty="0"/>
                    </a:p>
                  </a:txBody>
                  <a:tcPr/>
                </a:tc>
                <a:tc>
                  <a:txBody>
                    <a:bodyPr/>
                    <a:lstStyle/>
                    <a:p>
                      <a:r>
                        <a:rPr lang="pl-PL" sz="2400" dirty="0"/>
                        <a:t>Get-</a:t>
                      </a:r>
                      <a:r>
                        <a:rPr lang="pl-PL" sz="2400" dirty="0" err="1"/>
                        <a:t>AzureRmSubscription</a:t>
                      </a:r>
                      <a:endParaRPr lang="pl-PL" sz="2400" dirty="0"/>
                    </a:p>
                  </a:txBody>
                  <a:tcPr/>
                </a:tc>
                <a:extLst>
                  <a:ext uri="{0D108BD9-81ED-4DB2-BD59-A6C34878D82A}">
                    <a16:rowId xmlns:a16="http://schemas.microsoft.com/office/drawing/2014/main" val="933068646"/>
                  </a:ext>
                </a:extLst>
              </a:tr>
              <a:tr h="610840">
                <a:tc>
                  <a:txBody>
                    <a:bodyPr/>
                    <a:lstStyle/>
                    <a:p>
                      <a:r>
                        <a:rPr lang="pl-PL" sz="2400" dirty="0"/>
                        <a:t>New-</a:t>
                      </a:r>
                      <a:r>
                        <a:rPr lang="pl-PL" sz="2400" dirty="0" err="1"/>
                        <a:t>AzureResourceGroup</a:t>
                      </a:r>
                      <a:endParaRPr lang="pl-PL" sz="2400" dirty="0"/>
                    </a:p>
                  </a:txBody>
                  <a:tcPr/>
                </a:tc>
                <a:tc>
                  <a:txBody>
                    <a:bodyPr/>
                    <a:lstStyle/>
                    <a:p>
                      <a:r>
                        <a:rPr lang="pl-PL" sz="2400" dirty="0"/>
                        <a:t>New-</a:t>
                      </a:r>
                      <a:r>
                        <a:rPr lang="pl-PL" sz="2400" dirty="0" err="1"/>
                        <a:t>AzureRmResourceGroup</a:t>
                      </a:r>
                      <a:endParaRPr lang="pl-PL" sz="2400" dirty="0"/>
                    </a:p>
                  </a:txBody>
                  <a:tcPr/>
                </a:tc>
                <a:extLst>
                  <a:ext uri="{0D108BD9-81ED-4DB2-BD59-A6C34878D82A}">
                    <a16:rowId xmlns:a16="http://schemas.microsoft.com/office/drawing/2014/main" val="2815977448"/>
                  </a:ext>
                </a:extLst>
              </a:tr>
            </a:tbl>
          </a:graphicData>
        </a:graphic>
      </p:graphicFrame>
    </p:spTree>
    <p:extLst>
      <p:ext uri="{BB962C8B-B14F-4D97-AF65-F5344CB8AC3E}">
        <p14:creationId xmlns:p14="http://schemas.microsoft.com/office/powerpoint/2010/main" val="369703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Pliki, linki, prezentacje</a:t>
            </a:r>
          </a:p>
        </p:txBody>
      </p:sp>
      <p:sp>
        <p:nvSpPr>
          <p:cNvPr id="3" name="Symbol zastępczy zawartości 2"/>
          <p:cNvSpPr>
            <a:spLocks noGrp="1"/>
          </p:cNvSpPr>
          <p:nvPr>
            <p:ph idx="1"/>
          </p:nvPr>
        </p:nvSpPr>
        <p:spPr>
          <a:xfrm>
            <a:off x="3338126" y="2781214"/>
            <a:ext cx="5515748" cy="761056"/>
          </a:xfrm>
        </p:spPr>
        <p:txBody>
          <a:bodyPr>
            <a:noAutofit/>
          </a:bodyPr>
          <a:lstStyle/>
          <a:p>
            <a:pPr marL="0" indent="0">
              <a:buNone/>
            </a:pPr>
            <a:r>
              <a:rPr lang="pl-PL" sz="4000" dirty="0">
                <a:hlinkClick r:id="rId2"/>
              </a:rPr>
              <a:t>http://maugp.justcloud.pl</a:t>
            </a:r>
            <a:endParaRPr lang="pl-PL" sz="4000" dirty="0"/>
          </a:p>
          <a:p>
            <a:pPr marL="0" indent="0">
              <a:buNone/>
            </a:pPr>
            <a:endParaRPr lang="pl-PL" sz="4000" dirty="0"/>
          </a:p>
        </p:txBody>
      </p:sp>
    </p:spTree>
    <p:extLst>
      <p:ext uri="{BB962C8B-B14F-4D97-AF65-F5344CB8AC3E}">
        <p14:creationId xmlns:p14="http://schemas.microsoft.com/office/powerpoint/2010/main" val="222626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Nowości i zmiany – jak być na bieżąco?</a:t>
            </a:r>
          </a:p>
        </p:txBody>
      </p:sp>
      <p:sp>
        <p:nvSpPr>
          <p:cNvPr id="3" name="Symbol zastępczy zawartości 2"/>
          <p:cNvSpPr>
            <a:spLocks noGrp="1"/>
          </p:cNvSpPr>
          <p:nvPr>
            <p:ph idx="1"/>
          </p:nvPr>
        </p:nvSpPr>
        <p:spPr/>
        <p:txBody>
          <a:bodyPr/>
          <a:lstStyle/>
          <a:p>
            <a:r>
              <a:rPr lang="pl-PL" dirty="0"/>
              <a:t>Web Installer 5.0</a:t>
            </a:r>
          </a:p>
          <a:p>
            <a:r>
              <a:rPr lang="pl-PL" dirty="0">
                <a:hlinkClick r:id="rId2"/>
              </a:rPr>
              <a:t>https://www.microsoft.com/web/downloads/platform.aspx</a:t>
            </a:r>
            <a:endParaRPr lang="pl-PL" dirty="0"/>
          </a:p>
          <a:p>
            <a:r>
              <a:rPr lang="pl-PL" dirty="0"/>
              <a:t>PowerShell Azure – </a:t>
            </a:r>
            <a:r>
              <a:rPr lang="pl-PL" dirty="0" err="1"/>
              <a:t>releases</a:t>
            </a:r>
            <a:endParaRPr lang="pl-PL" dirty="0"/>
          </a:p>
          <a:p>
            <a:r>
              <a:rPr lang="pl-PL" dirty="0">
                <a:hlinkClick r:id="rId3"/>
              </a:rPr>
              <a:t>https://github.com/Azure/azure-powershell/releases</a:t>
            </a:r>
            <a:endParaRPr lang="pl-PL" dirty="0"/>
          </a:p>
          <a:p>
            <a:r>
              <a:rPr lang="pl-PL" dirty="0"/>
              <a:t>Blog</a:t>
            </a:r>
          </a:p>
          <a:p>
            <a:r>
              <a:rPr lang="pl-PL" dirty="0">
                <a:hlinkClick r:id="rId4"/>
              </a:rPr>
              <a:t>https://azure.microsoft.com/en-us/blog/</a:t>
            </a:r>
            <a:endParaRPr lang="pl-PL" dirty="0"/>
          </a:p>
          <a:p>
            <a:endParaRPr lang="pl-PL" dirty="0"/>
          </a:p>
        </p:txBody>
      </p:sp>
    </p:spTree>
    <p:extLst>
      <p:ext uri="{BB962C8B-B14F-4D97-AF65-F5344CB8AC3E}">
        <p14:creationId xmlns:p14="http://schemas.microsoft.com/office/powerpoint/2010/main" val="291379240"/>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22335</TotalTime>
  <Words>311</Words>
  <Application>Microsoft Office PowerPoint</Application>
  <PresentationFormat>Panoramiczny</PresentationFormat>
  <Paragraphs>85</Paragraphs>
  <Slides>18</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18</vt:i4>
      </vt:variant>
    </vt:vector>
  </HeadingPairs>
  <TitlesOfParts>
    <vt:vector size="22" baseType="lpstr">
      <vt:lpstr>Arial</vt:lpstr>
      <vt:lpstr>Calibri</vt:lpstr>
      <vt:lpstr>Calibri Light</vt:lpstr>
      <vt:lpstr>Motyw pakietu Office</vt:lpstr>
      <vt:lpstr>[WRO] 1 spotkanie Microsoft Azure User Group Poland we Wrocławiu</vt:lpstr>
      <vt:lpstr>O sobie</vt:lpstr>
      <vt:lpstr>Pytania</vt:lpstr>
      <vt:lpstr>Wiemy co to ARM?</vt:lpstr>
      <vt:lpstr>Azure Resource Manager - Overview</vt:lpstr>
      <vt:lpstr>Azure Resource Manager</vt:lpstr>
      <vt:lpstr>Commands PowerShell ASM vs. ARM</vt:lpstr>
      <vt:lpstr>Pliki, linki, prezentacje</vt:lpstr>
      <vt:lpstr>Nowości i zmiany – jak być na bieżąco?</vt:lpstr>
      <vt:lpstr>Awarie i niedostępności</vt:lpstr>
      <vt:lpstr>Automation – Deploy .json</vt:lpstr>
      <vt:lpstr>.json</vt:lpstr>
      <vt:lpstr>Przykładowy .json</vt:lpstr>
      <vt:lpstr>Gotowe .json-y</vt:lpstr>
      <vt:lpstr>Wywołanie .jsona</vt:lpstr>
      <vt:lpstr>Prezentacja programu PowerPoint</vt:lpstr>
      <vt:lpstr>Dziękuję za uwagę!</vt:lpstr>
      <vt:lpstr>Tematy do poruszenia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Piotr Rogala</dc:creator>
  <cp:lastModifiedBy>Piotr Rogala</cp:lastModifiedBy>
  <cp:revision>26</cp:revision>
  <dcterms:created xsi:type="dcterms:W3CDTF">2016-04-07T19:18:28Z</dcterms:created>
  <dcterms:modified xsi:type="dcterms:W3CDTF">2016-07-09T22:42:16Z</dcterms:modified>
</cp:coreProperties>
</file>