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7" r:id="rId4"/>
    <p:sldId id="258" r:id="rId5"/>
    <p:sldId id="266" r:id="rId6"/>
    <p:sldId id="263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PGf4DbL+tj379EnxJYm7w==" hashData="3wMTxFuvoM4HJ24kXwRsIhUJOkR3MPElfRe+G8wEW7xtJLeNwpi+yeZXL8MHxAiWvQLA9l0AQlydHvle0mlK1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hef-dk/windows/" TargetMode="External"/><Relationship Id="rId7" Type="http://schemas.openxmlformats.org/officeDocument/2006/relationships/hyperlink" Target="http://berkshelf.com/" TargetMode="External"/><Relationship Id="rId2" Type="http://schemas.openxmlformats.org/officeDocument/2006/relationships/hyperlink" Target="https://azure.microsoft.com/en-us/documentation/articles/virtual-machines-windows-chef-auto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ermarket.chef.io/" TargetMode="External"/><Relationship Id="rId5" Type="http://schemas.openxmlformats.org/officeDocument/2006/relationships/hyperlink" Target="https://learn.chef.io/" TargetMode="External"/><Relationship Id="rId4" Type="http://schemas.openxmlformats.org/officeDocument/2006/relationships/hyperlink" Target="https://downloads.chef.io/chef-clien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l-PL" dirty="0"/>
            </a:br>
            <a:r>
              <a:rPr lang="pl-PL" sz="4800" dirty="0"/>
              <a:t>Windows Automation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50" y="5453449"/>
            <a:ext cx="4096505" cy="1099588"/>
          </a:xfrm>
          <a:prstGeom prst="rect">
            <a:avLst/>
          </a:prstGeom>
        </p:spPr>
      </p:pic>
      <p:pic>
        <p:nvPicPr>
          <p:cNvPr id="5" name="Picture 2" descr="https://upload.wikimedia.org/wikipedia/en/5/56/Chef_Software_Inc._company_logo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58" y="57666"/>
            <a:ext cx="3050601" cy="33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48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</a:p>
        </p:txBody>
      </p:sp>
      <p:sp>
        <p:nvSpPr>
          <p:cNvPr id="4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  <a:p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in IBM</a:t>
            </a:r>
          </a:p>
          <a:p>
            <a:r>
              <a:rPr lang="pl-PL" dirty="0"/>
              <a:t>Blog: </a:t>
            </a:r>
            <a:r>
              <a:rPr lang="pl-PL" b="1" dirty="0"/>
              <a:t>http://justcloud.pl</a:t>
            </a:r>
          </a:p>
          <a:p>
            <a:r>
              <a:rPr lang="pl-PL" dirty="0"/>
              <a:t>Group leader: </a:t>
            </a:r>
            <a:r>
              <a:rPr lang="pl-PL" b="1" dirty="0"/>
              <a:t>M</a:t>
            </a:r>
            <a:r>
              <a:rPr lang="pl-PL" dirty="0"/>
              <a:t>icrosoft </a:t>
            </a:r>
            <a:r>
              <a:rPr lang="pl-PL" b="1" dirty="0"/>
              <a:t>A</a:t>
            </a:r>
            <a:r>
              <a:rPr lang="pl-PL" dirty="0"/>
              <a:t>zure </a:t>
            </a:r>
            <a:r>
              <a:rPr lang="pl-PL" b="1" dirty="0"/>
              <a:t>U</a:t>
            </a:r>
            <a:r>
              <a:rPr lang="pl-PL" dirty="0"/>
              <a:t>ser </a:t>
            </a:r>
            <a:r>
              <a:rPr lang="pl-PL" b="1" dirty="0"/>
              <a:t>G</a:t>
            </a:r>
            <a:r>
              <a:rPr lang="pl-PL" dirty="0"/>
              <a:t>roup </a:t>
            </a:r>
            <a:r>
              <a:rPr lang="pl-PL" b="1" dirty="0"/>
              <a:t>P</a:t>
            </a:r>
            <a:r>
              <a:rPr lang="pl-PL" dirty="0"/>
              <a:t>oland</a:t>
            </a:r>
          </a:p>
          <a:p>
            <a:pPr marL="1671400" lvl="6" indent="0">
              <a:buNone/>
            </a:pPr>
            <a:r>
              <a:rPr lang="pl-PL" sz="2000" dirty="0"/>
              <a:t>	 http://azureug.org</a:t>
            </a:r>
          </a:p>
          <a:p>
            <a:r>
              <a:rPr lang="pl-PL" dirty="0" err="1"/>
              <a:t>Getting</a:t>
            </a:r>
            <a:r>
              <a:rPr lang="pl-PL" dirty="0"/>
              <a:t> </a:t>
            </a:r>
            <a:r>
              <a:rPr lang="pl-PL" dirty="0" err="1"/>
              <a:t>involve</a:t>
            </a:r>
            <a:r>
              <a:rPr lang="pl-PL" dirty="0"/>
              <a:t> Azure </a:t>
            </a:r>
            <a:r>
              <a:rPr lang="pl-PL" dirty="0" err="1"/>
              <a:t>solutions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50" y="1645013"/>
            <a:ext cx="2527549" cy="309330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53" y="4738321"/>
            <a:ext cx="3274141" cy="87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CHEF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DevOps</a:t>
            </a:r>
            <a:endParaRPr lang="pl-PL" dirty="0"/>
          </a:p>
          <a:p>
            <a:r>
              <a:rPr lang="pl-PL" dirty="0"/>
              <a:t>Automation</a:t>
            </a:r>
          </a:p>
          <a:p>
            <a:r>
              <a:rPr lang="pl-PL" dirty="0"/>
              <a:t>Agile</a:t>
            </a:r>
          </a:p>
          <a:p>
            <a:r>
              <a:rPr lang="pl-PL" dirty="0"/>
              <a:t>Support for Windows</a:t>
            </a:r>
          </a:p>
          <a:p>
            <a:r>
              <a:rPr lang="pl-PL" dirty="0"/>
              <a:t>Support for Linux</a:t>
            </a:r>
          </a:p>
          <a:p>
            <a:r>
              <a:rPr lang="pl-PL" dirty="0" err="1"/>
              <a:t>Documentation</a:t>
            </a:r>
            <a:endParaRPr lang="pl-PL" dirty="0"/>
          </a:p>
          <a:p>
            <a:r>
              <a:rPr lang="pl-PL" dirty="0"/>
              <a:t>AWS, Azure, Google Cloud, OpenStack, VMware</a:t>
            </a:r>
          </a:p>
          <a:p>
            <a:endParaRPr lang="pl-PL" dirty="0"/>
          </a:p>
        </p:txBody>
      </p:sp>
      <p:pic>
        <p:nvPicPr>
          <p:cNvPr id="1026" name="Picture 2" descr="https://upload.wikimedia.org/wikipedia/en/5/56/Chef_Software_Inc._compan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5" y="1194486"/>
            <a:ext cx="3947791" cy="431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1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CHEF and Windows?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https://supermarket.chef.io/</a:t>
            </a:r>
          </a:p>
          <a:p>
            <a:r>
              <a:rPr lang="pl-PL" dirty="0"/>
              <a:t>https://www.chef.io/solutions/windows/</a:t>
            </a:r>
          </a:p>
          <a:p>
            <a:r>
              <a:rPr lang="pl-PL" dirty="0"/>
              <a:t>Support for Windows</a:t>
            </a:r>
          </a:p>
          <a:p>
            <a:pPr lvl="1"/>
            <a:r>
              <a:rPr lang="pl-PL" dirty="0"/>
              <a:t>Azure</a:t>
            </a:r>
          </a:p>
          <a:p>
            <a:pPr lvl="1"/>
            <a:r>
              <a:rPr lang="pl-PL" dirty="0"/>
              <a:t>DSC</a:t>
            </a:r>
          </a:p>
          <a:p>
            <a:pPr lvl="1"/>
            <a:r>
              <a:rPr lang="pl-PL" dirty="0"/>
              <a:t>PowerShell</a:t>
            </a:r>
          </a:p>
          <a:p>
            <a:endParaRPr lang="pl-PL" dirty="0"/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366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1" y="616923"/>
            <a:ext cx="9878405" cy="56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3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CHEF </a:t>
            </a:r>
            <a:r>
              <a:rPr lang="pl-PL" dirty="0" err="1"/>
              <a:t>Infrastructure</a:t>
            </a:r>
            <a:endParaRPr lang="en-GB" dirty="0"/>
          </a:p>
        </p:txBody>
      </p:sp>
      <p:pic>
        <p:nvPicPr>
          <p:cNvPr id="2050" name="Picture 2" descr="https://acom.azurecomcdn.net/80C57D/cdn/mediahandler/docarticles/dpsmedia-prod/azure.microsoft.com/en-us/documentation/articles/virtual-machines-windows-chef-automation/20160415071221/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68" y="1524000"/>
            <a:ext cx="6051627" cy="506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earn.chef.io/assets/images/networks/workstation-server-node-08cb839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15" y="3284975"/>
            <a:ext cx="4568249" cy="15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2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sm.gatech.edu/~aclegg3/DemoTimeImages/DemoTime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7875" y="0"/>
            <a:ext cx="15755077" cy="710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7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Links – </a:t>
            </a:r>
            <a:r>
              <a:rPr lang="pl-PL" b="1" dirty="0"/>
              <a:t>http://devops.justcloud.pl</a:t>
            </a:r>
            <a:endParaRPr lang="en-GB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3000" y="1869989"/>
            <a:ext cx="9872871" cy="4226011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  <a:hlinkClick r:id="rId2"/>
              </a:rPr>
              <a:t>https://azure.microsoft.com/en-us/documentation/articles/virtual-machines-windows-chef-automation/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  <a:hlinkClick r:id="rId3"/>
              </a:rPr>
              <a:t>https://downloads.chef.io/chef-dk/windows/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  <a:hlinkClick r:id="rId4"/>
              </a:rPr>
              <a:t>https://downloads.chef.io/chef-client/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  <a:hlinkClick r:id="rId5"/>
              </a:rPr>
              <a:t>https://learn.chef.io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  <a:hlinkClick r:id="rId6"/>
              </a:rPr>
              <a:t>https://supermarket.chef.io/</a:t>
            </a:r>
            <a:endParaRPr lang="pl-PL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  <a:hlinkClick r:id="rId7"/>
              </a:rPr>
              <a:t>http://berkshelf.com/</a:t>
            </a:r>
            <a:endParaRPr lang="pl-PL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97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755289" y="4565860"/>
            <a:ext cx="2681418" cy="82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000" b="1" dirty="0" err="1"/>
              <a:t>Thank</a:t>
            </a:r>
            <a:r>
              <a:rPr lang="pl-PL" sz="4000" b="1" dirty="0"/>
              <a:t> </a:t>
            </a:r>
            <a:r>
              <a:rPr lang="pl-PL" sz="4000" b="1" dirty="0" err="1"/>
              <a:t>you</a:t>
            </a:r>
            <a:r>
              <a:rPr lang="pl-PL" sz="4000" b="1" dirty="0"/>
              <a:t>!</a:t>
            </a:r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5398870" y="5339834"/>
            <a:ext cx="1394255" cy="388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l-PL" sz="1800" dirty="0"/>
              <a:t>Piotr Rogala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926" y="5720579"/>
            <a:ext cx="3274141" cy="878848"/>
          </a:xfrm>
          <a:prstGeom prst="rect">
            <a:avLst/>
          </a:prstGeom>
        </p:spPr>
      </p:pic>
      <p:sp>
        <p:nvSpPr>
          <p:cNvPr id="7" name="Tytuł 1"/>
          <p:cNvSpPr txBox="1">
            <a:spLocks/>
          </p:cNvSpPr>
          <p:nvPr/>
        </p:nvSpPr>
        <p:spPr>
          <a:xfrm>
            <a:off x="838196" y="2410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9600" b="1" dirty="0" err="1"/>
              <a:t>Questions</a:t>
            </a:r>
            <a:r>
              <a:rPr lang="pl-PL" sz="9600" b="1" dirty="0"/>
              <a:t>?</a:t>
            </a:r>
          </a:p>
        </p:txBody>
      </p:sp>
      <p:sp>
        <p:nvSpPr>
          <p:cNvPr id="2" name="Prostokąt 1"/>
          <p:cNvSpPr/>
          <p:nvPr/>
        </p:nvSpPr>
        <p:spPr>
          <a:xfrm>
            <a:off x="4283577" y="318374"/>
            <a:ext cx="3624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b="1" dirty="0">
                <a:solidFill>
                  <a:srgbClr val="00B0F0"/>
                </a:solidFill>
              </a:rPr>
              <a:t>http://devops.justcloud.pl</a:t>
            </a:r>
            <a:endParaRPr lang="en-GB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9054"/>
      </p:ext>
    </p:extLst>
  </p:cSld>
  <p:clrMapOvr>
    <a:masterClrMapping/>
  </p:clrMapOvr>
</p:sld>
</file>

<file path=ppt/theme/theme1.xml><?xml version="1.0" encoding="utf-8"?>
<a:theme xmlns:a="http://schemas.openxmlformats.org/drawingml/2006/main" name="Podstawa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TM03457444[[fn=Podstawa]]</Template>
  <TotalTime>10364</TotalTime>
  <Words>100</Words>
  <Application>Microsoft Office PowerPoint</Application>
  <PresentationFormat>Panoramiczny</PresentationFormat>
  <Paragraphs>37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Corbel</vt:lpstr>
      <vt:lpstr>Podstawa</vt:lpstr>
      <vt:lpstr> Windows Automation</vt:lpstr>
      <vt:lpstr>About me</vt:lpstr>
      <vt:lpstr>CHEF</vt:lpstr>
      <vt:lpstr>CHEF and Windows?</vt:lpstr>
      <vt:lpstr>Prezentacja programu PowerPoint</vt:lpstr>
      <vt:lpstr>CHEF Infrastructure</vt:lpstr>
      <vt:lpstr>Prezentacja programu PowerPoint</vt:lpstr>
      <vt:lpstr>Links – http://devops.justcloud.pl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Windows Automation</dc:title>
  <dc:creator>Piotr Rogala</dc:creator>
  <cp:lastModifiedBy>Piotr Rogala</cp:lastModifiedBy>
  <cp:revision>15</cp:revision>
  <dcterms:created xsi:type="dcterms:W3CDTF">2016-06-04T10:09:22Z</dcterms:created>
  <dcterms:modified xsi:type="dcterms:W3CDTF">2016-07-09T22:40:13Z</dcterms:modified>
</cp:coreProperties>
</file>