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2" r:id="rId4"/>
    <p:sldId id="257" r:id="rId5"/>
    <p:sldId id="276" r:id="rId6"/>
    <p:sldId id="286" r:id="rId7"/>
    <p:sldId id="259" r:id="rId8"/>
    <p:sldId id="266" r:id="rId9"/>
    <p:sldId id="279" r:id="rId10"/>
    <p:sldId id="280" r:id="rId11"/>
    <p:sldId id="278" r:id="rId12"/>
    <p:sldId id="277" r:id="rId13"/>
    <p:sldId id="284" r:id="rId14"/>
    <p:sldId id="283" r:id="rId15"/>
    <p:sldId id="258" r:id="rId1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BUki0Efmh5VQMFZvyRQsA==" hashData="9l8Y5PvEHug8zRlGpu7jbbPKdk/e6Iw7vGwEskWvG3jv7ky7QsLtbfHCsIBMLhVZ7Cxv3BFK+JWtEDFqd1Mcy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75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342652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72259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283884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174230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36451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E81E29A8-6A29-40B5-BE2B-AF91392E4268}" type="datetimeFigureOut">
              <a:rPr lang="pl-PL" smtClean="0"/>
              <a:t>10.07.2016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308796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E81E29A8-6A29-40B5-BE2B-AF91392E4268}" type="datetimeFigureOut">
              <a:rPr lang="pl-PL" smtClean="0"/>
              <a:t>10.07.2016</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140708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E81E29A8-6A29-40B5-BE2B-AF91392E4268}" type="datetimeFigureOut">
              <a:rPr lang="pl-PL" smtClean="0"/>
              <a:t>10.07.2016</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416258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81E29A8-6A29-40B5-BE2B-AF91392E4268}" type="datetimeFigureOut">
              <a:rPr lang="pl-PL" smtClean="0"/>
              <a:t>10.07.2016</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8235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E81E29A8-6A29-40B5-BE2B-AF91392E4268}" type="datetimeFigureOut">
              <a:rPr lang="pl-PL" smtClean="0"/>
              <a:t>10.07.2016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63040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E81E29A8-6A29-40B5-BE2B-AF91392E4268}" type="datetimeFigureOut">
              <a:rPr lang="pl-PL" smtClean="0"/>
              <a:t>10.07.2016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252641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E29A8-6A29-40B5-BE2B-AF91392E4268}" type="datetimeFigureOut">
              <a:rPr lang="pl-PL" smtClean="0"/>
              <a:t>10.07.2016</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276C0-68C9-48B8-A401-A655081E8814}" type="slidenum">
              <a:rPr lang="pl-PL" smtClean="0"/>
              <a:t>‹#›</a:t>
            </a:fld>
            <a:endParaRPr lang="pl-PL"/>
          </a:p>
        </p:txBody>
      </p:sp>
    </p:spTree>
    <p:extLst>
      <p:ext uri="{BB962C8B-B14F-4D97-AF65-F5344CB8AC3E}">
        <p14:creationId xmlns:p14="http://schemas.microsoft.com/office/powerpoint/2010/main" val="160476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allery.technet.microsoft.com/scriptcenter/DSC-Resource-Kit-All-c449312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acebook.com/groups/azureugpl" TargetMode="External"/><Relationship Id="rId2" Type="http://schemas.openxmlformats.org/officeDocument/2006/relationships/hyperlink" Target="http://www.meetup.com/Microsoft-Azure-Users-Group-Poland/eve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facebook.com/justcloudpl" TargetMode="External"/><Relationship Id="rId2" Type="http://schemas.openxmlformats.org/officeDocument/2006/relationships/hyperlink" Target="http://justcloud.p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hyperlink" Target="http://azureug.or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maugp.justcloud.p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zure.microsoft.com/en-us/documentation/articles/resource-group-over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zure/azure-quickstart-templates/tree/master/active-directory-new-domain-ha-2-d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a:bodyPr>
          <a:lstStyle/>
          <a:p>
            <a:r>
              <a:rPr lang="pl-PL" sz="4800" b="1" dirty="0"/>
              <a:t>[WRO] 2 spotkanie Microsoft Azure User Group Poland we Wrocławiu</a:t>
            </a:r>
          </a:p>
        </p:txBody>
      </p:sp>
      <p:sp>
        <p:nvSpPr>
          <p:cNvPr id="3" name="Podtytuł 2"/>
          <p:cNvSpPr>
            <a:spLocks noGrp="1"/>
          </p:cNvSpPr>
          <p:nvPr>
            <p:ph type="subTitle" idx="1"/>
          </p:nvPr>
        </p:nvSpPr>
        <p:spPr/>
        <p:txBody>
          <a:bodyPr/>
          <a:lstStyle/>
          <a:p>
            <a:r>
              <a:rPr lang="pl-PL" dirty="0"/>
              <a:t>Piotr Rogala</a:t>
            </a:r>
          </a:p>
        </p:txBody>
      </p:sp>
      <p:pic>
        <p:nvPicPr>
          <p:cNvPr id="19" name="Obraz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790" y="5642375"/>
            <a:ext cx="2559258" cy="1057826"/>
          </a:xfrm>
          <a:prstGeom prst="rect">
            <a:avLst/>
          </a:prstGeom>
        </p:spPr>
      </p:pic>
      <p:pic>
        <p:nvPicPr>
          <p:cNvPr id="20" name="Obraz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00" y="5552669"/>
            <a:ext cx="3244135" cy="1177028"/>
          </a:xfrm>
          <a:prstGeom prst="rect">
            <a:avLst/>
          </a:prstGeom>
        </p:spPr>
      </p:pic>
      <p:pic>
        <p:nvPicPr>
          <p:cNvPr id="21" name="Obraz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7889" y="5816719"/>
            <a:ext cx="2857500" cy="609600"/>
          </a:xfrm>
          <a:prstGeom prst="rect">
            <a:avLst/>
          </a:prstGeom>
        </p:spPr>
      </p:pic>
      <p:pic>
        <p:nvPicPr>
          <p:cNvPr id="22" name="Obraz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0127" y="5682095"/>
            <a:ext cx="3274141" cy="878848"/>
          </a:xfrm>
          <a:prstGeom prst="rect">
            <a:avLst/>
          </a:prstGeom>
        </p:spPr>
      </p:pic>
      <p:sp>
        <p:nvSpPr>
          <p:cNvPr id="24" name="Podtytuł 2"/>
          <p:cNvSpPr txBox="1">
            <a:spLocks/>
          </p:cNvSpPr>
          <p:nvPr/>
        </p:nvSpPr>
        <p:spPr>
          <a:xfrm>
            <a:off x="5361038" y="6600663"/>
            <a:ext cx="1469923" cy="4636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sz="1600" b="1" dirty="0"/>
              <a:t>Partnerzy</a:t>
            </a:r>
          </a:p>
        </p:txBody>
      </p:sp>
    </p:spTree>
    <p:extLst>
      <p:ext uri="{BB962C8B-B14F-4D97-AF65-F5344CB8AC3E}">
        <p14:creationId xmlns:p14="http://schemas.microsoft.com/office/powerpoint/2010/main" val="3640714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p:cNvPicPr>
            <a:picLocks noChangeAspect="1"/>
          </p:cNvPicPr>
          <p:nvPr/>
        </p:nvPicPr>
        <p:blipFill>
          <a:blip r:embed="rId2"/>
          <a:stretch>
            <a:fillRect/>
          </a:stretch>
        </p:blipFill>
        <p:spPr>
          <a:xfrm>
            <a:off x="2767913" y="0"/>
            <a:ext cx="6829168" cy="6876593"/>
          </a:xfrm>
          <a:prstGeom prst="rect">
            <a:avLst/>
          </a:prstGeom>
        </p:spPr>
      </p:pic>
    </p:spTree>
    <p:extLst>
      <p:ext uri="{BB962C8B-B14F-4D97-AF65-F5344CB8AC3E}">
        <p14:creationId xmlns:p14="http://schemas.microsoft.com/office/powerpoint/2010/main" val="310973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Template</a:t>
            </a:r>
            <a:r>
              <a:rPr lang="pl-PL" dirty="0"/>
              <a:t> </a:t>
            </a:r>
            <a:r>
              <a:rPr lang="pl-PL" dirty="0" err="1"/>
              <a:t>add-ons</a:t>
            </a:r>
            <a:endParaRPr lang="en-GB" dirty="0"/>
          </a:p>
        </p:txBody>
      </p:sp>
      <p:sp>
        <p:nvSpPr>
          <p:cNvPr id="3" name="Symbol zastępczy zawartości 2"/>
          <p:cNvSpPr>
            <a:spLocks noGrp="1"/>
          </p:cNvSpPr>
          <p:nvPr>
            <p:ph idx="1"/>
          </p:nvPr>
        </p:nvSpPr>
        <p:spPr>
          <a:xfrm>
            <a:off x="838200" y="1825625"/>
            <a:ext cx="10653584" cy="4351338"/>
          </a:xfrm>
        </p:spPr>
        <p:txBody>
          <a:bodyPr/>
          <a:lstStyle/>
          <a:p>
            <a:r>
              <a:rPr lang="pl-PL" dirty="0"/>
              <a:t>In </a:t>
            </a:r>
            <a:r>
              <a:rPr lang="pl-PL" dirty="0" err="1"/>
              <a:t>your</a:t>
            </a:r>
            <a:r>
              <a:rPr lang="pl-PL" dirty="0"/>
              <a:t> </a:t>
            </a:r>
            <a:r>
              <a:rPr lang="pl-PL" dirty="0" err="1"/>
              <a:t>Template</a:t>
            </a:r>
            <a:r>
              <a:rPr lang="pl-PL" dirty="0"/>
              <a:t> </a:t>
            </a:r>
            <a:r>
              <a:rPr lang="pl-PL" dirty="0" err="1"/>
              <a:t>you</a:t>
            </a:r>
            <a:r>
              <a:rPr lang="pl-PL" dirty="0"/>
              <a:t> </a:t>
            </a:r>
            <a:r>
              <a:rPr lang="pl-PL" dirty="0" err="1"/>
              <a:t>can</a:t>
            </a:r>
            <a:r>
              <a:rPr lang="pl-PL" dirty="0"/>
              <a:t> </a:t>
            </a:r>
            <a:r>
              <a:rPr lang="pl-PL" dirty="0" err="1"/>
              <a:t>use</a:t>
            </a:r>
            <a:r>
              <a:rPr lang="pl-PL" dirty="0"/>
              <a:t> scripts:</a:t>
            </a:r>
          </a:p>
          <a:p>
            <a:r>
              <a:rPr lang="pl-PL" dirty="0"/>
              <a:t>DSC</a:t>
            </a:r>
          </a:p>
          <a:p>
            <a:pPr lvl="1"/>
            <a:r>
              <a:rPr lang="pl-PL" dirty="0"/>
              <a:t>Ready-</a:t>
            </a:r>
            <a:r>
              <a:rPr lang="pl-PL" dirty="0" err="1"/>
              <a:t>made</a:t>
            </a:r>
            <a:r>
              <a:rPr lang="pl-PL" dirty="0"/>
              <a:t> scripts: </a:t>
            </a:r>
            <a:r>
              <a:rPr lang="pl-PL" dirty="0">
                <a:hlinkClick r:id="rId2"/>
              </a:rPr>
              <a:t>https://gallery.technet.microsoft.com/scriptcenter/DSC-Resource-Kit-All-c449312d</a:t>
            </a:r>
            <a:endParaRPr lang="pl-PL" dirty="0"/>
          </a:p>
          <a:p>
            <a:r>
              <a:rPr lang="pl-PL" dirty="0"/>
              <a:t>PowerShell</a:t>
            </a:r>
          </a:p>
          <a:p>
            <a:pPr lvl="1"/>
            <a:r>
              <a:rPr lang="pl-PL" dirty="0" err="1"/>
              <a:t>Create</a:t>
            </a:r>
            <a:r>
              <a:rPr lang="pl-PL" dirty="0"/>
              <a:t> </a:t>
            </a:r>
            <a:r>
              <a:rPr lang="pl-PL" dirty="0" err="1"/>
              <a:t>own</a:t>
            </a:r>
            <a:r>
              <a:rPr lang="pl-PL" dirty="0"/>
              <a:t> </a:t>
            </a:r>
            <a:r>
              <a:rPr lang="pl-PL" dirty="0" err="1"/>
              <a:t>solutions</a:t>
            </a:r>
            <a:r>
              <a:rPr lang="pl-PL" dirty="0"/>
              <a:t> </a:t>
            </a:r>
            <a:r>
              <a:rPr lang="pl-PL" dirty="0" err="1"/>
              <a:t>e.g</a:t>
            </a:r>
            <a:r>
              <a:rPr lang="pl-PL" dirty="0"/>
              <a:t> </a:t>
            </a:r>
            <a:r>
              <a:rPr lang="pl-PL" dirty="0" err="1"/>
              <a:t>copy</a:t>
            </a:r>
            <a:r>
              <a:rPr lang="pl-PL" dirty="0"/>
              <a:t> file, </a:t>
            </a:r>
            <a:r>
              <a:rPr lang="pl-PL" dirty="0" err="1"/>
              <a:t>create</a:t>
            </a:r>
            <a:r>
              <a:rPr lang="pl-PL" dirty="0"/>
              <a:t> </a:t>
            </a:r>
            <a:r>
              <a:rPr lang="pl-PL" dirty="0" err="1"/>
              <a:t>users</a:t>
            </a:r>
            <a:r>
              <a:rPr lang="pl-PL" dirty="0"/>
              <a:t>, </a:t>
            </a:r>
            <a:r>
              <a:rPr lang="pl-PL" dirty="0" err="1"/>
              <a:t>install</a:t>
            </a:r>
            <a:r>
              <a:rPr lang="pl-PL" dirty="0"/>
              <a:t> </a:t>
            </a:r>
            <a:r>
              <a:rPr lang="pl-PL" dirty="0" err="1"/>
              <a:t>app</a:t>
            </a:r>
            <a:r>
              <a:rPr lang="pl-PL" dirty="0"/>
              <a:t>, etc.</a:t>
            </a:r>
          </a:p>
          <a:p>
            <a:r>
              <a:rPr lang="pl-PL" dirty="0"/>
              <a:t>.</a:t>
            </a:r>
            <a:r>
              <a:rPr lang="pl-PL" dirty="0" err="1"/>
              <a:t>json</a:t>
            </a:r>
            <a:endParaRPr lang="pl-PL" dirty="0"/>
          </a:p>
          <a:p>
            <a:pPr lvl="1"/>
            <a:r>
              <a:rPr lang="pl-PL" dirty="0"/>
              <a:t>In </a:t>
            </a:r>
            <a:r>
              <a:rPr lang="pl-PL" dirty="0" err="1"/>
              <a:t>json</a:t>
            </a:r>
            <a:r>
              <a:rPr lang="pl-PL" dirty="0"/>
              <a:t> </a:t>
            </a:r>
            <a:r>
              <a:rPr lang="pl-PL" dirty="0" err="1"/>
              <a:t>you</a:t>
            </a:r>
            <a:r>
              <a:rPr lang="pl-PL" dirty="0"/>
              <a:t> </a:t>
            </a:r>
            <a:r>
              <a:rPr lang="pl-PL" dirty="0" err="1"/>
              <a:t>can</a:t>
            </a:r>
            <a:r>
              <a:rPr lang="pl-PL" dirty="0"/>
              <a:t> </a:t>
            </a:r>
            <a:r>
              <a:rPr lang="pl-PL" dirty="0" err="1"/>
              <a:t>use</a:t>
            </a:r>
            <a:r>
              <a:rPr lang="pl-PL" dirty="0"/>
              <a:t> </a:t>
            </a:r>
            <a:r>
              <a:rPr lang="pl-PL" dirty="0" err="1"/>
              <a:t>your</a:t>
            </a:r>
            <a:r>
              <a:rPr lang="pl-PL" dirty="0"/>
              <a:t> image</a:t>
            </a:r>
          </a:p>
          <a:p>
            <a:pPr lvl="1"/>
            <a:endParaRPr lang="pl-PL" dirty="0"/>
          </a:p>
        </p:txBody>
      </p:sp>
    </p:spTree>
    <p:extLst>
      <p:ext uri="{BB962C8B-B14F-4D97-AF65-F5344CB8AC3E}">
        <p14:creationId xmlns:p14="http://schemas.microsoft.com/office/powerpoint/2010/main" val="309615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Template</a:t>
            </a:r>
            <a:endParaRPr lang="pl-PL" dirty="0"/>
          </a:p>
        </p:txBody>
      </p:sp>
      <p:sp>
        <p:nvSpPr>
          <p:cNvPr id="4" name="Symbol zastępczy zawartości 3"/>
          <p:cNvSpPr>
            <a:spLocks noGrp="1"/>
          </p:cNvSpPr>
          <p:nvPr>
            <p:ph idx="1"/>
          </p:nvPr>
        </p:nvSpPr>
        <p:spPr/>
        <p:txBody>
          <a:bodyPr/>
          <a:lstStyle/>
          <a:p>
            <a:r>
              <a:rPr lang="pl-PL" dirty="0" err="1"/>
              <a:t>Create</a:t>
            </a:r>
            <a:r>
              <a:rPr lang="pl-PL" dirty="0"/>
              <a:t> </a:t>
            </a:r>
            <a:r>
              <a:rPr lang="pl-PL" dirty="0" err="1"/>
              <a:t>enviorment</a:t>
            </a:r>
            <a:r>
              <a:rPr lang="pl-PL" dirty="0"/>
              <a:t> </a:t>
            </a:r>
            <a:r>
              <a:rPr lang="pl-PL" dirty="0" err="1"/>
              <a:t>or</a:t>
            </a:r>
            <a:r>
              <a:rPr lang="pl-PL" dirty="0"/>
              <a:t> system in Azure</a:t>
            </a:r>
          </a:p>
          <a:p>
            <a:r>
              <a:rPr lang="pl-PL" dirty="0" err="1"/>
              <a:t>Configure</a:t>
            </a:r>
            <a:r>
              <a:rPr lang="pl-PL" dirty="0"/>
              <a:t> - system</a:t>
            </a:r>
          </a:p>
          <a:p>
            <a:r>
              <a:rPr lang="pl-PL" dirty="0"/>
              <a:t>Run </a:t>
            </a:r>
            <a:r>
              <a:rPr lang="pl-PL" dirty="0" err="1"/>
              <a:t>Sysprep</a:t>
            </a:r>
            <a:endParaRPr lang="pl-PL" dirty="0"/>
          </a:p>
          <a:p>
            <a:r>
              <a:rPr lang="pl-PL" dirty="0"/>
              <a:t>Run </a:t>
            </a:r>
            <a:r>
              <a:rPr lang="pl-PL" dirty="0" err="1"/>
              <a:t>command</a:t>
            </a:r>
            <a:r>
              <a:rPr lang="pl-PL" dirty="0"/>
              <a:t> in PowerShell ARM – to </a:t>
            </a:r>
            <a:r>
              <a:rPr lang="pl-PL" dirty="0" err="1"/>
              <a:t>create</a:t>
            </a:r>
            <a:r>
              <a:rPr lang="pl-PL" dirty="0"/>
              <a:t> </a:t>
            </a:r>
            <a:r>
              <a:rPr lang="pl-PL" dirty="0" err="1"/>
              <a:t>template</a:t>
            </a:r>
            <a:r>
              <a:rPr lang="pl-PL" dirty="0"/>
              <a:t> in Azure</a:t>
            </a:r>
          </a:p>
          <a:p>
            <a:r>
              <a:rPr lang="pl-PL" dirty="0" err="1"/>
              <a:t>Save</a:t>
            </a:r>
            <a:r>
              <a:rPr lang="pl-PL" dirty="0"/>
              <a:t> VM - „</a:t>
            </a:r>
            <a:r>
              <a:rPr lang="pl-PL" dirty="0" err="1"/>
              <a:t>Template</a:t>
            </a:r>
            <a:r>
              <a:rPr lang="pl-PL" dirty="0"/>
              <a:t>”</a:t>
            </a:r>
          </a:p>
          <a:p>
            <a:endParaRPr lang="en-GB" dirty="0"/>
          </a:p>
        </p:txBody>
      </p:sp>
    </p:spTree>
    <p:extLst>
      <p:ext uri="{BB962C8B-B14F-4D97-AF65-F5344CB8AC3E}">
        <p14:creationId xmlns:p14="http://schemas.microsoft.com/office/powerpoint/2010/main" val="409023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p:cNvPicPr>
            <a:picLocks noChangeAspect="1"/>
          </p:cNvPicPr>
          <p:nvPr/>
        </p:nvPicPr>
        <p:blipFill>
          <a:blip r:embed="rId2"/>
          <a:stretch>
            <a:fillRect/>
          </a:stretch>
        </p:blipFill>
        <p:spPr>
          <a:xfrm>
            <a:off x="2062291" y="423862"/>
            <a:ext cx="7639050" cy="5400675"/>
          </a:xfrm>
          <a:prstGeom prst="rect">
            <a:avLst/>
          </a:prstGeom>
        </p:spPr>
      </p:pic>
    </p:spTree>
    <p:extLst>
      <p:ext uri="{BB962C8B-B14F-4D97-AF65-F5344CB8AC3E}">
        <p14:creationId xmlns:p14="http://schemas.microsoft.com/office/powerpoint/2010/main" val="422223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Summary</a:t>
            </a:r>
            <a:endParaRPr lang="en-GB" dirty="0"/>
          </a:p>
        </p:txBody>
      </p:sp>
      <p:sp>
        <p:nvSpPr>
          <p:cNvPr id="3" name="Symbol zastępczy zawartości 2"/>
          <p:cNvSpPr>
            <a:spLocks noGrp="1"/>
          </p:cNvSpPr>
          <p:nvPr>
            <p:ph idx="1"/>
          </p:nvPr>
        </p:nvSpPr>
        <p:spPr/>
        <p:txBody>
          <a:bodyPr/>
          <a:lstStyle/>
          <a:p>
            <a:r>
              <a:rPr lang="pl-PL" dirty="0" err="1"/>
              <a:t>More</a:t>
            </a:r>
            <a:r>
              <a:rPr lang="pl-PL" dirty="0"/>
              <a:t> </a:t>
            </a:r>
            <a:r>
              <a:rPr lang="pl-PL" dirty="0" err="1"/>
              <a:t>time</a:t>
            </a:r>
            <a:r>
              <a:rPr lang="pl-PL" dirty="0"/>
              <a:t> to drink </a:t>
            </a:r>
            <a:r>
              <a:rPr lang="pl-PL" dirty="0" err="1"/>
              <a:t>cafe</a:t>
            </a:r>
            <a:endParaRPr lang="pl-PL" dirty="0"/>
          </a:p>
          <a:p>
            <a:r>
              <a:rPr lang="pl-PL" dirty="0" err="1"/>
              <a:t>Well</a:t>
            </a:r>
            <a:r>
              <a:rPr lang="pl-PL" dirty="0"/>
              <a:t> </a:t>
            </a:r>
            <a:r>
              <a:rPr lang="pl-PL" dirty="0" err="1"/>
              <a:t>prepared</a:t>
            </a:r>
            <a:r>
              <a:rPr lang="pl-PL" dirty="0"/>
              <a:t> </a:t>
            </a:r>
            <a:r>
              <a:rPr lang="pl-PL" dirty="0" err="1"/>
              <a:t>script</a:t>
            </a:r>
            <a:r>
              <a:rPr lang="pl-PL" dirty="0"/>
              <a:t> </a:t>
            </a:r>
            <a:r>
              <a:rPr lang="pl-PL" dirty="0" err="1"/>
              <a:t>can</a:t>
            </a:r>
            <a:r>
              <a:rPr lang="pl-PL" dirty="0"/>
              <a:t> be </a:t>
            </a:r>
            <a:r>
              <a:rPr lang="pl-PL" dirty="0" err="1"/>
              <a:t>use</a:t>
            </a:r>
            <a:r>
              <a:rPr lang="pl-PL" dirty="0"/>
              <a:t> </a:t>
            </a:r>
            <a:r>
              <a:rPr lang="pl-PL" dirty="0" err="1"/>
              <a:t>multiple</a:t>
            </a:r>
            <a:r>
              <a:rPr lang="pl-PL" dirty="0"/>
              <a:t> </a:t>
            </a:r>
            <a:r>
              <a:rPr lang="pl-PL" dirty="0" err="1"/>
              <a:t>times</a:t>
            </a:r>
            <a:endParaRPr lang="pl-PL" dirty="0"/>
          </a:p>
          <a:p>
            <a:r>
              <a:rPr lang="pl-PL" dirty="0" err="1"/>
              <a:t>Saving</a:t>
            </a:r>
            <a:r>
              <a:rPr lang="pl-PL" dirty="0"/>
              <a:t> </a:t>
            </a:r>
            <a:r>
              <a:rPr lang="pl-PL" dirty="0" err="1"/>
              <a:t>time</a:t>
            </a:r>
            <a:r>
              <a:rPr lang="pl-PL" dirty="0"/>
              <a:t> and </a:t>
            </a:r>
            <a:r>
              <a:rPr lang="pl-PL" dirty="0" err="1"/>
              <a:t>money</a:t>
            </a:r>
            <a:endParaRPr lang="pl-PL" dirty="0"/>
          </a:p>
          <a:p>
            <a:r>
              <a:rPr lang="pl-PL" dirty="0" err="1"/>
              <a:t>Improve</a:t>
            </a:r>
            <a:r>
              <a:rPr lang="pl-PL" dirty="0"/>
              <a:t> </a:t>
            </a:r>
            <a:r>
              <a:rPr lang="pl-PL" dirty="0" err="1"/>
              <a:t>skills</a:t>
            </a:r>
            <a:r>
              <a:rPr lang="pl-PL" dirty="0"/>
              <a:t> in </a:t>
            </a:r>
            <a:r>
              <a:rPr lang="pl-PL" dirty="0" err="1"/>
              <a:t>scripting</a:t>
            </a:r>
            <a:r>
              <a:rPr lang="pl-PL" dirty="0"/>
              <a:t> PowerShell </a:t>
            </a:r>
            <a:r>
              <a:rPr lang="pl-PL" dirty="0" err="1"/>
              <a:t>or</a:t>
            </a:r>
            <a:r>
              <a:rPr lang="pl-PL" dirty="0"/>
              <a:t> DSC</a:t>
            </a:r>
            <a:endParaRPr lang="en-GB" dirty="0"/>
          </a:p>
        </p:txBody>
      </p:sp>
    </p:spTree>
    <p:extLst>
      <p:ext uri="{BB962C8B-B14F-4D97-AF65-F5344CB8AC3E}">
        <p14:creationId xmlns:p14="http://schemas.microsoft.com/office/powerpoint/2010/main" val="68687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3406344" y="4538271"/>
            <a:ext cx="5379309" cy="820169"/>
          </a:xfrm>
        </p:spPr>
        <p:txBody>
          <a:bodyPr>
            <a:normAutofit/>
          </a:bodyPr>
          <a:lstStyle/>
          <a:p>
            <a:r>
              <a:rPr lang="pl-PL" sz="4000" b="1" dirty="0"/>
              <a:t>Dziękuję za uwagę!</a:t>
            </a:r>
          </a:p>
        </p:txBody>
      </p:sp>
      <p:sp>
        <p:nvSpPr>
          <p:cNvPr id="3" name="Podtytuł 2"/>
          <p:cNvSpPr>
            <a:spLocks noGrp="1"/>
          </p:cNvSpPr>
          <p:nvPr>
            <p:ph type="subTitle" idx="1"/>
          </p:nvPr>
        </p:nvSpPr>
        <p:spPr>
          <a:xfrm>
            <a:off x="5187777" y="5369173"/>
            <a:ext cx="1816442" cy="388457"/>
          </a:xfrm>
        </p:spPr>
        <p:txBody>
          <a:bodyPr>
            <a:normAutofit/>
          </a:bodyPr>
          <a:lstStyle/>
          <a:p>
            <a:r>
              <a:rPr lang="pl-PL" sz="1800" dirty="0"/>
              <a:t>Piotr Rogala</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790" y="5642375"/>
            <a:ext cx="2559258" cy="1057826"/>
          </a:xfrm>
          <a:prstGeom prst="rect">
            <a:avLst/>
          </a:prstGeom>
        </p:spPr>
      </p:pic>
      <p:pic>
        <p:nvPicPr>
          <p:cNvPr id="5" name="Obraz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00" y="5552669"/>
            <a:ext cx="3244135" cy="1177028"/>
          </a:xfrm>
          <a:prstGeom prst="rect">
            <a:avLst/>
          </a:prstGeom>
        </p:spPr>
      </p:pic>
      <p:pic>
        <p:nvPicPr>
          <p:cNvPr id="6" name="Obraz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7889" y="5816719"/>
            <a:ext cx="2857500" cy="609600"/>
          </a:xfrm>
          <a:prstGeom prst="rect">
            <a:avLst/>
          </a:prstGeom>
        </p:spPr>
      </p:pic>
      <p:pic>
        <p:nvPicPr>
          <p:cNvPr id="18" name="Obraz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0127" y="5682095"/>
            <a:ext cx="3274141" cy="878848"/>
          </a:xfrm>
          <a:prstGeom prst="rect">
            <a:avLst/>
          </a:prstGeom>
        </p:spPr>
      </p:pic>
      <p:sp>
        <p:nvSpPr>
          <p:cNvPr id="9" name="Podtytuł 2"/>
          <p:cNvSpPr txBox="1">
            <a:spLocks/>
          </p:cNvSpPr>
          <p:nvPr/>
        </p:nvSpPr>
        <p:spPr>
          <a:xfrm>
            <a:off x="5361038" y="6600663"/>
            <a:ext cx="1469923" cy="4636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sz="1600" b="1" dirty="0"/>
              <a:t>Partnerzy</a:t>
            </a:r>
          </a:p>
        </p:txBody>
      </p:sp>
      <p:sp>
        <p:nvSpPr>
          <p:cNvPr id="10" name="Tytuł 1"/>
          <p:cNvSpPr txBox="1">
            <a:spLocks/>
          </p:cNvSpPr>
          <p:nvPr/>
        </p:nvSpPr>
        <p:spPr>
          <a:xfrm>
            <a:off x="838199" y="2177039"/>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9600" b="1" dirty="0" err="1"/>
              <a:t>Questions</a:t>
            </a:r>
            <a:r>
              <a:rPr lang="pl-PL" sz="9600" b="1" dirty="0"/>
              <a:t>?</a:t>
            </a:r>
          </a:p>
        </p:txBody>
      </p:sp>
    </p:spTree>
    <p:extLst>
      <p:ext uri="{BB962C8B-B14F-4D97-AF65-F5344CB8AC3E}">
        <p14:creationId xmlns:p14="http://schemas.microsoft.com/office/powerpoint/2010/main" val="372627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Info</a:t>
            </a:r>
            <a:endParaRPr lang="en-GB" dirty="0"/>
          </a:p>
        </p:txBody>
      </p:sp>
      <p:sp>
        <p:nvSpPr>
          <p:cNvPr id="3" name="Symbol zastępczy zawartości 2"/>
          <p:cNvSpPr>
            <a:spLocks noGrp="1"/>
          </p:cNvSpPr>
          <p:nvPr>
            <p:ph idx="1"/>
          </p:nvPr>
        </p:nvSpPr>
        <p:spPr>
          <a:xfrm>
            <a:off x="838200" y="1825625"/>
            <a:ext cx="11139616" cy="4351338"/>
          </a:xfrm>
        </p:spPr>
        <p:txBody>
          <a:bodyPr/>
          <a:lstStyle/>
          <a:p>
            <a:r>
              <a:rPr lang="pl-PL" dirty="0"/>
              <a:t>Jesteśmy dostępni na:</a:t>
            </a:r>
          </a:p>
          <a:p>
            <a:r>
              <a:rPr lang="pl-PL" dirty="0" err="1"/>
              <a:t>Meetup</a:t>
            </a:r>
            <a:r>
              <a:rPr lang="pl-PL" dirty="0"/>
              <a:t>:</a:t>
            </a:r>
            <a:endParaRPr lang="pl-PL" dirty="0">
              <a:hlinkClick r:id="rId2"/>
            </a:endParaRPr>
          </a:p>
          <a:p>
            <a:pPr marL="457200" lvl="1" indent="0">
              <a:buNone/>
            </a:pPr>
            <a:r>
              <a:rPr lang="en-GB" dirty="0">
                <a:hlinkClick r:id="rId2"/>
              </a:rPr>
              <a:t>http://www.meetup.com/Microsoft-Azure-Users-Group-Poland/events</a:t>
            </a:r>
            <a:endParaRPr lang="pl-PL" dirty="0"/>
          </a:p>
          <a:p>
            <a:r>
              <a:rPr lang="pl-PL" dirty="0"/>
              <a:t>Facebook:</a:t>
            </a:r>
          </a:p>
          <a:p>
            <a:pPr marL="457200" lvl="1" indent="0">
              <a:buNone/>
            </a:pPr>
            <a:r>
              <a:rPr lang="pl-PL" dirty="0">
                <a:hlinkClick r:id="rId3"/>
              </a:rPr>
              <a:t>https://www.facebook.com/groups/azureugpl</a:t>
            </a:r>
            <a:endParaRPr lang="pl-PL" dirty="0"/>
          </a:p>
          <a:p>
            <a:pPr marL="0" indent="0">
              <a:buNone/>
            </a:pPr>
            <a:endParaRPr lang="pl-PL" dirty="0"/>
          </a:p>
          <a:p>
            <a:r>
              <a:rPr lang="pl-PL" b="1" dirty="0"/>
              <a:t>Szukamy osób chętnych do prezentacji i dzielenia się wiedzą</a:t>
            </a:r>
          </a:p>
        </p:txBody>
      </p:sp>
    </p:spTree>
    <p:extLst>
      <p:ext uri="{BB962C8B-B14F-4D97-AF65-F5344CB8AC3E}">
        <p14:creationId xmlns:p14="http://schemas.microsoft.com/office/powerpoint/2010/main" val="195219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Today</a:t>
            </a:r>
            <a:endParaRPr lang="en-GB" dirty="0"/>
          </a:p>
        </p:txBody>
      </p:sp>
      <p:sp>
        <p:nvSpPr>
          <p:cNvPr id="3" name="Symbol zastępczy zawartości 2"/>
          <p:cNvSpPr>
            <a:spLocks noGrp="1"/>
          </p:cNvSpPr>
          <p:nvPr>
            <p:ph idx="1"/>
          </p:nvPr>
        </p:nvSpPr>
        <p:spPr/>
        <p:txBody>
          <a:bodyPr/>
          <a:lstStyle/>
          <a:p>
            <a:r>
              <a:rPr lang="pl-PL" dirty="0" err="1"/>
              <a:t>Session</a:t>
            </a:r>
            <a:r>
              <a:rPr lang="pl-PL" dirty="0"/>
              <a:t> 1: </a:t>
            </a:r>
            <a:r>
              <a:rPr lang="en-GB" b="1" dirty="0" err="1"/>
              <a:t>Omówienie</a:t>
            </a:r>
            <a:r>
              <a:rPr lang="en-GB" b="1" dirty="0"/>
              <a:t> </a:t>
            </a:r>
            <a:r>
              <a:rPr lang="en-GB" b="1" dirty="0" err="1"/>
              <a:t>subskrypcji</a:t>
            </a:r>
            <a:r>
              <a:rPr lang="en-GB" b="1" dirty="0"/>
              <a:t> Azure </a:t>
            </a:r>
            <a:r>
              <a:rPr lang="pl-PL" dirty="0"/>
              <a:t>(Piotr Rogala)</a:t>
            </a:r>
          </a:p>
          <a:p>
            <a:r>
              <a:rPr lang="pl-PL" dirty="0" err="1"/>
              <a:t>Session</a:t>
            </a:r>
            <a:r>
              <a:rPr lang="pl-PL" dirty="0"/>
              <a:t> 2: </a:t>
            </a:r>
            <a:r>
              <a:rPr lang="pl-PL" b="1" dirty="0"/>
              <a:t>ARM – jak ułatwia życie </a:t>
            </a:r>
            <a:r>
              <a:rPr lang="pl-PL" dirty="0"/>
              <a:t>(Piotr Rogala)</a:t>
            </a:r>
          </a:p>
          <a:p>
            <a:r>
              <a:rPr lang="pl-PL" dirty="0" err="1"/>
              <a:t>Session</a:t>
            </a:r>
            <a:r>
              <a:rPr lang="pl-PL" dirty="0"/>
              <a:t> 3: </a:t>
            </a:r>
            <a:r>
              <a:rPr lang="pl-PL" b="1" dirty="0"/>
              <a:t>Docker</a:t>
            </a:r>
            <a:r>
              <a:rPr lang="pl-PL" dirty="0"/>
              <a:t> (Marek Zalewski)</a:t>
            </a:r>
          </a:p>
          <a:p>
            <a:r>
              <a:rPr lang="pl-PL" dirty="0"/>
              <a:t>Open </a:t>
            </a:r>
            <a:r>
              <a:rPr lang="pl-PL" dirty="0" err="1"/>
              <a:t>Spaces</a:t>
            </a:r>
            <a:r>
              <a:rPr lang="pl-PL" dirty="0"/>
              <a:t> with </a:t>
            </a:r>
            <a:r>
              <a:rPr lang="pl-PL" dirty="0" err="1"/>
              <a:t>beer</a:t>
            </a:r>
            <a:endParaRPr lang="pl-PL" dirty="0"/>
          </a:p>
          <a:p>
            <a:pPr lvl="1"/>
            <a:endParaRPr lang="en-GB" dirty="0"/>
          </a:p>
        </p:txBody>
      </p:sp>
    </p:spTree>
    <p:extLst>
      <p:ext uri="{BB962C8B-B14F-4D97-AF65-F5344CB8AC3E}">
        <p14:creationId xmlns:p14="http://schemas.microsoft.com/office/powerpoint/2010/main" val="311959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About</a:t>
            </a:r>
            <a:r>
              <a:rPr lang="pl-PL" dirty="0"/>
              <a:t> Me</a:t>
            </a:r>
          </a:p>
        </p:txBody>
      </p:sp>
      <p:sp>
        <p:nvSpPr>
          <p:cNvPr id="3" name="Symbol zastępczy zawartości 2"/>
          <p:cNvSpPr>
            <a:spLocks noGrp="1"/>
          </p:cNvSpPr>
          <p:nvPr>
            <p:ph idx="1"/>
          </p:nvPr>
        </p:nvSpPr>
        <p:spPr/>
        <p:txBody>
          <a:bodyPr>
            <a:normAutofit/>
          </a:bodyPr>
          <a:lstStyle/>
          <a:p>
            <a:r>
              <a:rPr lang="pl-PL" dirty="0" err="1"/>
              <a:t>Current</a:t>
            </a:r>
            <a:r>
              <a:rPr lang="pl-PL" dirty="0"/>
              <a:t> </a:t>
            </a:r>
            <a:r>
              <a:rPr lang="pl-PL" dirty="0" err="1"/>
              <a:t>working</a:t>
            </a:r>
            <a:r>
              <a:rPr lang="pl-PL" dirty="0"/>
              <a:t> in IBM</a:t>
            </a:r>
          </a:p>
          <a:p>
            <a:r>
              <a:rPr lang="pl-PL" dirty="0"/>
              <a:t>Blog: </a:t>
            </a:r>
            <a:r>
              <a:rPr lang="pl-PL" sz="2400" b="1" dirty="0">
                <a:hlinkClick r:id="rId2"/>
              </a:rPr>
              <a:t>http://justcloud.pl</a:t>
            </a:r>
            <a:endParaRPr lang="pl-PL" sz="2400" b="1" dirty="0"/>
          </a:p>
          <a:p>
            <a:r>
              <a:rPr lang="pl-PL" dirty="0"/>
              <a:t>FB </a:t>
            </a:r>
            <a:r>
              <a:rPr lang="pl-PL" dirty="0" err="1"/>
              <a:t>Page</a:t>
            </a:r>
            <a:r>
              <a:rPr lang="pl-PL" dirty="0"/>
              <a:t>: </a:t>
            </a:r>
            <a:r>
              <a:rPr lang="pl-PL" sz="2400" b="1" dirty="0">
                <a:hlinkClick r:id="rId3"/>
              </a:rPr>
              <a:t>http://facebook.com/justcloudpl</a:t>
            </a:r>
            <a:endParaRPr lang="pl-PL" b="1" dirty="0"/>
          </a:p>
          <a:p>
            <a:r>
              <a:rPr lang="pl-PL" dirty="0"/>
              <a:t>Group leader: </a:t>
            </a:r>
          </a:p>
          <a:p>
            <a:pPr marL="0" indent="0">
              <a:buNone/>
            </a:pPr>
            <a:r>
              <a:rPr lang="pl-PL" b="1" dirty="0"/>
              <a:t>	M</a:t>
            </a:r>
            <a:r>
              <a:rPr lang="pl-PL" dirty="0"/>
              <a:t>icrosoft </a:t>
            </a:r>
            <a:r>
              <a:rPr lang="pl-PL" b="1" dirty="0"/>
              <a:t>A</a:t>
            </a:r>
            <a:r>
              <a:rPr lang="pl-PL" dirty="0"/>
              <a:t>zure </a:t>
            </a:r>
            <a:r>
              <a:rPr lang="pl-PL" b="1" dirty="0"/>
              <a:t>U</a:t>
            </a:r>
            <a:r>
              <a:rPr lang="pl-PL" dirty="0"/>
              <a:t>ser </a:t>
            </a:r>
            <a:r>
              <a:rPr lang="pl-PL" b="1" dirty="0"/>
              <a:t>G</a:t>
            </a:r>
            <a:r>
              <a:rPr lang="pl-PL" dirty="0"/>
              <a:t>roup </a:t>
            </a:r>
            <a:r>
              <a:rPr lang="pl-PL" b="1" dirty="0"/>
              <a:t>P</a:t>
            </a:r>
            <a:r>
              <a:rPr lang="pl-PL" dirty="0"/>
              <a:t>oland</a:t>
            </a:r>
          </a:p>
          <a:p>
            <a:pPr marL="0" indent="0">
              <a:buNone/>
            </a:pPr>
            <a:r>
              <a:rPr lang="pl-PL" sz="2000" dirty="0"/>
              <a:t>	</a:t>
            </a:r>
            <a:r>
              <a:rPr lang="pl-PL" sz="2400" b="1" dirty="0">
                <a:hlinkClick r:id="rId4"/>
              </a:rPr>
              <a:t>http://azureug.org</a:t>
            </a:r>
            <a:endParaRPr lang="pl-PL" sz="2400" b="1" dirty="0"/>
          </a:p>
          <a:p>
            <a:r>
              <a:rPr lang="pl-PL" dirty="0" err="1"/>
              <a:t>Getting</a:t>
            </a:r>
            <a:r>
              <a:rPr lang="pl-PL" dirty="0"/>
              <a:t> </a:t>
            </a:r>
            <a:r>
              <a:rPr lang="pl-PL" dirty="0" err="1"/>
              <a:t>involve</a:t>
            </a:r>
            <a:r>
              <a:rPr lang="pl-PL" dirty="0"/>
              <a:t> Azure </a:t>
            </a:r>
            <a:r>
              <a:rPr lang="pl-PL" dirty="0" err="1"/>
              <a:t>solutions</a:t>
            </a:r>
            <a:endParaRPr lang="pl-PL" dirty="0"/>
          </a:p>
        </p:txBody>
      </p:sp>
      <p:pic>
        <p:nvPicPr>
          <p:cNvPr id="5" name="Obraz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6050" y="1645013"/>
            <a:ext cx="2527549" cy="3093308"/>
          </a:xfrm>
          <a:prstGeom prst="rect">
            <a:avLst/>
          </a:prstGeom>
        </p:spPr>
      </p:pic>
      <p:pic>
        <p:nvPicPr>
          <p:cNvPr id="6" name="Obraz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2753" y="4738321"/>
            <a:ext cx="3274141" cy="878848"/>
          </a:xfrm>
          <a:prstGeom prst="rect">
            <a:avLst/>
          </a:prstGeom>
        </p:spPr>
      </p:pic>
    </p:spTree>
    <p:extLst>
      <p:ext uri="{BB962C8B-B14F-4D97-AF65-F5344CB8AC3E}">
        <p14:creationId xmlns:p14="http://schemas.microsoft.com/office/powerpoint/2010/main" val="1733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Files</a:t>
            </a:r>
            <a:r>
              <a:rPr lang="pl-PL" dirty="0"/>
              <a:t>, </a:t>
            </a:r>
            <a:r>
              <a:rPr lang="pl-PL" dirty="0" err="1"/>
              <a:t>links</a:t>
            </a:r>
            <a:r>
              <a:rPr lang="pl-PL" dirty="0"/>
              <a:t>, </a:t>
            </a:r>
            <a:r>
              <a:rPr lang="pl-PL" dirty="0" err="1"/>
              <a:t>presentation</a:t>
            </a:r>
            <a:endParaRPr lang="pl-PL" dirty="0"/>
          </a:p>
        </p:txBody>
      </p:sp>
      <p:sp>
        <p:nvSpPr>
          <p:cNvPr id="3" name="Symbol zastępczy zawartości 2"/>
          <p:cNvSpPr>
            <a:spLocks noGrp="1"/>
          </p:cNvSpPr>
          <p:nvPr>
            <p:ph idx="1"/>
          </p:nvPr>
        </p:nvSpPr>
        <p:spPr>
          <a:xfrm>
            <a:off x="3338126" y="2781214"/>
            <a:ext cx="5515748" cy="761056"/>
          </a:xfrm>
        </p:spPr>
        <p:txBody>
          <a:bodyPr>
            <a:noAutofit/>
          </a:bodyPr>
          <a:lstStyle/>
          <a:p>
            <a:pPr marL="0" indent="0">
              <a:buNone/>
            </a:pPr>
            <a:r>
              <a:rPr lang="pl-PL" sz="4000" dirty="0">
                <a:hlinkClick r:id="rId2"/>
              </a:rPr>
              <a:t>http://maugp.justcloud.pl</a:t>
            </a:r>
            <a:endParaRPr lang="pl-PL" sz="4000" dirty="0"/>
          </a:p>
          <a:p>
            <a:pPr marL="0" indent="0">
              <a:buNone/>
            </a:pPr>
            <a:endParaRPr lang="pl-PL" sz="4000" dirty="0"/>
          </a:p>
        </p:txBody>
      </p:sp>
    </p:spTree>
    <p:extLst>
      <p:ext uri="{BB962C8B-B14F-4D97-AF65-F5344CB8AC3E}">
        <p14:creationId xmlns:p14="http://schemas.microsoft.com/office/powerpoint/2010/main" val="222626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25321" y="2631807"/>
            <a:ext cx="10515600" cy="1325563"/>
          </a:xfrm>
        </p:spPr>
        <p:txBody>
          <a:bodyPr/>
          <a:lstStyle/>
          <a:p>
            <a:pPr algn="ctr"/>
            <a:r>
              <a:rPr lang="pl-PL" b="1" dirty="0"/>
              <a:t>Subskrypcje w AZURE</a:t>
            </a:r>
          </a:p>
        </p:txBody>
      </p:sp>
    </p:spTree>
    <p:extLst>
      <p:ext uri="{BB962C8B-B14F-4D97-AF65-F5344CB8AC3E}">
        <p14:creationId xmlns:p14="http://schemas.microsoft.com/office/powerpoint/2010/main" val="89909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Azure Resource Manager</a:t>
            </a:r>
          </a:p>
        </p:txBody>
      </p:sp>
      <p:sp>
        <p:nvSpPr>
          <p:cNvPr id="3" name="Symbol zastępczy zawartości 2"/>
          <p:cNvSpPr>
            <a:spLocks noGrp="1"/>
          </p:cNvSpPr>
          <p:nvPr>
            <p:ph idx="1"/>
          </p:nvPr>
        </p:nvSpPr>
        <p:spPr/>
        <p:txBody>
          <a:bodyPr/>
          <a:lstStyle/>
          <a:p>
            <a:pPr marL="0" indent="0" algn="just">
              <a:buNone/>
            </a:pPr>
            <a:r>
              <a:rPr lang="en-US" dirty="0"/>
              <a:t>You can deploy, update or delete all of the resources for your solution in a single, coordinated operation. You use a template for deployment and that template can work for different environments such as testing, staging and production. Resource Manager provides security, auditing, and tagging features to help you manage your resources after deployment.</a:t>
            </a:r>
            <a:endParaRPr lang="pl-PL" dirty="0"/>
          </a:p>
          <a:p>
            <a:pPr marL="0" indent="0">
              <a:buNone/>
            </a:pPr>
            <a:endParaRPr lang="pl-PL" dirty="0"/>
          </a:p>
          <a:p>
            <a:pPr marL="0" indent="0">
              <a:buNone/>
            </a:pPr>
            <a:endParaRPr lang="pl-PL" dirty="0"/>
          </a:p>
          <a:p>
            <a:pPr marL="0" indent="0">
              <a:buNone/>
            </a:pPr>
            <a:r>
              <a:rPr lang="pl-PL" dirty="0">
                <a:hlinkClick r:id="rId2"/>
              </a:rPr>
              <a:t>https://azure.microsoft.com/en-us/documentation/articles/resource-group-overview/</a:t>
            </a:r>
            <a:endParaRPr lang="pl-PL" dirty="0"/>
          </a:p>
          <a:p>
            <a:pPr marL="0" indent="0">
              <a:buNone/>
            </a:pPr>
            <a:endParaRPr lang="pl-PL" dirty="0"/>
          </a:p>
        </p:txBody>
      </p:sp>
    </p:spTree>
    <p:extLst>
      <p:ext uri="{BB962C8B-B14F-4D97-AF65-F5344CB8AC3E}">
        <p14:creationId xmlns:p14="http://schemas.microsoft.com/office/powerpoint/2010/main" val="51791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Example</a:t>
            </a:r>
            <a:r>
              <a:rPr lang="pl-PL" dirty="0"/>
              <a:t>: Active Directory HA in Azure</a:t>
            </a:r>
          </a:p>
        </p:txBody>
      </p:sp>
      <p:sp>
        <p:nvSpPr>
          <p:cNvPr id="4" name="Symbol zastępczy zawartości 3"/>
          <p:cNvSpPr>
            <a:spLocks noGrp="1"/>
          </p:cNvSpPr>
          <p:nvPr>
            <p:ph idx="1"/>
          </p:nvPr>
        </p:nvSpPr>
        <p:spPr/>
        <p:txBody>
          <a:bodyPr>
            <a:normAutofit lnSpcReduction="10000"/>
          </a:bodyPr>
          <a:lstStyle/>
          <a:p>
            <a:pPr marL="0" indent="0">
              <a:buNone/>
            </a:pPr>
            <a:r>
              <a:rPr lang="en-GB" dirty="0">
                <a:hlinkClick r:id="rId2"/>
              </a:rPr>
              <a:t>https://github.com/Azure/azure-quickstart-templates/tree/master/active-directory-new-domain-ha-2-dc</a:t>
            </a:r>
            <a:endParaRPr lang="pl-PL" dirty="0"/>
          </a:p>
          <a:p>
            <a:r>
              <a:rPr lang="pl-PL" dirty="0" err="1"/>
              <a:t>Two</a:t>
            </a:r>
            <a:r>
              <a:rPr lang="pl-PL" dirty="0"/>
              <a:t> </a:t>
            </a:r>
            <a:r>
              <a:rPr lang="pl-PL" dirty="0" err="1"/>
              <a:t>servers</a:t>
            </a:r>
            <a:r>
              <a:rPr lang="pl-PL" dirty="0"/>
              <a:t> AD, </a:t>
            </a:r>
            <a:r>
              <a:rPr lang="pl-PL" dirty="0" err="1"/>
              <a:t>availability</a:t>
            </a:r>
            <a:r>
              <a:rPr lang="pl-PL" dirty="0"/>
              <a:t> set, </a:t>
            </a:r>
            <a:r>
              <a:rPr lang="pl-PL" dirty="0" err="1"/>
              <a:t>load</a:t>
            </a:r>
            <a:r>
              <a:rPr lang="pl-PL" dirty="0"/>
              <a:t> </a:t>
            </a:r>
            <a:r>
              <a:rPr lang="pl-PL" dirty="0" err="1"/>
              <a:t>balancer</a:t>
            </a:r>
            <a:r>
              <a:rPr lang="pl-PL" dirty="0"/>
              <a:t>, public IP, </a:t>
            </a:r>
            <a:r>
              <a:rPr lang="pl-PL" dirty="0" err="1"/>
              <a:t>vnet</a:t>
            </a:r>
            <a:r>
              <a:rPr lang="pl-PL" dirty="0"/>
              <a:t>, </a:t>
            </a:r>
            <a:r>
              <a:rPr lang="pl-PL" dirty="0" err="1"/>
              <a:t>storage</a:t>
            </a:r>
            <a:endParaRPr lang="pl-PL" dirty="0"/>
          </a:p>
          <a:p>
            <a:r>
              <a:rPr lang="pl-PL" dirty="0"/>
              <a:t>Run </a:t>
            </a:r>
            <a:r>
              <a:rPr lang="pl-PL" dirty="0" err="1"/>
              <a:t>time</a:t>
            </a:r>
            <a:r>
              <a:rPr lang="pl-PL" dirty="0"/>
              <a:t> </a:t>
            </a:r>
            <a:r>
              <a:rPr lang="pl-PL" dirty="0" err="1"/>
              <a:t>template</a:t>
            </a:r>
            <a:r>
              <a:rPr lang="pl-PL" dirty="0"/>
              <a:t>: </a:t>
            </a:r>
            <a:r>
              <a:rPr lang="pl-PL" dirty="0" err="1"/>
              <a:t>about</a:t>
            </a:r>
            <a:r>
              <a:rPr lang="pl-PL" dirty="0"/>
              <a:t> 20 min</a:t>
            </a:r>
          </a:p>
          <a:p>
            <a:r>
              <a:rPr lang="pl-PL" b="1" dirty="0"/>
              <a:t>Installation AD </a:t>
            </a:r>
            <a:r>
              <a:rPr lang="pl-PL" b="1" dirty="0" err="1"/>
              <a:t>through</a:t>
            </a:r>
            <a:r>
              <a:rPr lang="pl-PL" b="1" dirty="0"/>
              <a:t> DSC</a:t>
            </a:r>
          </a:p>
          <a:p>
            <a:endParaRPr lang="pl-PL" dirty="0"/>
          </a:p>
          <a:p>
            <a:r>
              <a:rPr lang="pl-PL" dirty="0" err="1"/>
              <a:t>Other</a:t>
            </a:r>
            <a:r>
              <a:rPr lang="pl-PL" dirty="0"/>
              <a:t> </a:t>
            </a:r>
            <a:r>
              <a:rPr lang="pl-PL" dirty="0" err="1"/>
              <a:t>examples</a:t>
            </a:r>
            <a:r>
              <a:rPr lang="pl-PL" dirty="0"/>
              <a:t>:</a:t>
            </a:r>
          </a:p>
          <a:p>
            <a:pPr lvl="1"/>
            <a:r>
              <a:rPr lang="pl-PL" dirty="0" err="1"/>
              <a:t>Chef</a:t>
            </a:r>
            <a:r>
              <a:rPr lang="pl-PL" dirty="0"/>
              <a:t> </a:t>
            </a:r>
            <a:r>
              <a:rPr lang="pl-PL" dirty="0" err="1"/>
              <a:t>template</a:t>
            </a:r>
            <a:r>
              <a:rPr lang="pl-PL" dirty="0"/>
              <a:t> – </a:t>
            </a:r>
            <a:r>
              <a:rPr lang="pl-PL" dirty="0" err="1"/>
              <a:t>ubuntu</a:t>
            </a:r>
            <a:r>
              <a:rPr lang="pl-PL" dirty="0"/>
              <a:t> VM</a:t>
            </a:r>
          </a:p>
          <a:p>
            <a:pPr lvl="1"/>
            <a:r>
              <a:rPr lang="pl-PL" dirty="0"/>
              <a:t>HDInsight with </a:t>
            </a:r>
            <a:r>
              <a:rPr lang="pl-PL" dirty="0" err="1"/>
              <a:t>DataLake</a:t>
            </a:r>
            <a:endParaRPr lang="pl-PL" dirty="0"/>
          </a:p>
          <a:p>
            <a:pPr lvl="1"/>
            <a:r>
              <a:rPr lang="pl-PL" dirty="0"/>
              <a:t>SharePoint Farm (9 VM)</a:t>
            </a:r>
          </a:p>
        </p:txBody>
      </p:sp>
    </p:spTree>
    <p:extLst>
      <p:ext uri="{BB962C8B-B14F-4D97-AF65-F5344CB8AC3E}">
        <p14:creationId xmlns:p14="http://schemas.microsoft.com/office/powerpoint/2010/main" val="152276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endParaRPr lang="en-GB"/>
          </a:p>
        </p:txBody>
      </p:sp>
      <p:pic>
        <p:nvPicPr>
          <p:cNvPr id="4" name="Obraz 3"/>
          <p:cNvPicPr>
            <a:picLocks noChangeAspect="1"/>
          </p:cNvPicPr>
          <p:nvPr/>
        </p:nvPicPr>
        <p:blipFill>
          <a:blip r:embed="rId2"/>
          <a:stretch>
            <a:fillRect/>
          </a:stretch>
        </p:blipFill>
        <p:spPr>
          <a:xfrm>
            <a:off x="168868" y="511204"/>
            <a:ext cx="11712267" cy="5454649"/>
          </a:xfrm>
          <a:prstGeom prst="rect">
            <a:avLst/>
          </a:prstGeom>
        </p:spPr>
      </p:pic>
      <p:pic>
        <p:nvPicPr>
          <p:cNvPr id="5" name="Obraz 4"/>
          <p:cNvPicPr>
            <a:picLocks noChangeAspect="1"/>
          </p:cNvPicPr>
          <p:nvPr/>
        </p:nvPicPr>
        <p:blipFill>
          <a:blip r:embed="rId3"/>
          <a:stretch>
            <a:fillRect/>
          </a:stretch>
        </p:blipFill>
        <p:spPr>
          <a:xfrm>
            <a:off x="80628" y="2943591"/>
            <a:ext cx="5934075" cy="3838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ytuł 1"/>
          <p:cNvSpPr>
            <a:spLocks noGrp="1"/>
          </p:cNvSpPr>
          <p:nvPr>
            <p:ph type="title"/>
          </p:nvPr>
        </p:nvSpPr>
        <p:spPr>
          <a:xfrm>
            <a:off x="4695676" y="2575046"/>
            <a:ext cx="3165389" cy="1326963"/>
          </a:xfrm>
        </p:spPr>
        <p:txBody>
          <a:bodyPr/>
          <a:lstStyle/>
          <a:p>
            <a:r>
              <a:rPr lang="pl-PL" dirty="0"/>
              <a:t>.</a:t>
            </a:r>
            <a:r>
              <a:rPr lang="pl-PL" dirty="0" err="1"/>
              <a:t>json</a:t>
            </a:r>
            <a:endParaRPr lang="pl-PL" dirty="0"/>
          </a:p>
        </p:txBody>
      </p:sp>
    </p:spTree>
    <p:extLst>
      <p:ext uri="{BB962C8B-B14F-4D97-AF65-F5344CB8AC3E}">
        <p14:creationId xmlns:p14="http://schemas.microsoft.com/office/powerpoint/2010/main" val="25278136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24086</TotalTime>
  <Words>335</Words>
  <Application>Microsoft Office PowerPoint</Application>
  <PresentationFormat>Panoramiczny</PresentationFormat>
  <Paragraphs>66</Paragraphs>
  <Slides>15</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15</vt:i4>
      </vt:variant>
    </vt:vector>
  </HeadingPairs>
  <TitlesOfParts>
    <vt:vector size="19" baseType="lpstr">
      <vt:lpstr>Arial</vt:lpstr>
      <vt:lpstr>Calibri</vt:lpstr>
      <vt:lpstr>Calibri Light</vt:lpstr>
      <vt:lpstr>Motyw pakietu Office</vt:lpstr>
      <vt:lpstr>[WRO] 2 spotkanie Microsoft Azure User Group Poland we Wrocławiu</vt:lpstr>
      <vt:lpstr>Info</vt:lpstr>
      <vt:lpstr>Today</vt:lpstr>
      <vt:lpstr>About Me</vt:lpstr>
      <vt:lpstr>Files, links, presentation</vt:lpstr>
      <vt:lpstr>Subskrypcje w AZURE</vt:lpstr>
      <vt:lpstr>Azure Resource Manager</vt:lpstr>
      <vt:lpstr>Example: Active Directory HA in Azure</vt:lpstr>
      <vt:lpstr>.json</vt:lpstr>
      <vt:lpstr>Prezentacja programu PowerPoint</vt:lpstr>
      <vt:lpstr>Template add-ons</vt:lpstr>
      <vt:lpstr>Template</vt:lpstr>
      <vt:lpstr>Prezentacja programu PowerPoint</vt:lpstr>
      <vt:lpstr>Summary</vt:lpstr>
      <vt:lpstr>Dziękuję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Piotr Rogala</dc:creator>
  <cp:lastModifiedBy>Piotr Rogala</cp:lastModifiedBy>
  <cp:revision>55</cp:revision>
  <dcterms:created xsi:type="dcterms:W3CDTF">2016-04-07T19:18:28Z</dcterms:created>
  <dcterms:modified xsi:type="dcterms:W3CDTF">2016-07-09T22:40:59Z</dcterms:modified>
</cp:coreProperties>
</file>