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8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31.08.2016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cdn/v1_0/" TargetMode="External"/><Relationship Id="rId2" Type="http://schemas.openxmlformats.org/officeDocument/2006/relationships/hyperlink" Target="https://azure.microsoft.com/pl-pl/documentation/articles/cdn-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pl-pl/pricing/details/cdn/" TargetMode="External"/><Relationship Id="rId4" Type="http://schemas.openxmlformats.org/officeDocument/2006/relationships/hyperlink" Target="https://azure.microsoft.com/pl-pl/documentation/articles/cdn-pop-location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mt757337.aspx" TargetMode="External"/><Relationship Id="rId2" Type="http://schemas.openxmlformats.org/officeDocument/2006/relationships/hyperlink" Target="https://azure.microsoft.com/pl-pl/documentation/articles/cdn-pop-locat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library/mt761717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l-pl/documentation/articles/cdn-improve-performance/#compression-ru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[WRO] </a:t>
            </a:r>
            <a:r>
              <a:rPr lang="pl-PL" sz="4800" b="1" dirty="0" smtClean="0"/>
              <a:t>3 </a:t>
            </a:r>
            <a:r>
              <a:rPr lang="pl-PL" sz="4800" b="1" dirty="0"/>
              <a:t>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Zalewski</a:t>
            </a:r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CDN – Konfiguracja i zarządzanie</a:t>
            </a:r>
          </a:p>
          <a:p>
            <a:r>
              <a:rPr lang="pl-PL" sz="2400" dirty="0" smtClean="0"/>
              <a:t>Wstępne ładowanie elementów zawartości (tylko Verizon </a:t>
            </a:r>
            <a:r>
              <a:rPr lang="pl-PL" sz="2400" dirty="0" err="1" smtClean="0"/>
              <a:t>Std</a:t>
            </a:r>
            <a:r>
              <a:rPr lang="pl-PL" sz="2400" dirty="0" smtClean="0"/>
              <a:t>/</a:t>
            </a:r>
            <a:r>
              <a:rPr lang="pl-PL" sz="2400" dirty="0" err="1" smtClean="0"/>
              <a:t>Prem</a:t>
            </a:r>
            <a:r>
              <a:rPr lang="pl-PL" sz="2400" dirty="0" smtClean="0"/>
              <a:t>)</a:t>
            </a:r>
          </a:p>
          <a:p>
            <a:pPr lvl="1"/>
            <a:r>
              <a:rPr lang="pl-PL" sz="2000" dirty="0" smtClean="0"/>
              <a:t>Opóźnienie związane z pierwszym zapytaniem</a:t>
            </a:r>
          </a:p>
          <a:p>
            <a:pPr lvl="1"/>
            <a:endParaRPr lang="pl-PL" sz="2000" dirty="0"/>
          </a:p>
          <a:p>
            <a:endParaRPr lang="pl-PL" sz="2400" dirty="0" smtClean="0"/>
          </a:p>
          <a:p>
            <a:endParaRPr lang="pl-PL" sz="2400" dirty="0"/>
          </a:p>
          <a:p>
            <a:r>
              <a:rPr lang="pl-PL" sz="2400" dirty="0" smtClean="0"/>
              <a:t>Czyszczenie elementów zawartości</a:t>
            </a:r>
          </a:p>
          <a:p>
            <a:pPr lvl="1"/>
            <a:r>
              <a:rPr lang="pl-PL" sz="2000" dirty="0" smtClean="0"/>
              <a:t>Pojedyncze pliki, wszystkie lub grupy w Verizon (</a:t>
            </a:r>
            <a:r>
              <a:rPr lang="pl-PL" sz="2000" dirty="0" err="1" smtClean="0"/>
              <a:t>wildcard</a:t>
            </a:r>
            <a:r>
              <a:rPr lang="pl-PL" sz="2000" dirty="0" smtClean="0"/>
              <a:t>)</a:t>
            </a:r>
            <a:endParaRPr lang="pl-PL" sz="2000" dirty="0" smtClean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98" y="2085609"/>
            <a:ext cx="5734050" cy="9048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7" y="4256942"/>
            <a:ext cx="5735955" cy="1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5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CDN – </a:t>
            </a:r>
            <a:r>
              <a:rPr lang="pl-PL" sz="4000" dirty="0" smtClean="0"/>
              <a:t>Koszty</a:t>
            </a:r>
            <a:endParaRPr lang="pl-PL" sz="40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057275"/>
            <a:ext cx="113442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CDN – </a:t>
            </a:r>
            <a:r>
              <a:rPr lang="pl-PL" sz="4000" dirty="0" smtClean="0"/>
              <a:t>Koszty</a:t>
            </a:r>
            <a:endParaRPr lang="pl-PL" sz="40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081087"/>
            <a:ext cx="11420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4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CDN – </a:t>
            </a:r>
            <a:r>
              <a:rPr lang="pl-PL" sz="4000" dirty="0" smtClean="0"/>
              <a:t>Przydatne linki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https://portal.azure.com/</a:t>
            </a:r>
          </a:p>
          <a:p>
            <a:pPr marL="0" indent="0">
              <a:buNone/>
            </a:pPr>
            <a:r>
              <a:rPr lang="pl-PL" sz="2400" dirty="0" smtClean="0">
                <a:hlinkClick r:id="rId2"/>
              </a:rPr>
              <a:t>https</a:t>
            </a:r>
            <a:r>
              <a:rPr lang="pl-PL" sz="2400" dirty="0">
                <a:hlinkClick r:id="rId2"/>
              </a:rPr>
              <a:t>://azure.microsoft.com/pl-pl/documentation/articles/cdn-overview</a:t>
            </a:r>
            <a:r>
              <a:rPr lang="pl-PL" sz="2400" dirty="0" smtClean="0">
                <a:hlinkClick r:id="rId2"/>
              </a:rPr>
              <a:t>/</a:t>
            </a:r>
            <a:r>
              <a:rPr lang="pl-PL" sz="2400" dirty="0" smtClean="0"/>
              <a:t> </a:t>
            </a:r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https://azure.microsoft.com/en-us/support/legal/sla/cdn/v1_0</a:t>
            </a:r>
            <a:r>
              <a:rPr lang="pl-PL" sz="2400" dirty="0" smtClean="0">
                <a:hlinkClick r:id="rId3"/>
              </a:rPr>
              <a:t>/</a:t>
            </a:r>
            <a:r>
              <a:rPr lang="pl-PL" sz="2400" dirty="0" smtClean="0"/>
              <a:t> - SLA</a:t>
            </a:r>
          </a:p>
          <a:p>
            <a:pPr marL="0" indent="0">
              <a:buNone/>
            </a:pPr>
            <a:r>
              <a:rPr lang="pl-PL" sz="2400" dirty="0">
                <a:hlinkClick r:id="rId4"/>
              </a:rPr>
              <a:t>https://azure.microsoft.com/pl-pl/documentation/articles/cdn-pop-locations</a:t>
            </a:r>
            <a:r>
              <a:rPr lang="pl-PL" sz="2400" dirty="0" smtClean="0">
                <a:hlinkClick r:id="rId4"/>
              </a:rPr>
              <a:t>/</a:t>
            </a:r>
            <a:r>
              <a:rPr lang="pl-PL" sz="2400" dirty="0" smtClean="0"/>
              <a:t> - </a:t>
            </a:r>
            <a:r>
              <a:rPr lang="pl-PL" sz="2400" dirty="0" err="1" smtClean="0"/>
              <a:t>POPs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>
                <a:hlinkClick r:id="rId5"/>
              </a:rPr>
              <a:t>https://azure.microsoft.com/pl-pl/pricing/details/cdn</a:t>
            </a:r>
            <a:r>
              <a:rPr lang="pl-PL" sz="2400" dirty="0" smtClean="0">
                <a:hlinkClick r:id="rId5"/>
              </a:rPr>
              <a:t>/</a:t>
            </a:r>
            <a:r>
              <a:rPr lang="pl-PL" sz="2400" dirty="0" smtClean="0"/>
              <a:t> - Cennik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9987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Dziękuję za uwagę!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Zalewski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9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72627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17" y="3935515"/>
            <a:ext cx="2781365" cy="199059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14167" y="365125"/>
            <a:ext cx="4661012" cy="1325563"/>
          </a:xfrm>
        </p:spPr>
        <p:txBody>
          <a:bodyPr/>
          <a:lstStyle/>
          <a:p>
            <a:pPr algn="ctr"/>
            <a:r>
              <a:rPr lang="pl-PL" dirty="0"/>
              <a:t>Marek Zalewski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/>
              <a:t>	https://pl.linkedin.com/in/marek-zalewski-43942888</a:t>
            </a:r>
          </a:p>
          <a:p>
            <a:pPr marL="0" indent="0">
              <a:buNone/>
            </a:pPr>
            <a:r>
              <a:rPr lang="pl-PL" sz="2000" dirty="0"/>
              <a:t>	http://www.goldenline.pl/2553366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 algn="ctr">
              <a:buNone/>
            </a:pPr>
            <a:endParaRPr lang="pl-PL" sz="2400" dirty="0"/>
          </a:p>
          <a:p>
            <a:pPr marL="0" indent="0" algn="ctr">
              <a:buNone/>
            </a:pP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					</a:t>
            </a:r>
          </a:p>
          <a:p>
            <a:pPr marL="0" indent="0" algn="ctr">
              <a:buNone/>
            </a:pPr>
            <a:endParaRPr lang="pl-PL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www.intratic.eu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559" y="365125"/>
            <a:ext cx="1562576" cy="22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CDN – Content Delivery Network</a:t>
            </a:r>
            <a:endParaRPr lang="pl-PL" sz="4000" dirty="0"/>
          </a:p>
          <a:p>
            <a:pPr marL="0" indent="0">
              <a:buNone/>
            </a:pPr>
            <a:endParaRPr lang="pl-PL" sz="3200" dirty="0" smtClean="0"/>
          </a:p>
          <a:p>
            <a:pPr marL="0" indent="0">
              <a:buNone/>
            </a:pPr>
            <a:r>
              <a:rPr lang="pl-PL" sz="3200" dirty="0" smtClean="0"/>
              <a:t>1. Omówienie usługi</a:t>
            </a:r>
            <a:endParaRPr lang="pl-PL" sz="3200" dirty="0"/>
          </a:p>
          <a:p>
            <a:pPr marL="0" indent="0">
              <a:buNone/>
            </a:pPr>
            <a:r>
              <a:rPr lang="pl-PL" sz="3200" dirty="0"/>
              <a:t>2</a:t>
            </a:r>
            <a:r>
              <a:rPr lang="pl-PL" sz="3200" dirty="0" smtClean="0"/>
              <a:t>. Zasoby</a:t>
            </a:r>
            <a:endParaRPr lang="pl-PL" sz="3200" dirty="0"/>
          </a:p>
          <a:p>
            <a:pPr marL="0" indent="0">
              <a:buNone/>
            </a:pPr>
            <a:r>
              <a:rPr lang="pl-PL" sz="3200" dirty="0"/>
              <a:t>3. Konfiguracja i zarządzanie</a:t>
            </a:r>
          </a:p>
          <a:p>
            <a:pPr marL="0" indent="0">
              <a:buNone/>
            </a:pPr>
            <a:r>
              <a:rPr lang="pl-PL" sz="3200" dirty="0"/>
              <a:t>4. Koszty</a:t>
            </a:r>
            <a:endParaRPr lang="pl-PL" sz="32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1028" name="Picture 4" descr="Znalezione obrazy dla zapytania cdn azu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59843"/>
            <a:ext cx="4205409" cy="220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8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CDN – umówienie usługi</a:t>
            </a:r>
            <a:endParaRPr lang="pl-PL" sz="4000" dirty="0"/>
          </a:p>
          <a:p>
            <a:pPr marL="0" indent="0">
              <a:buNone/>
            </a:pPr>
            <a:endParaRPr lang="pl-PL" sz="32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050" name="Picture 2" descr="Omówienie usługi C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63" y="1546463"/>
            <a:ext cx="8196074" cy="37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40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CDN – produkty usługi</a:t>
            </a:r>
          </a:p>
          <a:p>
            <a:pPr marL="0" indent="0" algn="ctr">
              <a:buNone/>
            </a:pPr>
            <a:endParaRPr lang="pl-PL" sz="4000" dirty="0"/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4098" name="Picture 2" descr="Znaleziony obr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" y="5718426"/>
            <a:ext cx="3810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ybór warstwy cenowej CD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38" y="1122198"/>
            <a:ext cx="5653003" cy="44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naleziony obra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5418389"/>
            <a:ext cx="582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5589" y="206515"/>
            <a:ext cx="313161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pl-PL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pl-PL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pl-PL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Google: 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1 000 000 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Intel: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100 000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1&amp;1 Internet: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70 000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OVH: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65 000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Akamai</a:t>
            </a: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 Technologies: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61 000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Rackspace</a:t>
            </a: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56 671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Planet: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48 500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Facebook: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30 000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SBC Communications: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29 193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Verizon: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25 788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Time Warner Cable: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24 817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SoftLayer</a:t>
            </a: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21 000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AT&amp;T: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20 268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Peer1/</a:t>
            </a:r>
            <a:r>
              <a:rPr kumimoji="0" lang="pl-PL" altLang="pl-PL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ServerBeach</a:t>
            </a: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10 277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Apple (</a:t>
            </a:r>
            <a:r>
              <a:rPr kumimoji="0" lang="pl-PL" altLang="pl-PL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iWeb</a:t>
            </a:r>
            <a:r>
              <a:rPr kumimoji="0" lang="pl-PL" altLang="pl-P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):</a:t>
            </a: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10 000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pl-PL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4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pl-PL" altLang="pl-PL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	*MS &gt; 50 000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pl-PL" alt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pl-PL" alt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CDN – Zasoby</a:t>
            </a:r>
            <a:endParaRPr lang="pl-PL" sz="4000" dirty="0"/>
          </a:p>
          <a:p>
            <a:r>
              <a:rPr lang="pl-PL" sz="3200" dirty="0" smtClean="0"/>
              <a:t>POP (Point of </a:t>
            </a:r>
            <a:r>
              <a:rPr lang="pl-PL" sz="3200" dirty="0" err="1" smtClean="0"/>
              <a:t>Presence</a:t>
            </a:r>
            <a:r>
              <a:rPr lang="pl-PL" sz="3200" dirty="0" smtClean="0"/>
              <a:t>)</a:t>
            </a:r>
          </a:p>
          <a:p>
            <a:pPr lvl="1"/>
            <a:r>
              <a:rPr lang="pl-PL" dirty="0">
                <a:hlinkClick r:id="rId2"/>
              </a:rPr>
              <a:t>https://azure.microsoft.com/pl-pl/documentation/articles/cdn-pop-locations</a:t>
            </a:r>
            <a:r>
              <a:rPr lang="pl-PL" dirty="0" smtClean="0">
                <a:hlinkClick r:id="rId2"/>
              </a:rPr>
              <a:t>/</a:t>
            </a:r>
            <a:endParaRPr lang="pl-PL" dirty="0"/>
          </a:p>
          <a:p>
            <a:r>
              <a:rPr lang="pl-PL" sz="3200" dirty="0"/>
              <a:t>Protokoły – HTTP / HTTPS</a:t>
            </a:r>
          </a:p>
          <a:p>
            <a:r>
              <a:rPr lang="pl-PL" sz="3200" dirty="0"/>
              <a:t>Porty źródłowe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msdn.microsoft.com/library/mt757337.aspx</a:t>
            </a:r>
            <a:r>
              <a:rPr lang="pl-PL" dirty="0" smtClean="0"/>
              <a:t> </a:t>
            </a:r>
            <a:endParaRPr lang="pl-PL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9734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CDN – Konfiguracja i zarządzanie</a:t>
            </a:r>
            <a:endParaRPr lang="pl-PL" sz="4000" dirty="0"/>
          </a:p>
          <a:p>
            <a:r>
              <a:rPr lang="pl-PL" sz="2400" dirty="0" smtClean="0"/>
              <a:t>(</a:t>
            </a:r>
            <a:r>
              <a:rPr lang="pl-PL" sz="2400" dirty="0" err="1" smtClean="0"/>
              <a:t>Azure</a:t>
            </a:r>
            <a:r>
              <a:rPr lang="pl-PL" sz="2400" dirty="0" smtClean="0"/>
              <a:t>) </a:t>
            </a:r>
            <a:r>
              <a:rPr lang="pl-PL" sz="2400" dirty="0" err="1" smtClean="0"/>
              <a:t>Powershell</a:t>
            </a: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1600" dirty="0" smtClean="0"/>
              <a:t>New-</a:t>
            </a:r>
            <a:r>
              <a:rPr lang="pl-PL" sz="1600" dirty="0" err="1" smtClean="0"/>
              <a:t>AzureRmCdnProfile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r>
              <a:rPr lang="pl-PL" sz="1600" dirty="0" smtClean="0"/>
              <a:t>	-</a:t>
            </a:r>
            <a:r>
              <a:rPr lang="pl-PL" sz="1600" dirty="0" err="1"/>
              <a:t>ProfileName</a:t>
            </a:r>
            <a:r>
              <a:rPr lang="pl-PL" sz="1600" dirty="0"/>
              <a:t> </a:t>
            </a:r>
            <a:r>
              <a:rPr lang="pl-PL" sz="1600" dirty="0" err="1"/>
              <a:t>CdnPoshDemo</a:t>
            </a:r>
            <a:r>
              <a:rPr lang="pl-PL" sz="1600" dirty="0"/>
              <a:t>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	-</a:t>
            </a:r>
            <a:r>
              <a:rPr lang="pl-PL" sz="1600" dirty="0" err="1"/>
              <a:t>ResourceGroupName</a:t>
            </a:r>
            <a:r>
              <a:rPr lang="pl-PL" sz="1600" dirty="0"/>
              <a:t> </a:t>
            </a:r>
            <a:r>
              <a:rPr lang="pl-PL" sz="1600" dirty="0" err="1"/>
              <a:t>CdnDemoRG</a:t>
            </a:r>
            <a:r>
              <a:rPr lang="pl-PL" sz="1600" dirty="0"/>
              <a:t>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	-</a:t>
            </a:r>
            <a:r>
              <a:rPr lang="pl-PL" sz="1600" dirty="0" err="1"/>
              <a:t>Sku</a:t>
            </a:r>
            <a:r>
              <a:rPr lang="pl-PL" sz="1600" dirty="0"/>
              <a:t> </a:t>
            </a:r>
            <a:r>
              <a:rPr lang="pl-PL" sz="1600" dirty="0" err="1"/>
              <a:t>StandardAkamai</a:t>
            </a:r>
            <a:r>
              <a:rPr lang="pl-PL" sz="1600" dirty="0"/>
              <a:t> -</a:t>
            </a:r>
            <a:r>
              <a:rPr lang="pl-PL" sz="1600" dirty="0" err="1"/>
              <a:t>Location</a:t>
            </a:r>
            <a:r>
              <a:rPr lang="pl-PL" sz="1600" dirty="0"/>
              <a:t> "Central US" |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        New-</a:t>
            </a:r>
            <a:r>
              <a:rPr lang="pl-PL" sz="1600" dirty="0" err="1" smtClean="0"/>
              <a:t>AzureRmCdnEndpoint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r>
              <a:rPr lang="pl-PL" sz="1600" dirty="0" smtClean="0"/>
              <a:t>	-</a:t>
            </a:r>
            <a:r>
              <a:rPr lang="pl-PL" sz="1600" dirty="0" err="1"/>
              <a:t>EndpointName</a:t>
            </a:r>
            <a:r>
              <a:rPr lang="pl-PL" sz="1600" dirty="0"/>
              <a:t> </a:t>
            </a:r>
            <a:r>
              <a:rPr lang="pl-PL" sz="1600" dirty="0" err="1"/>
              <a:t>cdnposhdoc</a:t>
            </a:r>
            <a:r>
              <a:rPr lang="pl-PL" sz="1600" dirty="0"/>
              <a:t>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	-</a:t>
            </a:r>
            <a:r>
              <a:rPr lang="pl-PL" sz="1600" dirty="0" err="1"/>
              <a:t>OriginName</a:t>
            </a:r>
            <a:r>
              <a:rPr lang="pl-PL" sz="1600" dirty="0"/>
              <a:t> "</a:t>
            </a:r>
            <a:r>
              <a:rPr lang="pl-PL" sz="1600" dirty="0" err="1"/>
              <a:t>Contoso</a:t>
            </a:r>
            <a:r>
              <a:rPr lang="pl-PL" sz="1600" dirty="0"/>
              <a:t>"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	-</a:t>
            </a:r>
            <a:r>
              <a:rPr lang="pl-PL" sz="1600" dirty="0" err="1"/>
              <a:t>OriginHostName</a:t>
            </a:r>
            <a:r>
              <a:rPr lang="pl-PL" sz="1600" dirty="0"/>
              <a:t> "www.contoso.com"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53" y="1088356"/>
            <a:ext cx="5174331" cy="56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CDN – Konfiguracja i zarządzanie</a:t>
            </a:r>
          </a:p>
          <a:p>
            <a:r>
              <a:rPr lang="pl-PL" sz="2400" dirty="0" smtClean="0"/>
              <a:t>Ograniczanie dostępu z różnych państw (tylko w Verizon </a:t>
            </a:r>
            <a:r>
              <a:rPr lang="pl-PL" sz="2400" dirty="0" err="1" smtClean="0"/>
              <a:t>Std</a:t>
            </a:r>
            <a:r>
              <a:rPr lang="pl-PL" sz="2400" dirty="0" smtClean="0"/>
              <a:t>/</a:t>
            </a:r>
            <a:r>
              <a:rPr lang="pl-PL" sz="2400" dirty="0" err="1" smtClean="0"/>
              <a:t>Prem</a:t>
            </a:r>
            <a:r>
              <a:rPr lang="pl-PL" sz="2400" dirty="0" smtClean="0"/>
              <a:t>)</a:t>
            </a:r>
          </a:p>
          <a:p>
            <a:pPr lvl="1"/>
            <a:r>
              <a:rPr lang="pl-PL" sz="2000" dirty="0" smtClean="0"/>
              <a:t>Definicja ścieżki (/</a:t>
            </a:r>
            <a:r>
              <a:rPr lang="pl-PL" sz="2000" dirty="0" err="1" smtClean="0"/>
              <a:t>photos</a:t>
            </a:r>
            <a:r>
              <a:rPr lang="pl-PL" sz="2000" dirty="0" smtClean="0"/>
              <a:t>)</a:t>
            </a:r>
          </a:p>
          <a:p>
            <a:pPr lvl="1"/>
            <a:r>
              <a:rPr lang="pl-PL" sz="2000" dirty="0" smtClean="0"/>
              <a:t>Definicja akcji (</a:t>
            </a:r>
            <a:r>
              <a:rPr lang="pl-PL" sz="2000" dirty="0" err="1" smtClean="0"/>
              <a:t>block</a:t>
            </a:r>
            <a:r>
              <a:rPr lang="pl-PL" sz="2000" dirty="0" smtClean="0"/>
              <a:t>/</a:t>
            </a:r>
            <a:r>
              <a:rPr lang="pl-PL" sz="2000" dirty="0" err="1" smtClean="0"/>
              <a:t>allow</a:t>
            </a:r>
            <a:r>
              <a:rPr lang="pl-PL" sz="2000" dirty="0" smtClean="0"/>
              <a:t>)</a:t>
            </a:r>
          </a:p>
          <a:p>
            <a:pPr lvl="1"/>
            <a:r>
              <a:rPr lang="pl-PL" sz="2000" dirty="0" smtClean="0"/>
              <a:t>Definicja państw (PL/EU)</a:t>
            </a:r>
          </a:p>
          <a:p>
            <a:pPr lvl="2"/>
            <a:r>
              <a:rPr lang="pl-PL" sz="1600" dirty="0">
                <a:hlinkClick r:id="rId2"/>
              </a:rPr>
              <a:t>https://</a:t>
            </a:r>
            <a:r>
              <a:rPr lang="pl-PL" sz="1600" dirty="0" smtClean="0">
                <a:hlinkClick r:id="rId2"/>
              </a:rPr>
              <a:t>msdn.microsoft.com/library/mt761717.aspx</a:t>
            </a:r>
            <a:endParaRPr lang="pl-PL" sz="1600" dirty="0" smtClean="0"/>
          </a:p>
          <a:p>
            <a:pPr lvl="2"/>
            <a:endParaRPr lang="pl-PL" sz="1600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3" y="3143862"/>
            <a:ext cx="10873154" cy="34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CDN – Konfiguracja i zarządzanie</a:t>
            </a:r>
          </a:p>
          <a:p>
            <a:r>
              <a:rPr lang="pl-PL" sz="2400" dirty="0" smtClean="0"/>
              <a:t>Kompresja (</a:t>
            </a:r>
            <a:r>
              <a:rPr lang="pl-PL" sz="2400" dirty="0" err="1" smtClean="0"/>
              <a:t>Akamai</a:t>
            </a:r>
            <a:r>
              <a:rPr lang="pl-PL" sz="2400" dirty="0" smtClean="0"/>
              <a:t>, Verizon </a:t>
            </a:r>
            <a:r>
              <a:rPr lang="pl-PL" sz="2400" dirty="0" err="1" smtClean="0"/>
              <a:t>Std</a:t>
            </a:r>
            <a:r>
              <a:rPr lang="pl-PL" sz="2400" dirty="0" smtClean="0"/>
              <a:t>/</a:t>
            </a:r>
            <a:r>
              <a:rPr lang="pl-PL" sz="2400" dirty="0" err="1" smtClean="0"/>
              <a:t>Prem</a:t>
            </a:r>
            <a:r>
              <a:rPr lang="pl-PL" sz="2400" dirty="0" smtClean="0"/>
              <a:t>)</a:t>
            </a:r>
            <a:endParaRPr lang="pl-PL" sz="2400" dirty="0" smtClean="0"/>
          </a:p>
          <a:p>
            <a:pPr lvl="1"/>
            <a:r>
              <a:rPr lang="pl-PL" sz="2000" dirty="0" smtClean="0"/>
              <a:t>Serwer źródłowy czy serwery CDN?</a:t>
            </a:r>
            <a:endParaRPr lang="pl-PL" sz="2000" dirty="0"/>
          </a:p>
          <a:p>
            <a:pPr lvl="1"/>
            <a:r>
              <a:rPr lang="pl-PL" sz="2000" dirty="0" smtClean="0"/>
              <a:t>Formaty plików</a:t>
            </a:r>
          </a:p>
          <a:p>
            <a:pPr lvl="2"/>
            <a:r>
              <a:rPr lang="pl-PL" sz="2000" dirty="0" smtClean="0"/>
              <a:t>Niezalecana kompresja ZIP, MP4, JPG itp.</a:t>
            </a:r>
          </a:p>
          <a:p>
            <a:pPr lvl="1"/>
            <a:r>
              <a:rPr lang="pl-PL" sz="2000" dirty="0" smtClean="0"/>
              <a:t>Warunki kompresji</a:t>
            </a:r>
          </a:p>
          <a:p>
            <a:pPr lvl="2"/>
            <a:r>
              <a:rPr lang="pl-PL" sz="1600" dirty="0">
                <a:hlinkClick r:id="rId2"/>
              </a:rPr>
              <a:t>https://azure.microsoft.com/pl-pl/documentation/articles/cdn-improve-performance/#</a:t>
            </a:r>
            <a:r>
              <a:rPr lang="pl-PL" sz="1600" dirty="0" smtClean="0">
                <a:hlinkClick r:id="rId2"/>
              </a:rPr>
              <a:t>compression-rules</a:t>
            </a:r>
            <a:r>
              <a:rPr lang="pl-PL" sz="1600" dirty="0" smtClean="0"/>
              <a:t> </a:t>
            </a:r>
            <a:endParaRPr lang="pl-PL" sz="16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461495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226</Words>
  <Application>Microsoft Office PowerPoint</Application>
  <PresentationFormat>Panoramiczny</PresentationFormat>
  <Paragraphs>123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[WRO] 3 spotkanie Microsoft Azure User Group Poland we Wrocławiu</vt:lpstr>
      <vt:lpstr>Marek Zalewski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Marek Zalewski</cp:lastModifiedBy>
  <cp:revision>40</cp:revision>
  <dcterms:created xsi:type="dcterms:W3CDTF">2016-04-07T19:18:28Z</dcterms:created>
  <dcterms:modified xsi:type="dcterms:W3CDTF">2016-08-31T12:13:46Z</dcterms:modified>
</cp:coreProperties>
</file>