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6" r:id="rId5"/>
    <p:sldId id="276" r:id="rId6"/>
    <p:sldId id="278" r:id="rId7"/>
    <p:sldId id="282" r:id="rId8"/>
    <p:sldId id="279" r:id="rId9"/>
    <p:sldId id="280" r:id="rId10"/>
    <p:sldId id="281" r:id="rId11"/>
    <p:sldId id="275" r:id="rId12"/>
    <p:sldId id="258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HAcupC3OSMtavQMwXle6A==" hashData="54vnroXyBLlE+65o8oDi/p0ZmKM1HPKNlrlKhaBcFWYvELON9Uj0ElGzTqmokDBXSKTRS+ybtFv68quOMHjnT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16.11.2016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52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16.11.2016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59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16.11.2016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84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16.11.2016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30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16.11.2016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51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16.11.2016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96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16.11.2016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708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16.11.2016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58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16.11.2016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353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16.11.2016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040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16.11.2016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4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E29A8-6A29-40B5-BE2B-AF91392E4268}" type="datetimeFigureOut">
              <a:rPr lang="pl-PL" smtClean="0"/>
              <a:t>16.11.2016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76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cloud-platform/azure-active-directory-pric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azure/mt757189.aspx" TargetMode="External"/><Relationship Id="rId7" Type="http://schemas.openxmlformats.org/officeDocument/2006/relationships/hyperlink" Target="https://www.microsoft.com/en-us/cloud-platform/azure-active-directory-pricing" TargetMode="External"/><Relationship Id="rId2" Type="http://schemas.openxmlformats.org/officeDocument/2006/relationships/hyperlink" Target="https://azure.microsoft.com/pl-pl/documentation/articles/cdn-overvie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active-directory/connect/active-directory-aadconnect-get-started-custom" TargetMode="External"/><Relationship Id="rId5" Type="http://schemas.openxmlformats.org/officeDocument/2006/relationships/hyperlink" Target="https://docs.microsoft.com/en-us/azure/active-directory/connect/active-directory-aadconnect-get-started-express" TargetMode="External"/><Relationship Id="rId4" Type="http://schemas.openxmlformats.org/officeDocument/2006/relationships/hyperlink" Target="https://docs.microsoft.com/en-us/azure/multi-factor-authentication/multi-factor-authentication-get-started-clou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.linkedin.com/in/marek-zalewski-4394288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://www.goldenline.pl/255336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800" b="1" dirty="0"/>
              <a:t>[WRO] 4 spotkanie Microsoft Azure User Group Poland we Wrocławiu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l-PL" sz="2800" dirty="0"/>
              <a:t>Marek Zalewski</a:t>
            </a:r>
          </a:p>
        </p:txBody>
      </p:sp>
      <p:pic>
        <p:nvPicPr>
          <p:cNvPr id="20" name="Obraz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1" y="5552669"/>
            <a:ext cx="3244135" cy="1177028"/>
          </a:xfrm>
          <a:prstGeom prst="rect">
            <a:avLst/>
          </a:prstGeom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9" y="5836383"/>
            <a:ext cx="2857500" cy="609600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859" y="5552669"/>
            <a:ext cx="3274141" cy="878848"/>
          </a:xfrm>
          <a:prstGeom prst="rect">
            <a:avLst/>
          </a:prstGeom>
        </p:spPr>
      </p:pic>
      <p:sp>
        <p:nvSpPr>
          <p:cNvPr id="24" name="Podtytuł 2"/>
          <p:cNvSpPr txBox="1">
            <a:spLocks/>
          </p:cNvSpPr>
          <p:nvPr/>
        </p:nvSpPr>
        <p:spPr>
          <a:xfrm>
            <a:off x="5361038" y="6600663"/>
            <a:ext cx="1469923" cy="463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b="1" dirty="0"/>
              <a:t>Partnerzy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70" y="4478477"/>
            <a:ext cx="3589857" cy="7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1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/>
              <a:t>Ceny </a:t>
            </a:r>
            <a:r>
              <a:rPr lang="pl-PL" sz="3600" dirty="0"/>
              <a:t>(zobowiązanie roczne)</a:t>
            </a:r>
          </a:p>
          <a:p>
            <a:pPr marL="0" indent="0">
              <a:buNone/>
            </a:pPr>
            <a:r>
              <a:rPr lang="pl-PL" sz="3200" dirty="0"/>
              <a:t>BASIC:</a:t>
            </a:r>
          </a:p>
          <a:p>
            <a:pPr marL="0" indent="0">
              <a:buNone/>
            </a:pPr>
            <a:r>
              <a:rPr lang="pl-PL" sz="3200" dirty="0"/>
              <a:t>€0,8433 użytkowników/miesiąc</a:t>
            </a:r>
          </a:p>
          <a:p>
            <a:pPr marL="0" indent="0">
              <a:buNone/>
            </a:pPr>
            <a:r>
              <a:rPr lang="pl-PL" sz="3200" dirty="0"/>
              <a:t>Premium P1:</a:t>
            </a:r>
          </a:p>
          <a:p>
            <a:pPr marL="0" indent="0">
              <a:buNone/>
            </a:pPr>
            <a:r>
              <a:rPr lang="pl-PL" sz="3200" dirty="0"/>
              <a:t>€5,0598 użytkowników/miesiąc</a:t>
            </a:r>
          </a:p>
          <a:p>
            <a:pPr marL="0" indent="0">
              <a:buNone/>
            </a:pPr>
            <a:r>
              <a:rPr lang="pl-PL" sz="3200" dirty="0"/>
              <a:t>Premium P2:</a:t>
            </a:r>
          </a:p>
          <a:p>
            <a:pPr marL="0" indent="0">
              <a:buNone/>
            </a:pPr>
            <a:r>
              <a:rPr lang="pl-PL" sz="3200" dirty="0"/>
              <a:t>€7,5897 użytkowników/miesiąc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3200" dirty="0"/>
              <a:t>Pomoc Techniczna - €24,46 miesięcznie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https://www.microsoft.com/en-us/cloud-platform/azure-active-directory-pricing</a:t>
            </a:r>
            <a:endParaRPr lang="pl-PL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976974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 err="1"/>
              <a:t>Azure</a:t>
            </a:r>
            <a:r>
              <a:rPr lang="pl-PL" sz="4000" dirty="0"/>
              <a:t> AD</a:t>
            </a:r>
          </a:p>
          <a:p>
            <a:pPr marL="0" indent="0">
              <a:buNone/>
            </a:pPr>
            <a:r>
              <a:rPr lang="pl-PL" dirty="0">
                <a:hlinkClick r:id="rId2"/>
              </a:rPr>
              <a:t>https://portal.azure.com/</a:t>
            </a:r>
          </a:p>
          <a:p>
            <a:pPr marL="0" indent="0">
              <a:buNone/>
            </a:pPr>
            <a:r>
              <a:rPr lang="pl-PL" dirty="0">
                <a:hlinkClick r:id="rId3"/>
              </a:rPr>
              <a:t>https://msdn.microsoft.com/en-us/library/azure/mt757189.aspx</a:t>
            </a:r>
            <a:r>
              <a:rPr lang="pl-PL" dirty="0"/>
              <a:t> - </a:t>
            </a:r>
            <a:r>
              <a:rPr lang="pl-PL" dirty="0" err="1"/>
              <a:t>Azure</a:t>
            </a:r>
            <a:r>
              <a:rPr lang="pl-PL" dirty="0"/>
              <a:t> AD </a:t>
            </a:r>
            <a:r>
              <a:rPr lang="pl-PL" dirty="0" err="1"/>
              <a:t>Powershell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4"/>
              </a:rPr>
              <a:t>https://docs.microsoft.com/en-us/azure/multi-factor-authentication/multi-factor-authentication-get-started-cloud</a:t>
            </a:r>
            <a:r>
              <a:rPr lang="pl-PL" dirty="0"/>
              <a:t> - MFA</a:t>
            </a:r>
          </a:p>
          <a:p>
            <a:pPr marL="0" indent="0">
              <a:buNone/>
            </a:pPr>
            <a:r>
              <a:rPr lang="pl-PL" dirty="0">
                <a:hlinkClick r:id="rId5"/>
              </a:rPr>
              <a:t>https://docs.microsoft.com/en-us/azure/active-directory/connect/active-directory-aadconnect-get-started-express</a:t>
            </a:r>
            <a:r>
              <a:rPr lang="pl-PL" dirty="0"/>
              <a:t> - </a:t>
            </a:r>
            <a:r>
              <a:rPr lang="pl-PL" dirty="0" err="1"/>
              <a:t>Azure</a:t>
            </a:r>
            <a:r>
              <a:rPr lang="pl-PL" dirty="0"/>
              <a:t> AD Connect express</a:t>
            </a:r>
          </a:p>
          <a:p>
            <a:pPr marL="0" indent="0">
              <a:buNone/>
            </a:pPr>
            <a:r>
              <a:rPr lang="pl-PL" dirty="0">
                <a:hlinkClick r:id="rId6"/>
              </a:rPr>
              <a:t>https://docs.microsoft.com/en-us/azure/active-directory/connect/active-directory-aadconnect-get-started-custom</a:t>
            </a:r>
            <a:r>
              <a:rPr lang="pl-PL" dirty="0"/>
              <a:t> - </a:t>
            </a:r>
            <a:r>
              <a:rPr lang="pl-PL" dirty="0" err="1"/>
              <a:t>Azure</a:t>
            </a:r>
            <a:r>
              <a:rPr lang="pl-PL" dirty="0"/>
              <a:t> AD Connect </a:t>
            </a:r>
            <a:r>
              <a:rPr lang="pl-PL" dirty="0" err="1"/>
              <a:t>custom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7"/>
              </a:rPr>
              <a:t>https://www.microsoft.com/en-us/cloud-platform/azure-active-directory-pricing</a:t>
            </a:r>
            <a:r>
              <a:rPr lang="pl-PL" dirty="0"/>
              <a:t> - Cennik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69987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800" b="1" dirty="0"/>
              <a:t>Dziękuję za uwagę!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Marek Zalewski</a:t>
            </a:r>
          </a:p>
        </p:txBody>
      </p:sp>
      <p:sp>
        <p:nvSpPr>
          <p:cNvPr id="9" name="Podtytuł 2"/>
          <p:cNvSpPr txBox="1">
            <a:spLocks/>
          </p:cNvSpPr>
          <p:nvPr/>
        </p:nvSpPr>
        <p:spPr>
          <a:xfrm>
            <a:off x="5361038" y="6600663"/>
            <a:ext cx="1469923" cy="463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b="1" dirty="0"/>
              <a:t>Partnerzy</a:t>
            </a: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11" y="5552669"/>
            <a:ext cx="3244135" cy="1177028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49" y="5836383"/>
            <a:ext cx="2857500" cy="609600"/>
          </a:xfrm>
          <a:prstGeom prst="rect">
            <a:avLst/>
          </a:prstGeom>
        </p:spPr>
      </p:pic>
      <p:pic>
        <p:nvPicPr>
          <p:cNvPr id="11" name="Obraz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859" y="5552669"/>
            <a:ext cx="3274141" cy="878848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85" y="630239"/>
            <a:ext cx="5386027" cy="116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7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17" y="3935515"/>
            <a:ext cx="2781365" cy="1990595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114167" y="365125"/>
            <a:ext cx="4661012" cy="1325563"/>
          </a:xfrm>
        </p:spPr>
        <p:txBody>
          <a:bodyPr/>
          <a:lstStyle/>
          <a:p>
            <a:pPr algn="ctr"/>
            <a:r>
              <a:rPr lang="pl-PL" dirty="0"/>
              <a:t>Marek Zalewski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2000" dirty="0"/>
              <a:t>	</a:t>
            </a:r>
            <a:r>
              <a:rPr lang="pl-PL" sz="2000" dirty="0">
                <a:hlinkClick r:id="rId3"/>
              </a:rPr>
              <a:t>https://pl.linkedin.com/in/marek-zalewski-43942888</a:t>
            </a:r>
            <a:r>
              <a:rPr lang="pl-PL" sz="2000" dirty="0"/>
              <a:t> </a:t>
            </a:r>
          </a:p>
          <a:p>
            <a:pPr marL="0" indent="0">
              <a:buNone/>
            </a:pPr>
            <a:r>
              <a:rPr lang="pl-PL" sz="2000" dirty="0"/>
              <a:t>	</a:t>
            </a:r>
            <a:r>
              <a:rPr lang="pl-PL" sz="2000" dirty="0">
                <a:hlinkClick r:id="rId4"/>
              </a:rPr>
              <a:t>http://www.goldenline.pl/2553366</a:t>
            </a:r>
            <a:r>
              <a:rPr lang="pl-PL" sz="2000" dirty="0"/>
              <a:t> 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 algn="ctr">
              <a:buNone/>
            </a:pPr>
            <a:endParaRPr lang="pl-PL" sz="2400" dirty="0"/>
          </a:p>
          <a:p>
            <a:pPr marL="0" indent="0" algn="ctr">
              <a:buNone/>
            </a:pPr>
            <a:r>
              <a:rPr lang="pl-PL" sz="2000" dirty="0">
                <a:solidFill>
                  <a:schemeClr val="accent1">
                    <a:lumMod val="50000"/>
                  </a:schemeClr>
                </a:solidFill>
              </a:rPr>
              <a:t>					</a:t>
            </a:r>
          </a:p>
          <a:p>
            <a:pPr marL="0" indent="0" algn="ctr">
              <a:buNone/>
            </a:pPr>
            <a:endParaRPr lang="pl-PL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pl-PL" sz="2000" dirty="0">
                <a:solidFill>
                  <a:schemeClr val="accent1">
                    <a:lumMod val="50000"/>
                  </a:schemeClr>
                </a:solidFill>
              </a:rPr>
              <a:t>www.intratic.eu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559" y="365125"/>
            <a:ext cx="1562576" cy="225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63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 err="1"/>
              <a:t>Azure</a:t>
            </a:r>
            <a:r>
              <a:rPr lang="pl-PL" sz="4000" dirty="0"/>
              <a:t> AD</a:t>
            </a:r>
          </a:p>
          <a:p>
            <a:pPr marL="0" indent="0">
              <a:buNone/>
            </a:pPr>
            <a:endParaRPr lang="pl-PL" sz="3200" dirty="0"/>
          </a:p>
          <a:p>
            <a:pPr marL="0" indent="0">
              <a:buNone/>
            </a:pPr>
            <a:r>
              <a:rPr lang="pl-PL" sz="3200" dirty="0"/>
              <a:t>1. Porównanie wersji – </a:t>
            </a:r>
            <a:r>
              <a:rPr lang="pl-PL" sz="3200" dirty="0" err="1"/>
              <a:t>Free</a:t>
            </a:r>
            <a:r>
              <a:rPr lang="pl-PL" sz="3200" dirty="0"/>
              <a:t>, Basic, Premium P1, Premium P2</a:t>
            </a:r>
          </a:p>
          <a:p>
            <a:pPr marL="0" indent="0">
              <a:buNone/>
            </a:pPr>
            <a:r>
              <a:rPr lang="pl-PL" sz="3200" dirty="0"/>
              <a:t>2. Metody zarządzania – portal vs </a:t>
            </a:r>
            <a:r>
              <a:rPr lang="pl-PL" sz="3200" dirty="0" err="1"/>
              <a:t>powershell</a:t>
            </a:r>
            <a:endParaRPr lang="pl-PL" sz="3200" dirty="0"/>
          </a:p>
          <a:p>
            <a:pPr marL="0" indent="0">
              <a:buNone/>
            </a:pPr>
            <a:r>
              <a:rPr lang="pl-PL" sz="3200" dirty="0"/>
              <a:t>3. </a:t>
            </a:r>
            <a:r>
              <a:rPr lang="pl-PL" sz="3200" dirty="0" err="1"/>
              <a:t>Azure</a:t>
            </a:r>
            <a:r>
              <a:rPr lang="pl-PL" sz="3200" dirty="0"/>
              <a:t> AD Connect</a:t>
            </a:r>
          </a:p>
          <a:p>
            <a:pPr marL="0" indent="0">
              <a:buNone/>
            </a:pPr>
            <a:r>
              <a:rPr lang="pl-PL" sz="3200" dirty="0"/>
              <a:t>4. Koszty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4" name="Picture 4" descr="Znalezione obrazy dla zapytania azure ad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231" y="4146311"/>
            <a:ext cx="2214027" cy="221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58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/>
              <a:t>AAD - Porównanie wersji – </a:t>
            </a:r>
            <a:r>
              <a:rPr lang="pl-PL" sz="4000" dirty="0" err="1"/>
              <a:t>Free</a:t>
            </a:r>
            <a:r>
              <a:rPr lang="pl-PL" sz="4000" dirty="0"/>
              <a:t>, Basic</a:t>
            </a:r>
          </a:p>
          <a:p>
            <a:pPr marL="0" indent="0">
              <a:buNone/>
            </a:pPr>
            <a:r>
              <a:rPr lang="pl-PL" sz="3200" dirty="0"/>
              <a:t>limit obiektów w katalogu: 500 000 (+ bez limitu dla Basic)</a:t>
            </a:r>
          </a:p>
          <a:p>
            <a:pPr marL="0" indent="0">
              <a:buNone/>
            </a:pPr>
            <a:r>
              <a:rPr lang="pl-PL" sz="3200" dirty="0"/>
              <a:t>Zarządzanie użytkownikami/grupami/hasłami</a:t>
            </a:r>
          </a:p>
          <a:p>
            <a:pPr marL="0" indent="0">
              <a:buNone/>
            </a:pPr>
            <a:r>
              <a:rPr lang="pl-PL" sz="3200" dirty="0"/>
              <a:t>Samodzielna zmiana haseł</a:t>
            </a:r>
          </a:p>
          <a:p>
            <a:pPr marL="0" indent="0">
              <a:buNone/>
            </a:pPr>
            <a:r>
              <a:rPr lang="pl-PL" sz="3200" dirty="0"/>
              <a:t>SSO do 10 aplikacji (</a:t>
            </a:r>
            <a:r>
              <a:rPr lang="pl-PL" sz="3200" dirty="0" err="1"/>
              <a:t>pre-integrated</a:t>
            </a:r>
            <a:r>
              <a:rPr lang="pl-PL" sz="3200" dirty="0"/>
              <a:t> SaaS) na użytkownika (+ </a:t>
            </a:r>
            <a:r>
              <a:rPr lang="pl-PL" sz="3200" dirty="0" err="1"/>
              <a:t>App</a:t>
            </a:r>
            <a:r>
              <a:rPr lang="pl-PL" sz="3200" dirty="0"/>
              <a:t> Proxy)</a:t>
            </a:r>
          </a:p>
          <a:p>
            <a:pPr marL="0" indent="0">
              <a:buNone/>
            </a:pPr>
            <a:r>
              <a:rPr lang="pl-PL" sz="3200" dirty="0"/>
              <a:t>3 Podstawowe raporty zabezpieczeń/użycia</a:t>
            </a:r>
          </a:p>
          <a:p>
            <a:pPr marL="0" indent="0">
              <a:buNone/>
            </a:pPr>
            <a:r>
              <a:rPr lang="pl-PL" sz="3600" dirty="0"/>
              <a:t>		BASIC:</a:t>
            </a:r>
          </a:p>
          <a:p>
            <a:pPr marL="0" indent="0">
              <a:buNone/>
            </a:pPr>
            <a:r>
              <a:rPr lang="pl-PL" sz="3600" dirty="0"/>
              <a:t>		</a:t>
            </a:r>
            <a:r>
              <a:rPr lang="pl-PL" sz="3200" dirty="0"/>
              <a:t>Oparte na grupach zarządzanie dostępem</a:t>
            </a:r>
          </a:p>
          <a:p>
            <a:pPr marL="0" indent="0">
              <a:buNone/>
            </a:pPr>
            <a:r>
              <a:rPr lang="pl-PL" sz="3200" dirty="0"/>
              <a:t>		Samodzielne resetowanie haseł</a:t>
            </a:r>
          </a:p>
          <a:p>
            <a:pPr marL="0" indent="0">
              <a:buNone/>
            </a:pPr>
            <a:r>
              <a:rPr lang="pl-PL" sz="3200" dirty="0"/>
              <a:t>		SLA 99,9%</a:t>
            </a:r>
          </a:p>
          <a:p>
            <a:pPr marL="0" indent="0">
              <a:buNone/>
            </a:pPr>
            <a:endParaRPr lang="pl-PL" sz="36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4105407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/>
              <a:t>AAD - Porównanie wersji – Premium P1, P2</a:t>
            </a:r>
            <a:endParaRPr lang="pl-PL" sz="3200" dirty="0"/>
          </a:p>
          <a:p>
            <a:pPr marL="0" indent="0">
              <a:buNone/>
            </a:pPr>
            <a:r>
              <a:rPr lang="pl-PL" sz="3200" dirty="0"/>
              <a:t>Brak limitu obiektów w katalogu</a:t>
            </a:r>
          </a:p>
          <a:p>
            <a:pPr marL="0" indent="0">
              <a:buNone/>
            </a:pPr>
            <a:r>
              <a:rPr lang="pl-PL" sz="3200" dirty="0"/>
              <a:t>Brak ograniczeń dla aplikacji SSO</a:t>
            </a:r>
          </a:p>
          <a:p>
            <a:pPr marL="0" indent="0">
              <a:buNone/>
            </a:pPr>
            <a:r>
              <a:rPr lang="pl-PL" sz="3200" dirty="0"/>
              <a:t>Samodzielne zarządzanie grupami</a:t>
            </a:r>
          </a:p>
          <a:p>
            <a:pPr marL="0" indent="0">
              <a:buNone/>
            </a:pPr>
            <a:r>
              <a:rPr lang="pl-PL" sz="3200" dirty="0"/>
              <a:t>Usługa Multi-</a:t>
            </a:r>
            <a:r>
              <a:rPr lang="pl-PL" sz="3200" dirty="0" err="1"/>
              <a:t>Factor</a:t>
            </a:r>
            <a:r>
              <a:rPr lang="pl-PL" sz="3200" dirty="0"/>
              <a:t> </a:t>
            </a:r>
            <a:r>
              <a:rPr lang="pl-PL" sz="3200" dirty="0" err="1"/>
              <a:t>Authentication</a:t>
            </a:r>
            <a:endParaRPr lang="pl-PL" sz="3200" dirty="0"/>
          </a:p>
          <a:p>
            <a:pPr marL="0" indent="0">
              <a:buNone/>
            </a:pPr>
            <a:r>
              <a:rPr lang="pl-PL" sz="3200" dirty="0"/>
              <a:t>Connect </a:t>
            </a:r>
            <a:r>
              <a:rPr lang="pl-PL" sz="3200" dirty="0" err="1"/>
              <a:t>Health</a:t>
            </a:r>
            <a:endParaRPr lang="pl-PL" sz="3200" dirty="0"/>
          </a:p>
          <a:p>
            <a:pPr marL="0" indent="0">
              <a:buNone/>
            </a:pPr>
            <a:r>
              <a:rPr lang="pl-PL" sz="3200" dirty="0"/>
              <a:t>Dostęp warunkowy bazujący na grupie i lokalizacji</a:t>
            </a:r>
          </a:p>
          <a:p>
            <a:pPr marL="0" indent="0">
              <a:buNone/>
            </a:pPr>
            <a:r>
              <a:rPr lang="pl-PL" sz="3200" dirty="0"/>
              <a:t>		</a:t>
            </a:r>
            <a:r>
              <a:rPr lang="pl-PL" sz="3600" dirty="0"/>
              <a:t>Premium P2</a:t>
            </a:r>
            <a:r>
              <a:rPr lang="pl-PL" sz="3200" dirty="0"/>
              <a:t>:</a:t>
            </a:r>
          </a:p>
          <a:p>
            <a:pPr marL="0" indent="0">
              <a:buNone/>
            </a:pPr>
            <a:r>
              <a:rPr lang="pl-PL" sz="3200" dirty="0"/>
              <a:t>		Ochrona tożsamości</a:t>
            </a:r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302702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/>
              <a:t>Metody Zarządzania – </a:t>
            </a:r>
            <a:r>
              <a:rPr lang="pl-PL" sz="4000" dirty="0" err="1"/>
              <a:t>Azure</a:t>
            </a:r>
            <a:r>
              <a:rPr lang="pl-PL" sz="4000" dirty="0"/>
              <a:t> Portal</a:t>
            </a:r>
            <a:endParaRPr lang="pl-PL" sz="32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2052" name="Picture 4" descr="Opening user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15" y="1215043"/>
            <a:ext cx="10508970" cy="535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6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/>
              <a:t>Metody Zarządzania – </a:t>
            </a:r>
            <a:r>
              <a:rPr lang="pl-PL" sz="4000" dirty="0" err="1"/>
              <a:t>Azure</a:t>
            </a:r>
            <a:r>
              <a:rPr lang="pl-PL" sz="4000" dirty="0"/>
              <a:t> Portal</a:t>
            </a:r>
            <a:endParaRPr lang="pl-PL" sz="32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2050" name="Picture 2" descr="Selecting the Add comm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00566"/>
            <a:ext cx="11277600" cy="522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05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/>
              <a:t>Metody zarządzania – AAD </a:t>
            </a:r>
            <a:r>
              <a:rPr lang="pl-PL" sz="4000" dirty="0" err="1"/>
              <a:t>powershell</a:t>
            </a:r>
            <a:endParaRPr lang="pl-PL" sz="3200" dirty="0"/>
          </a:p>
          <a:p>
            <a:pPr marL="457200" indent="-457200">
              <a:buAutoNum type="arabicPeriod"/>
            </a:pPr>
            <a:r>
              <a:rPr lang="pl-PL" sz="2400" dirty="0" err="1"/>
              <a:t>Azure</a:t>
            </a:r>
            <a:r>
              <a:rPr lang="pl-PL" sz="2400" dirty="0"/>
              <a:t> AD </a:t>
            </a:r>
            <a:r>
              <a:rPr lang="pl-PL" sz="2400" dirty="0" err="1"/>
              <a:t>Powershell</a:t>
            </a:r>
            <a:r>
              <a:rPr lang="pl-PL" sz="2400" dirty="0"/>
              <a:t> module</a:t>
            </a:r>
          </a:p>
          <a:p>
            <a:pPr marL="457200" indent="-457200">
              <a:buAutoNum type="arabicPeriod"/>
            </a:pPr>
            <a:endParaRPr lang="pl-PL" sz="2400" dirty="0"/>
          </a:p>
          <a:p>
            <a:pPr marL="0" indent="0">
              <a:buNone/>
            </a:pPr>
            <a:r>
              <a:rPr lang="en-US" sz="2400" dirty="0"/>
              <a:t>$</a:t>
            </a:r>
            <a:r>
              <a:rPr lang="en-US" sz="2400" dirty="0" err="1"/>
              <a:t>msolcred</a:t>
            </a:r>
            <a:r>
              <a:rPr lang="en-US" sz="2400" dirty="0"/>
              <a:t> = get-credential</a:t>
            </a:r>
          </a:p>
          <a:p>
            <a:pPr marL="0" indent="0">
              <a:buNone/>
            </a:pPr>
            <a:r>
              <a:rPr lang="en-US" sz="2400" dirty="0"/>
              <a:t>connect-</a:t>
            </a:r>
            <a:r>
              <a:rPr lang="en-US" sz="2400" dirty="0" err="1"/>
              <a:t>msolservice</a:t>
            </a:r>
            <a:r>
              <a:rPr lang="en-US" sz="2400" dirty="0"/>
              <a:t> -credential $</a:t>
            </a:r>
            <a:r>
              <a:rPr lang="en-US" sz="2400" dirty="0" err="1"/>
              <a:t>msolcred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pl-PL" sz="2400" dirty="0"/>
              <a:t>Get-</a:t>
            </a:r>
            <a:r>
              <a:rPr lang="pl-PL" sz="2400" dirty="0" err="1"/>
              <a:t>MsolUser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New-</a:t>
            </a:r>
            <a:r>
              <a:rPr lang="pl-PL" sz="2400" dirty="0" err="1"/>
              <a:t>MsolGroup</a:t>
            </a:r>
            <a:endParaRPr lang="pl-PL" sz="2400" dirty="0"/>
          </a:p>
          <a:p>
            <a:pPr marL="0" indent="0">
              <a:buNone/>
            </a:pPr>
            <a:r>
              <a:rPr lang="pl-PL" sz="2400" dirty="0" err="1"/>
              <a:t>Add-MsolGroupMember</a:t>
            </a:r>
            <a:endParaRPr lang="pl-PL" sz="2400" dirty="0"/>
          </a:p>
          <a:p>
            <a:pPr marL="0" indent="0">
              <a:buNone/>
            </a:pPr>
            <a:r>
              <a:rPr lang="pl-PL" sz="2400" dirty="0"/>
              <a:t>New-</a:t>
            </a:r>
            <a:r>
              <a:rPr lang="pl-PL" sz="2400" dirty="0" err="1"/>
              <a:t>MsolFederatedDomain</a:t>
            </a: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138385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 algn="ctr">
              <a:buNone/>
            </a:pPr>
            <a:r>
              <a:rPr lang="pl-PL" sz="4000" dirty="0" err="1"/>
              <a:t>Azure</a:t>
            </a:r>
            <a:r>
              <a:rPr lang="pl-PL" sz="4000" dirty="0"/>
              <a:t> AD Connect</a:t>
            </a:r>
            <a:endParaRPr lang="pl-PL" sz="32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endParaRPr lang="pl-PL" sz="2400" dirty="0"/>
          </a:p>
        </p:txBody>
      </p:sp>
      <p:pic>
        <p:nvPicPr>
          <p:cNvPr id="3074" name="Picture 2" descr="Co to jest program Azure AD Conn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49" y="0"/>
            <a:ext cx="95693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52286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217</Words>
  <Application>Microsoft Office PowerPoint</Application>
  <PresentationFormat>Panoramiczny</PresentationFormat>
  <Paragraphs>96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[WRO] 4 spotkanie Microsoft Azure User Group Poland we Wrocławiu</vt:lpstr>
      <vt:lpstr>Marek Zalewski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Dziękuję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Rogala</dc:creator>
  <cp:lastModifiedBy>Piotr Rogala</cp:lastModifiedBy>
  <cp:revision>56</cp:revision>
  <dcterms:created xsi:type="dcterms:W3CDTF">2016-04-07T19:18:28Z</dcterms:created>
  <dcterms:modified xsi:type="dcterms:W3CDTF">2016-11-16T16:16:20Z</dcterms:modified>
</cp:coreProperties>
</file>