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60" r:id="rId4"/>
    <p:sldId id="263" r:id="rId5"/>
    <p:sldId id="262" r:id="rId6"/>
    <p:sldId id="291" r:id="rId7"/>
    <p:sldId id="273" r:id="rId8"/>
    <p:sldId id="272" r:id="rId9"/>
    <p:sldId id="274" r:id="rId10"/>
    <p:sldId id="302" r:id="rId11"/>
    <p:sldId id="292" r:id="rId12"/>
    <p:sldId id="293" r:id="rId13"/>
    <p:sldId id="300" r:id="rId14"/>
    <p:sldId id="265" r:id="rId15"/>
    <p:sldId id="282" r:id="rId16"/>
    <p:sldId id="283" r:id="rId17"/>
    <p:sldId id="284" r:id="rId18"/>
    <p:sldId id="276" r:id="rId19"/>
    <p:sldId id="294" r:id="rId20"/>
    <p:sldId id="298" r:id="rId21"/>
    <p:sldId id="295" r:id="rId22"/>
    <p:sldId id="299" r:id="rId23"/>
    <p:sldId id="288" r:id="rId24"/>
    <p:sldId id="296" r:id="rId25"/>
    <p:sldId id="287" r:id="rId26"/>
    <p:sldId id="285" r:id="rId27"/>
    <p:sldId id="280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9C7C-61B7-4C53-8BEA-A442A85DB8DE}" type="datetimeFigureOut">
              <a:rPr lang="en-US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1393D-1B3F-44B1-BC6F-644B264F65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1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irtual-machines/windows/extensions-dsc-overview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52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57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99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https://docs.microsoft.com/en-us/azure/active-directory/role-based-access-control-configure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4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4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https://docs.microsoft.com/en-us/azure/azure-resource-manager/resource-group-template-deploy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14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38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4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88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3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81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9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https://docs.microsoft.com/en-us/azure/azure-resource-manager/resource-group-using-tags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44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18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https://docs.microsoft.com/en-us/azure/virtual-machines/windows/extensions-dsc-overview</a:t>
            </a:r>
          </a:p>
          <a:p>
            <a:r>
              <a:rPr lang="en-US" dirty="0"/>
              <a:t>https://mva.microsoft.com/en-US/training-courses/getting-started-with-powershell-desired-state-configuration-dsc--8672?l=YZHpImG1_7204984382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7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03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https://docs.microsoft.com/en-us/azure/virtual-machines/windows/extensions-customscript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0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86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78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1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https://docs.microsoft.com/en-us/azure/azure-resource-manager/resource-group-authoring-templates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5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91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7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rest/api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management.azure.com/schemas/2015-01-01/deploymentTemplate.js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loud.pl/blog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azureug.org" TargetMode="External"/><Relationship Id="rId4" Type="http://schemas.openxmlformats.org/officeDocument/2006/relationships/hyperlink" Target="http://facebook.com/justcloudp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loud.pl/blog/azure-resource-manager-json-automation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resource-group-overvie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065" y="51435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12121"/>
                </a:solidFill>
              </a:rPr>
              <a:t>Microsoft Azure</a:t>
            </a:r>
            <a:br>
              <a:rPr lang="en-US" sz="4000" dirty="0"/>
            </a:br>
            <a:r>
              <a:rPr lang="en-US" sz="3600" dirty="0">
                <a:latin typeface="Calibri Light"/>
              </a:rPr>
              <a:t>Azure Resource Manager czyli tworzenie środowisk z szablonu </a:t>
            </a:r>
            <a:endParaRPr lang="en-US" sz="3200" dirty="0">
              <a:solidFill>
                <a:srgbClr val="212121"/>
              </a:solidFill>
              <a:latin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5065" y="306705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Piotr </a:t>
            </a:r>
            <a:r>
              <a:rPr lang="en-US" dirty="0" err="1"/>
              <a:t>Rogala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638" y="3667125"/>
            <a:ext cx="2743200" cy="38219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740" y="4219575"/>
            <a:ext cx="23812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https://docs.microsoft.com/en-us/rest/api/</a:t>
            </a:r>
          </a:p>
          <a:p>
            <a:r>
              <a:rPr lang="en-US" dirty="0"/>
              <a:t>Automation script in Azure Portal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7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pic>
        <p:nvPicPr>
          <p:cNvPr id="5" name="Picture 5" descr="Wszystkich dostawców zasobów można pobrać za pomocą ...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9776" y="1333500"/>
            <a:ext cx="5899244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10250"/>
            <a:ext cx="7070068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000" dirty="0"/>
              <a:t>Powershell </a:t>
            </a:r>
            <a:r>
              <a:rPr lang="en-US" sz="2000" b="1" dirty="0"/>
              <a:t>Get-AzureRmResourceProvider –ListAvailable</a:t>
            </a:r>
          </a:p>
          <a:p>
            <a:r>
              <a:rPr lang="en-US" sz="2000" dirty="0"/>
              <a:t>CLI </a:t>
            </a:r>
            <a:r>
              <a:rPr lang="en-US" sz="2000" b="1" dirty="0" err="1"/>
              <a:t>az</a:t>
            </a:r>
            <a:r>
              <a:rPr lang="en-US" sz="2000" b="1" dirty="0"/>
              <a:t> provider list</a:t>
            </a:r>
          </a:p>
        </p:txBody>
      </p:sp>
    </p:spTree>
    <p:extLst>
      <p:ext uri="{BB962C8B-B14F-4D97-AF65-F5344CB8AC3E}">
        <p14:creationId xmlns:p14="http://schemas.microsoft.com/office/powerpoint/2010/main" val="116245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Role-based access control</a:t>
            </a:r>
          </a:p>
          <a:p>
            <a:pPr lvl="1"/>
            <a:r>
              <a:rPr lang="en-US" dirty="0"/>
              <a:t>Role definitions </a:t>
            </a:r>
          </a:p>
          <a:p>
            <a:pPr lvl="1"/>
            <a:r>
              <a:rPr lang="en-US" dirty="0"/>
              <a:t>Role assignments</a:t>
            </a:r>
          </a:p>
          <a:p>
            <a:pPr marL="0" indent="0">
              <a:buNone/>
            </a:pPr>
            <a:r>
              <a:rPr lang="en-US" dirty="0"/>
              <a:t>Roles:</a:t>
            </a:r>
          </a:p>
          <a:p>
            <a:pPr lvl="1"/>
            <a:r>
              <a:rPr lang="en-US" dirty="0"/>
              <a:t>Owner - can manage everything, including access</a:t>
            </a:r>
          </a:p>
          <a:p>
            <a:pPr lvl="1"/>
            <a:r>
              <a:rPr lang="en-US" dirty="0"/>
              <a:t>Contributor - can manage everything except access</a:t>
            </a:r>
          </a:p>
          <a:p>
            <a:pPr lvl="1"/>
            <a:r>
              <a:rPr lang="en-US" dirty="0"/>
              <a:t>Reader - can view everything, but can't make changes</a:t>
            </a:r>
          </a:p>
          <a:p>
            <a:pPr lvl="1"/>
            <a:r>
              <a:rPr lang="en-US" dirty="0"/>
              <a:t>User Access Administrator - can manage user access to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337343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</a:t>
            </a:r>
          </a:p>
        </p:txBody>
      </p:sp>
      <p:pic>
        <p:nvPicPr>
          <p:cNvPr id="4" name="Picture 4" descr="Screenshot from 2017-04-21 20-51-2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344" y="1692355"/>
            <a:ext cx="11477228" cy="456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 deployments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Visual Studio</a:t>
            </a:r>
          </a:p>
          <a:p>
            <a:r>
              <a:rPr lang="en-US" dirty="0">
                <a:latin typeface="Calibri"/>
              </a:rPr>
              <a:t>PowerShell</a:t>
            </a:r>
          </a:p>
          <a:p>
            <a:r>
              <a:rPr lang="en-US" dirty="0">
                <a:latin typeface="Calibri"/>
              </a:rPr>
              <a:t>CLI (cross-platform)</a:t>
            </a:r>
          </a:p>
          <a:p>
            <a:r>
              <a:rPr lang="en-US" dirty="0">
                <a:latin typeface="Calibri"/>
              </a:rPr>
              <a:t>VSTS</a:t>
            </a:r>
          </a:p>
        </p:txBody>
      </p:sp>
      <p:pic>
        <p:nvPicPr>
          <p:cNvPr id="7" name="Picture 7" descr="Originaldatei ‎ (SVG-Datei, Basisgröße: 500 × 517 Pixel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782" y="514350"/>
            <a:ext cx="2743200" cy="2837411"/>
          </a:xfrm>
          <a:prstGeom prst="rect">
            <a:avLst/>
          </a:prstGeom>
        </p:spPr>
      </p:pic>
      <p:pic>
        <p:nvPicPr>
          <p:cNvPr id="9" name="Picture 9" descr="&lt;strong&gt;PowerShell&lt;/strong&gt; – Wikipedi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767" y="2200275"/>
            <a:ext cx="2438400" cy="2438400"/>
          </a:xfrm>
          <a:prstGeom prst="rect">
            <a:avLst/>
          </a:prstGeom>
        </p:spPr>
      </p:pic>
      <p:pic>
        <p:nvPicPr>
          <p:cNvPr id="11" name="Picture 11" descr="&lt;strong&gt;azure&lt;/strong&gt; &lt;strong&gt;cli&lt;/strong&gt;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589" y="4848225"/>
            <a:ext cx="4550618" cy="15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5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– Deploy .json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Prosta budowa skryptów do tworzenia zasobów w RG</a:t>
            </a:r>
          </a:p>
          <a:p>
            <a:r>
              <a:rPr lang="en-US" dirty="0"/>
              <a:t>Automatyzacja tworzenia środowisk</a:t>
            </a:r>
          </a:p>
          <a:p>
            <a:r>
              <a:rPr lang="en-US" dirty="0"/>
              <a:t>Uniwersalne rozwiązanie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72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4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   "$schema": "</a:t>
            </a:r>
            <a:r>
              <a:rPr lang="en-US" dirty="0">
                <a:hlinkClick r:id="rId3"/>
              </a:rPr>
              <a:t>https://schema.management.azure.com/schemas/2015-01-01/deploymentTemplate.json</a:t>
            </a:r>
            <a:r>
              <a:rPr lang="en-US" dirty="0"/>
              <a:t>#",</a:t>
            </a:r>
          </a:p>
          <a:p>
            <a:pPr marL="0" indent="0">
              <a:buNone/>
            </a:pPr>
            <a:r>
              <a:rPr lang="en-US" dirty="0"/>
              <a:t>    "contentVersion": "1.0.0.0",</a:t>
            </a:r>
          </a:p>
          <a:p>
            <a:pPr marL="0" indent="0">
              <a:buNone/>
            </a:pPr>
            <a:r>
              <a:rPr lang="en-US" dirty="0"/>
              <a:t>    "parameters" : {</a:t>
            </a:r>
          </a:p>
          <a:p>
            <a:pPr marL="0" indent="0">
              <a:buNone/>
            </a:pPr>
            <a:r>
              <a:rPr lang="en-US" dirty="0"/>
              <a:t>    },</a:t>
            </a:r>
          </a:p>
          <a:p>
            <a:pPr marL="0" indent="0">
              <a:buNone/>
            </a:pPr>
            <a:r>
              <a:rPr lang="en-US" dirty="0"/>
              <a:t>    "variables": {</a:t>
            </a:r>
          </a:p>
          <a:p>
            <a:pPr marL="0" indent="0">
              <a:buNone/>
            </a:pPr>
            <a:r>
              <a:rPr lang="en-US" dirty="0"/>
              <a:t>    },</a:t>
            </a:r>
          </a:p>
          <a:p>
            <a:pPr marL="0" indent="0">
              <a:buNone/>
            </a:pPr>
            <a:r>
              <a:rPr lang="en-US" dirty="0"/>
              <a:t>    "resources": [</a:t>
            </a:r>
          </a:p>
          <a:p>
            <a:pPr marL="0" indent="0">
              <a:buNone/>
            </a:pPr>
            <a:r>
              <a:rPr lang="en-US" dirty="0"/>
              <a:t>    ],</a:t>
            </a:r>
          </a:p>
          <a:p>
            <a:pPr marL="0" indent="0">
              <a:buNone/>
            </a:pPr>
            <a:r>
              <a:rPr lang="en-US" dirty="0"/>
              <a:t>    "outputs":{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0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Przykładowy</a:t>
            </a:r>
            <a:r>
              <a:rPr lang="en-US" dirty="0"/>
              <a:t> .</a:t>
            </a:r>
            <a:r>
              <a:rPr lang="en-US" dirty="0" err="1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83619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Gotowe</a:t>
            </a:r>
            <a:r>
              <a:rPr lang="en-US" dirty="0"/>
              <a:t> </a:t>
            </a:r>
            <a:r>
              <a:rPr lang="en-US" dirty="0" err="1"/>
              <a:t>szablony</a:t>
            </a:r>
            <a:r>
              <a:rPr lang="en-US" dirty="0"/>
              <a:t> - .</a:t>
            </a:r>
            <a:r>
              <a:rPr lang="en-US" dirty="0" err="1"/>
              <a:t>json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91581"/>
            <a:ext cx="10515600" cy="3019425"/>
          </a:xfrm>
        </p:spPr>
      </p:pic>
    </p:spTree>
    <p:extLst>
      <p:ext uri="{BB962C8B-B14F-4D97-AF65-F5344CB8AC3E}">
        <p14:creationId xmlns:p14="http://schemas.microsoft.com/office/powerpoint/2010/main" val="3618378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Simple VM with Windows 2012</a:t>
            </a:r>
          </a:p>
        </p:txBody>
      </p:sp>
    </p:spTree>
    <p:extLst>
      <p:ext uri="{BB962C8B-B14F-4D97-AF65-F5344CB8AC3E}">
        <p14:creationId xmlns:p14="http://schemas.microsoft.com/office/powerpoint/2010/main" val="163590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Current working in UNIT4</a:t>
            </a:r>
          </a:p>
          <a:p>
            <a:r>
              <a:rPr lang="en-US" dirty="0"/>
              <a:t>Blog: </a:t>
            </a:r>
            <a:r>
              <a:rPr lang="en-US" dirty="0">
                <a:hlinkClick r:id="rId3"/>
              </a:rPr>
              <a:t>http://justcloud.pl/blog</a:t>
            </a:r>
          </a:p>
          <a:p>
            <a:r>
              <a:rPr lang="en-US" dirty="0"/>
              <a:t>FB Page: </a:t>
            </a:r>
            <a:r>
              <a:rPr lang="en-US" dirty="0">
                <a:hlinkClick r:id="rId4"/>
              </a:rPr>
              <a:t>http://facebook.com/justcloudpl</a:t>
            </a:r>
            <a:endParaRPr lang="en-US" dirty="0"/>
          </a:p>
          <a:p>
            <a:r>
              <a:rPr lang="en-US" dirty="0"/>
              <a:t>Group leader: </a:t>
            </a:r>
          </a:p>
          <a:p>
            <a:pPr marL="0" indent="0">
              <a:buNone/>
            </a:pPr>
            <a:r>
              <a:rPr lang="en-US" sz="3200" dirty="0"/>
              <a:t>   Microsoft Azure User Group Poland</a:t>
            </a:r>
          </a:p>
          <a:p>
            <a:pPr marL="0" indent="0">
              <a:buNone/>
            </a:pPr>
            <a:r>
              <a:rPr lang="en-US" dirty="0"/>
              <a:t>   </a:t>
            </a:r>
            <a:r>
              <a:rPr lang="en-US" dirty="0">
                <a:hlinkClick r:id="rId5"/>
              </a:rPr>
              <a:t>http://azureug.org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5419" y="1218565"/>
            <a:ext cx="2743200" cy="335723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3013" y="4762500"/>
            <a:ext cx="3560539" cy="8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16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GAB1</a:t>
            </a:r>
          </a:p>
        </p:txBody>
      </p:sp>
      <p:pic>
        <p:nvPicPr>
          <p:cNvPr id="6" name="Picture 6" descr="5662765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7788" y="1823776"/>
            <a:ext cx="4355782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99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 parameters:</a:t>
            </a:r>
          </a:p>
          <a:p>
            <a:pPr marL="0" indent="0">
              <a:buNone/>
            </a:pPr>
            <a:r>
              <a:rPr lang="en-US" dirty="0"/>
              <a:t>"tag": {"type": "gab"}</a:t>
            </a:r>
          </a:p>
          <a:p>
            <a:pPr marL="0" indent="0">
              <a:buNone/>
            </a:pPr>
            <a:r>
              <a:rPr lang="en-US" dirty="0"/>
              <a:t>in resources:</a:t>
            </a:r>
          </a:p>
          <a:p>
            <a:pPr marL="0" indent="0">
              <a:buNone/>
            </a:pPr>
            <a:r>
              <a:rPr lang="en-US" dirty="0"/>
              <a:t>{...</a:t>
            </a:r>
          </a:p>
          <a:p>
            <a:pPr marL="0" indent="0">
              <a:buNone/>
            </a:pPr>
            <a:r>
              <a:rPr lang="en-US" dirty="0"/>
              <a:t>"tags": {</a:t>
            </a:r>
          </a:p>
          <a:p>
            <a:pPr marL="0" indent="0">
              <a:buNone/>
            </a:pPr>
            <a:r>
              <a:rPr lang="en-US" dirty="0"/>
              <a:t> "displayName": "[concat(parameters('tag'),'-','PublicIPAddress')]" },</a:t>
            </a:r>
          </a:p>
          <a:p>
            <a:pPr marL="0" indent="0">
              <a:buNone/>
            </a:pPr>
            <a:r>
              <a:rPr lang="en-US" dirty="0"/>
              <a:t>...}</a:t>
            </a:r>
          </a:p>
        </p:txBody>
      </p:sp>
    </p:spTree>
    <p:extLst>
      <p:ext uri="{BB962C8B-B14F-4D97-AF65-F5344CB8AC3E}">
        <p14:creationId xmlns:p14="http://schemas.microsoft.com/office/powerpoint/2010/main" val="2399361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GAB2</a:t>
            </a:r>
          </a:p>
        </p:txBody>
      </p:sp>
      <p:pic>
        <p:nvPicPr>
          <p:cNvPr id="5" name="Picture 6" descr="48598879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9428" y="2095238"/>
            <a:ext cx="381250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22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</a:t>
            </a:r>
            <a:endParaRPr lang="en-US" dirty="0"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https://gallery.technet.microsoft.com/scriptcenter/DSC-Resource-Kit-All-c449312d</a:t>
            </a:r>
          </a:p>
          <a:p>
            <a:pPr marL="0" indent="0">
              <a:buNone/>
            </a:pPr>
            <a:r>
              <a:rPr lang="en-US" sz="2000" dirty="0"/>
              <a:t>https://github.com/Azure/azure-quickstart-templates/</a:t>
            </a:r>
          </a:p>
          <a:p>
            <a:pPr marL="0" indent="0">
              <a:buNone/>
            </a:pPr>
            <a:r>
              <a:rPr lang="en-US" dirty="0"/>
              <a:t>Provider:</a:t>
            </a:r>
          </a:p>
          <a:p>
            <a:pPr marL="0" indent="0">
              <a:buNone/>
            </a:pPr>
            <a:r>
              <a:rPr lang="en-US" dirty="0"/>
              <a:t>      "publisher": "Microsoft.Powershell",</a:t>
            </a:r>
          </a:p>
          <a:p>
            <a:pPr marL="0" indent="0">
              <a:buNone/>
            </a:pPr>
            <a:r>
              <a:rPr lang="en-US" dirty="0"/>
              <a:t>      "type": "DSC",</a:t>
            </a:r>
          </a:p>
          <a:p>
            <a:pPr marL="0" indent="0">
              <a:buNone/>
            </a:pPr>
            <a:r>
              <a:rPr lang="en-US" dirty="0"/>
              <a:t>      "typeHandlerVersion": "2.19",</a:t>
            </a:r>
          </a:p>
        </p:txBody>
      </p:sp>
    </p:spTree>
    <p:extLst>
      <p:ext uri="{BB962C8B-B14F-4D97-AF65-F5344CB8AC3E}">
        <p14:creationId xmlns:p14="http://schemas.microsoft.com/office/powerpoint/2010/main" val="3162930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GAB3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6440"/>
            <a:ext cx="10515600" cy="58105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DEMO</a:t>
            </a:r>
            <a:endParaRPr lang="en-US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4" descr="7182839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776" y="1614488"/>
            <a:ext cx="27444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40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</a:rPr>
              <a:t>Custom Script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Provider:</a:t>
            </a:r>
          </a:p>
          <a:p>
            <a:pPr marL="0" indent="0">
              <a:buNone/>
            </a:pPr>
            <a:r>
              <a:rPr lang="en-US" dirty="0"/>
              <a:t>            "publisher": "Microsoft.Compute",</a:t>
            </a:r>
          </a:p>
          <a:p>
            <a:pPr marL="0" indent="0">
              <a:buNone/>
            </a:pPr>
            <a:r>
              <a:rPr lang="en-US" dirty="0"/>
              <a:t>            "type": "CustomScriptExtension",</a:t>
            </a:r>
          </a:p>
          <a:p>
            <a:pPr marL="0" indent="0">
              <a:buNone/>
            </a:pPr>
            <a:r>
              <a:rPr lang="en-US" dirty="0"/>
              <a:t>            "typeHandlerVersion": "1.8",</a:t>
            </a:r>
          </a:p>
        </p:txBody>
      </p:sp>
    </p:spTree>
    <p:extLst>
      <p:ext uri="{BB962C8B-B14F-4D97-AF65-F5344CB8AC3E}">
        <p14:creationId xmlns:p14="http://schemas.microsoft.com/office/powerpoint/2010/main" val="702403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GAB4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6440"/>
            <a:ext cx="10515600" cy="58105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DEMO</a:t>
            </a:r>
            <a:endParaRPr lang="en-US" b="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106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855282"/>
            <a:ext cx="10515600" cy="47820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Questions?</a:t>
            </a:r>
            <a:endParaRPr lang="en-US" sz="8800" dirty="0">
              <a:solidFill>
                <a:srgbClr val="000000"/>
              </a:solidFill>
              <a:latin typeface="Calibri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400" dirty="0"/>
              <a:t>piotr@justcloud.pl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249" y="4295775"/>
            <a:ext cx="4386005" cy="1066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34905" y="6143625"/>
            <a:ext cx="5939354" cy="4619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Podobała Ci się prezentacja? Napisz do mnie!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2501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9channel – ARM </a:t>
            </a:r>
            <a:r>
              <a:rPr lang="en-US" dirty="0" err="1"/>
              <a:t>json</a:t>
            </a:r>
            <a:r>
              <a:rPr lang="en-US" dirty="0"/>
              <a:t>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http://justcloud.pl/blog/azure-resource-manager-json-automation/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32" y="2619375"/>
            <a:ext cx="10523862" cy="52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9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012" y="1485900"/>
            <a:ext cx="10515600" cy="2561492"/>
          </a:xfrm>
        </p:spPr>
      </p:pic>
      <p:sp>
        <p:nvSpPr>
          <p:cNvPr id="5" name="TextBox 4"/>
          <p:cNvSpPr txBox="1"/>
          <p:nvPr/>
        </p:nvSpPr>
        <p:spPr>
          <a:xfrm>
            <a:off x="2973239" y="4562475"/>
            <a:ext cx="62484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800" dirty="0"/>
              <a:t>piotr@justcloud.pl</a:t>
            </a:r>
            <a:endParaRPr lang="en-US" sz="5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633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Wrocławska</a:t>
            </a:r>
            <a:r>
              <a:rPr lang="en-US" dirty="0"/>
              <a:t> Grupa</a:t>
            </a:r>
            <a:br>
              <a:rPr lang="en-US" dirty="0"/>
            </a:br>
            <a:r>
              <a:rPr lang="en-US" dirty="0"/>
              <a:t>Microsoft Azure User Group Poland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https://www.meetup.com/Microsoft-Azure-Users-Group-Poland/</a:t>
            </a:r>
          </a:p>
          <a:p>
            <a:r>
              <a:rPr lang="en-US" dirty="0"/>
              <a:t>https://www.facebook.com/groups/azureugpl</a:t>
            </a:r>
          </a:p>
          <a:p>
            <a:r>
              <a:rPr lang="en-US" dirty="0">
                <a:latin typeface="Calibri"/>
              </a:rPr>
              <a:t>http://azureug.org/</a:t>
            </a:r>
          </a:p>
          <a:p>
            <a:endParaRPr lang="en-US" dirty="0"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129" y="3557521"/>
            <a:ext cx="7248009" cy="26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1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Azure Resource Manager</a:t>
            </a:r>
          </a:p>
          <a:p>
            <a:r>
              <a:rPr lang="en-US" dirty="0"/>
              <a:t>Tamplete's</a:t>
            </a:r>
          </a:p>
          <a:p>
            <a:r>
              <a:rPr lang="en-US" dirty="0"/>
              <a:t>Tools for ARM</a:t>
            </a:r>
          </a:p>
          <a:p>
            <a:r>
              <a:rPr lang="en-US" dirty="0"/>
              <a:t>WorkShop</a:t>
            </a:r>
          </a:p>
          <a:p>
            <a:pPr lvl="1"/>
            <a:r>
              <a:rPr lang="en-US" dirty="0"/>
              <a:t>Deploy VM</a:t>
            </a:r>
          </a:p>
          <a:p>
            <a:pPr lvl="1"/>
            <a:r>
              <a:rPr lang="en-US" dirty="0"/>
              <a:t>Deploy VM + Tag's</a:t>
            </a:r>
          </a:p>
          <a:p>
            <a:pPr lvl="1"/>
            <a:r>
              <a:rPr lang="en-US" dirty="0"/>
              <a:t>Deploy VM + DSC</a:t>
            </a:r>
          </a:p>
          <a:p>
            <a:pPr lvl="1"/>
            <a:r>
              <a:rPr lang="en-US" dirty="0"/>
              <a:t>Deploy VM + Custom Script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4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GAB Workshop materials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http://gab2017.justcloud.pl</a:t>
            </a:r>
            <a:endParaRPr lang="en-US" sz="60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423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Rest API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Automation</a:t>
            </a:r>
          </a:p>
          <a:p>
            <a:pPr algn="just"/>
            <a:r>
              <a:rPr lang="en-US" dirty="0"/>
              <a:t>Environment from scripts</a:t>
            </a:r>
          </a:p>
          <a:p>
            <a:pPr algn="just"/>
            <a:r>
              <a:rPr lang="en-US" dirty="0"/>
              <a:t>Universal</a:t>
            </a:r>
          </a:p>
          <a:p>
            <a:pPr algn="just"/>
            <a:r>
              <a:rPr lang="en-US" dirty="0"/>
              <a:t>Elastic</a:t>
            </a:r>
          </a:p>
          <a:p>
            <a:pPr algn="just"/>
            <a:r>
              <a:rPr lang="en-US" dirty="0"/>
              <a:t>IaaC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https://azure.microsoft.com/en-us/documentation/articles/resource-group-overview/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5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Group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31751"/>
            <a:ext cx="10515600" cy="3739085"/>
          </a:xfrm>
        </p:spPr>
      </p:pic>
    </p:spTree>
    <p:extLst>
      <p:ext uri="{BB962C8B-B14F-4D97-AF65-F5344CB8AC3E}">
        <p14:creationId xmlns:p14="http://schemas.microsoft.com/office/powerpoint/2010/main" val="376874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519" y="142875"/>
            <a:ext cx="11079128" cy="6357635"/>
          </a:xfrm>
        </p:spPr>
      </p:pic>
    </p:spTree>
    <p:extLst>
      <p:ext uri="{BB962C8B-B14F-4D97-AF65-F5344CB8AC3E}">
        <p14:creationId xmlns:p14="http://schemas.microsoft.com/office/powerpoint/2010/main" val="22600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Microsoft Azure Azure Resource Manager czyli tworzenie środowisk z szablonu </vt:lpstr>
      <vt:lpstr>About Me</vt:lpstr>
      <vt:lpstr>PowerPoint Presentation</vt:lpstr>
      <vt:lpstr>Wrocławska Grupa Microsoft Azure User Group Poland</vt:lpstr>
      <vt:lpstr>Agenda</vt:lpstr>
      <vt:lpstr>GAB Workshop materials</vt:lpstr>
      <vt:lpstr>Azure Resource Manager</vt:lpstr>
      <vt:lpstr>Azure Resource Group</vt:lpstr>
      <vt:lpstr>PowerPoint Presentation</vt:lpstr>
      <vt:lpstr>Documentation</vt:lpstr>
      <vt:lpstr>Providers</vt:lpstr>
      <vt:lpstr>RBAC</vt:lpstr>
      <vt:lpstr>RBAC</vt:lpstr>
      <vt:lpstr>Tools for deployments</vt:lpstr>
      <vt:lpstr>Automation – Deploy .json</vt:lpstr>
      <vt:lpstr>.json</vt:lpstr>
      <vt:lpstr>Przykładowy .json</vt:lpstr>
      <vt:lpstr>Gotowe szablony - .json</vt:lpstr>
      <vt:lpstr>Deploy VM</vt:lpstr>
      <vt:lpstr>GAB1</vt:lpstr>
      <vt:lpstr>Tag's</vt:lpstr>
      <vt:lpstr>GAB2</vt:lpstr>
      <vt:lpstr>DSC</vt:lpstr>
      <vt:lpstr>GAB3</vt:lpstr>
      <vt:lpstr>Custom Script Extension</vt:lpstr>
      <vt:lpstr>GAB4</vt:lpstr>
      <vt:lpstr>PowerPoint Presentation</vt:lpstr>
      <vt:lpstr>9channel – ARM json 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wprowadzenie do rozwiazań chmurowych</dc:title>
  <dc:creator/>
  <cp:lastModifiedBy/>
  <cp:revision>31</cp:revision>
  <dcterms:created xsi:type="dcterms:W3CDTF">2012-07-27T01:16:44Z</dcterms:created>
  <dcterms:modified xsi:type="dcterms:W3CDTF">2017-05-21T10:51:19Z</dcterms:modified>
</cp:coreProperties>
</file>