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88" r:id="rId4"/>
    <p:sldId id="259" r:id="rId5"/>
    <p:sldId id="263" r:id="rId6"/>
    <p:sldId id="262" r:id="rId7"/>
    <p:sldId id="292" r:id="rId8"/>
    <p:sldId id="291" r:id="rId9"/>
    <p:sldId id="289" r:id="rId10"/>
    <p:sldId id="290" r:id="rId11"/>
    <p:sldId id="315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00" r:id="rId20"/>
    <p:sldId id="302" r:id="rId21"/>
    <p:sldId id="304" r:id="rId22"/>
    <p:sldId id="305" r:id="rId23"/>
    <p:sldId id="295" r:id="rId24"/>
    <p:sldId id="294" r:id="rId25"/>
    <p:sldId id="298" r:id="rId26"/>
    <p:sldId id="297" r:id="rId27"/>
    <p:sldId id="313" r:id="rId28"/>
    <p:sldId id="317" r:id="rId29"/>
    <p:sldId id="316" r:id="rId30"/>
    <p:sldId id="296" r:id="rId31"/>
    <p:sldId id="280" r:id="rId32"/>
    <p:sldId id="261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6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7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7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0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9/19/2017 7:36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6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maugp.justcloud.pl&#820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://facebook.com/justcloud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1524000" y="1219200"/>
            <a:ext cx="9144000" cy="17706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12121"/>
                </a:solidFill>
              </a:rPr>
              <a:t>Microsoft Azure</a:t>
            </a:r>
            <a:br>
              <a:rPr lang="en-US" dirty="0"/>
            </a:br>
            <a:r>
              <a:rPr lang="en-US" sz="3600" dirty="0" err="1">
                <a:latin typeface="Calibri Light"/>
              </a:rPr>
              <a:t>DevTest</a:t>
            </a:r>
            <a:r>
              <a:rPr lang="en-US" sz="3600" dirty="0">
                <a:latin typeface="Calibri Light"/>
              </a:rPr>
              <a:t> Lab</a:t>
            </a:r>
            <a:r>
              <a:rPr lang="pl-PL" sz="3600" dirty="0">
                <a:latin typeface="Calibri Light"/>
              </a:rPr>
              <a:t>s</a:t>
            </a:r>
            <a:r>
              <a:rPr lang="en-US" sz="3600" dirty="0">
                <a:solidFill>
                  <a:srgbClr val="000000"/>
                </a:solidFill>
                <a:latin typeface="Calibri Light"/>
              </a:rPr>
              <a:t> w Azure</a:t>
            </a:r>
            <a:endParaRPr lang="en-US" sz="3600" dirty="0">
              <a:solidFill>
                <a:srgbClr val="212121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1524000" y="299311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Piotr </a:t>
            </a:r>
            <a:r>
              <a:rPr lang="en-US" dirty="0" err="1"/>
              <a:t>Rogala</a:t>
            </a:r>
            <a:r>
              <a:rPr lang="en-US" dirty="0"/>
              <a:t> &amp; </a:t>
            </a:r>
            <a:r>
              <a:rPr lang="en-US" dirty="0" err="1"/>
              <a:t>Mirosław</a:t>
            </a:r>
            <a:r>
              <a:rPr lang="en-US" dirty="0"/>
              <a:t> </a:t>
            </a:r>
            <a:r>
              <a:rPr lang="en-US" dirty="0" err="1"/>
              <a:t>Choma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53" y="3552825"/>
            <a:ext cx="2743200" cy="382190"/>
          </a:xfrm>
          <a:prstGeom prst="rect">
            <a:avLst/>
          </a:prstGeom>
        </p:spPr>
      </p:pic>
      <p:pic>
        <p:nvPicPr>
          <p:cNvPr id="5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53" y="4120191"/>
            <a:ext cx="2743200" cy="10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Scheduler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Auto start</a:t>
            </a:r>
          </a:p>
          <a:p>
            <a:r>
              <a:rPr lang="pl-PL" dirty="0"/>
              <a:t>Auto </a:t>
            </a:r>
            <a:r>
              <a:rPr lang="pl-PL" dirty="0" err="1"/>
              <a:t>shutdown</a:t>
            </a:r>
            <a:endParaRPr lang="pl-PL" dirty="0"/>
          </a:p>
          <a:p>
            <a:r>
              <a:rPr lang="pl-PL" dirty="0"/>
              <a:t>Auto usunięcie środowiska</a:t>
            </a:r>
          </a:p>
        </p:txBody>
      </p:sp>
      <p:pic>
        <p:nvPicPr>
          <p:cNvPr id="1030" name="Picture 6" descr="Image result for oszczednos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79" y="1690688"/>
            <a:ext cx="5557807" cy="362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Funkcjonalności</a:t>
            </a:r>
            <a:endParaRPr lang="pl-PL" sz="6000" dirty="0"/>
          </a:p>
        </p:txBody>
      </p:sp>
      <p:pic>
        <p:nvPicPr>
          <p:cNvPr id="1026" name="Picture 2" descr="Image result for devtest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43" y="12518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vtest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1" y="5140005"/>
            <a:ext cx="26193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3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E307-4092-4962-B3EE-F22BBB38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 err="1"/>
              <a:t>Wsparcie</a:t>
            </a:r>
            <a:r>
              <a:rPr lang="en-US" dirty="0"/>
              <a:t> </a:t>
            </a:r>
            <a:r>
              <a:rPr lang="en-US" dirty="0" err="1"/>
              <a:t>zarządzania</a:t>
            </a:r>
            <a:r>
              <a:rPr lang="en-US" dirty="0"/>
              <a:t> </a:t>
            </a:r>
            <a:r>
              <a:rPr lang="en-US" dirty="0" err="1"/>
              <a:t>dyskami</a:t>
            </a:r>
            <a:endParaRPr lang="en-US" dirty="0"/>
          </a:p>
        </p:txBody>
      </p:sp>
      <p:pic>
        <p:nvPicPr>
          <p:cNvPr id="6146" name="Picture 2" descr="Image result for devtest labs manage di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75" y="1418094"/>
            <a:ext cx="8999771" cy="54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226A-3353-4045-9D5B-DA8612C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Maszyny</a:t>
            </a:r>
            <a:r>
              <a:rPr lang="en-US" dirty="0"/>
              <a:t> </a:t>
            </a:r>
            <a:r>
              <a:rPr lang="en-US" dirty="0" err="1"/>
              <a:t>zależne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BFB5AF-863E-4AF1-8D73-3B22D03551EC}"/>
              </a:ext>
            </a:extLst>
          </p:cNvPr>
          <p:cNvGrpSpPr/>
          <p:nvPr/>
        </p:nvGrpSpPr>
        <p:grpSpPr>
          <a:xfrm>
            <a:off x="685623" y="1338951"/>
            <a:ext cx="6979120" cy="4939278"/>
            <a:chOff x="1155783" y="766279"/>
            <a:chExt cx="3940802" cy="2788993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DE2605D-C582-4C1D-84A5-2CA3A1E8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78" y="1090736"/>
              <a:ext cx="3653507" cy="2464536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353" b="1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8740CA-5FB3-4337-A1A4-1C7A78EA1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783" y="766279"/>
              <a:ext cx="574590" cy="57459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D3B92-6CEE-47B6-BAAA-108313EB0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93" y="4068834"/>
            <a:ext cx="1344835" cy="2169348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1132C5EF-0E31-4D9B-9058-76BB9E10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64" y="2356544"/>
            <a:ext cx="5602655" cy="17181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pl-PL" sz="1372" dirty="0">
                <a:solidFill>
                  <a:srgbClr val="000000"/>
                </a:solidFill>
              </a:rPr>
              <a:t>M</a:t>
            </a:r>
            <a:r>
              <a:rPr lang="en-US" sz="1372" dirty="0" err="1">
                <a:solidFill>
                  <a:srgbClr val="000000"/>
                </a:solidFill>
              </a:rPr>
              <a:t>aszyny</a:t>
            </a:r>
            <a:r>
              <a:rPr lang="en-US" sz="1372" dirty="0">
                <a:solidFill>
                  <a:srgbClr val="000000"/>
                </a:solidFill>
              </a:rPr>
              <a:t> </a:t>
            </a:r>
            <a:r>
              <a:rPr lang="en-US" sz="1372" dirty="0" err="1">
                <a:solidFill>
                  <a:srgbClr val="000000"/>
                </a:solidFill>
              </a:rPr>
              <a:t>zale</a:t>
            </a:r>
            <a:r>
              <a:rPr lang="pl-PL" sz="1372" dirty="0">
                <a:solidFill>
                  <a:srgbClr val="000000"/>
                </a:solidFill>
              </a:rPr>
              <a:t>ż</a:t>
            </a:r>
            <a:r>
              <a:rPr lang="en-US" sz="1372" dirty="0">
                <a:solidFill>
                  <a:srgbClr val="000000"/>
                </a:solidFill>
              </a:rPr>
              <a:t>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4F657-35AF-4AEF-966C-A501D7DB9B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1956376" y="2731624"/>
            <a:ext cx="1319386" cy="1236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BFC7B0-D620-453E-98CC-C18AE5B9D4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3317144" y="2733188"/>
            <a:ext cx="1319386" cy="1236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E2F713-469E-418D-B7E7-4F6ADD14A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4636529" y="2731622"/>
            <a:ext cx="1319386" cy="1236461"/>
          </a:xfrm>
          <a:prstGeom prst="rect">
            <a:avLst/>
          </a:prstGeom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id="{20EB64BC-620D-477A-9BDA-770539EC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64" y="4224095"/>
            <a:ext cx="5602655" cy="17181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1372" dirty="0" err="1">
                <a:solidFill>
                  <a:srgbClr val="000000"/>
                </a:solidFill>
              </a:rPr>
              <a:t>Moje</a:t>
            </a:r>
            <a:r>
              <a:rPr lang="en-US" sz="1372" dirty="0">
                <a:solidFill>
                  <a:srgbClr val="000000"/>
                </a:solidFill>
              </a:rPr>
              <a:t> </a:t>
            </a:r>
            <a:r>
              <a:rPr lang="en-US" sz="1372" dirty="0" err="1">
                <a:solidFill>
                  <a:srgbClr val="000000"/>
                </a:solidFill>
              </a:rPr>
              <a:t>maszyny</a:t>
            </a:r>
            <a:endParaRPr lang="en-US" sz="1372" dirty="0">
              <a:solidFill>
                <a:srgbClr val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FEF839-FA40-42AD-A01C-BF047B404E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1956376" y="4599175"/>
            <a:ext cx="1319386" cy="1236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D19ED9-4199-49D9-8CDF-42596695AC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3317144" y="4600740"/>
            <a:ext cx="1319386" cy="12364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9FF853-0E3D-4F2B-9AC3-EA098A26546E}"/>
              </a:ext>
            </a:extLst>
          </p:cNvPr>
          <p:cNvCxnSpPr>
            <a:cxnSpLocks/>
          </p:cNvCxnSpPr>
          <p:nvPr/>
        </p:nvCxnSpPr>
        <p:spPr>
          <a:xfrm flipH="1" flipV="1">
            <a:off x="7316683" y="3429000"/>
            <a:ext cx="2290315" cy="1164318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94540A3-0F25-4B19-8394-5320698EFB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5958029" y="2730055"/>
            <a:ext cx="1319386" cy="12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181E-6 2.08806E-6 L 0.00039 0.2741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7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D417-35EB-44C6-980B-EE5D212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identycznych</a:t>
            </a:r>
            <a:r>
              <a:rPr lang="en-US" dirty="0"/>
              <a:t> </a:t>
            </a:r>
            <a:r>
              <a:rPr lang="en-US" dirty="0" err="1"/>
              <a:t>maszyn</a:t>
            </a:r>
            <a:r>
              <a:rPr lang="en-US" dirty="0"/>
              <a:t> </a:t>
            </a:r>
            <a:r>
              <a:rPr lang="en-US" dirty="0" err="1"/>
              <a:t>pakietowo</a:t>
            </a:r>
            <a:endParaRPr lang="en-US" dirty="0"/>
          </a:p>
        </p:txBody>
      </p:sp>
      <p:grpSp>
        <p:nvGrpSpPr>
          <p:cNvPr id="4" name="Grupa 3"/>
          <p:cNvGrpSpPr/>
          <p:nvPr/>
        </p:nvGrpSpPr>
        <p:grpSpPr>
          <a:xfrm>
            <a:off x="2282363" y="1577425"/>
            <a:ext cx="7627273" cy="4994415"/>
            <a:chOff x="2360896" y="1225087"/>
            <a:chExt cx="7627273" cy="4994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34527C-27EB-4A9F-969E-E478B9CB7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165" y="2416908"/>
              <a:ext cx="3226004" cy="21414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335FDA-3DE7-40FE-B171-37AC7797B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2360897" y="1225087"/>
              <a:ext cx="1642635" cy="153939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8EA007-15F8-4D58-BBEF-14EE4E511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2360897" y="2943235"/>
              <a:ext cx="1642635" cy="15393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738C05-93CB-4399-83F5-D640FA0F8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2360896" y="4680108"/>
              <a:ext cx="1642635" cy="153939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06FC04-2279-4580-AC5B-4D326D730155}"/>
                </a:ext>
              </a:extLst>
            </p:cNvPr>
            <p:cNvCxnSpPr/>
            <p:nvPr/>
          </p:nvCxnSpPr>
          <p:spPr>
            <a:xfrm flipH="1">
              <a:off x="5573086" y="3612141"/>
              <a:ext cx="10458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6F1FD9-358F-482E-9ABD-89B378CBF193}"/>
                </a:ext>
              </a:extLst>
            </p:cNvPr>
            <p:cNvCxnSpPr/>
            <p:nvPr/>
          </p:nvCxnSpPr>
          <p:spPr>
            <a:xfrm flipH="1" flipV="1">
              <a:off x="4153746" y="1968695"/>
              <a:ext cx="1419339" cy="16434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318E1-C31E-4731-B928-678F65FF1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746" y="3612141"/>
              <a:ext cx="14193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02A0D6-A126-4B31-AC82-715741A49C71}"/>
                </a:ext>
              </a:extLst>
            </p:cNvPr>
            <p:cNvCxnSpPr/>
            <p:nvPr/>
          </p:nvCxnSpPr>
          <p:spPr>
            <a:xfrm flipH="1">
              <a:off x="4228448" y="3612140"/>
              <a:ext cx="1344637" cy="17928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33CDBE-B452-413A-BC2D-953FDD4CB8CA}"/>
                </a:ext>
              </a:extLst>
            </p:cNvPr>
            <p:cNvSpPr txBox="1"/>
            <p:nvPr/>
          </p:nvSpPr>
          <p:spPr>
            <a:xfrm>
              <a:off x="5797192" y="3088857"/>
              <a:ext cx="520793" cy="615522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9EBA-BC41-45C1-B160-219C0057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  <a:r>
              <a:rPr lang="en-US" dirty="0" err="1"/>
              <a:t>wygaszanie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1985-D06B-452C-A005-7F24CC5487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3107918" y="2681979"/>
            <a:ext cx="1642635" cy="15393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089EA7-0993-46CA-A61F-010749C09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5173624" y="2672671"/>
            <a:ext cx="1642635" cy="15393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01D9F26-6C63-46C6-A989-75835815A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7239330" y="2672671"/>
            <a:ext cx="1642635" cy="153939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2496B00-ECCC-4EFE-80EF-2C24566E6262}"/>
              </a:ext>
            </a:extLst>
          </p:cNvPr>
          <p:cNvGrpSpPr/>
          <p:nvPr/>
        </p:nvGrpSpPr>
        <p:grpSpPr>
          <a:xfrm>
            <a:off x="6946812" y="2322891"/>
            <a:ext cx="835790" cy="804142"/>
            <a:chOff x="6975361" y="4470093"/>
            <a:chExt cx="1036633" cy="103504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FA5ADF9-9AE8-461E-A6C5-B7EB6CF0A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361" y="4470093"/>
              <a:ext cx="1036633" cy="1035047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89FDDE-B32B-4978-91D2-B4A35F08F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161" y="4522481"/>
              <a:ext cx="931858" cy="931859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48">
              <a:extLst>
                <a:ext uri="{FF2B5EF4-FFF2-40B4-BE49-F238E27FC236}">
                  <a16:creationId xmlns:a16="http://schemas.microsoft.com/office/drawing/2014/main" id="{8BFEC1CE-FF7C-4CD1-9F2A-D7B8A28AC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161" y="4522481"/>
              <a:ext cx="717547" cy="636585"/>
            </a:xfrm>
            <a:custGeom>
              <a:avLst/>
              <a:gdLst>
                <a:gd name="T0" fmla="*/ 323 w 323"/>
                <a:gd name="T1" fmla="*/ 34 h 286"/>
                <a:gd name="T2" fmla="*/ 210 w 323"/>
                <a:gd name="T3" fmla="*/ 0 h 286"/>
                <a:gd name="T4" fmla="*/ 0 w 323"/>
                <a:gd name="T5" fmla="*/ 209 h 286"/>
                <a:gd name="T6" fmla="*/ 15 w 323"/>
                <a:gd name="T7" fmla="*/ 286 h 286"/>
                <a:gd name="T8" fmla="*/ 210 w 323"/>
                <a:gd name="T9" fmla="*/ 209 h 286"/>
                <a:gd name="T10" fmla="*/ 323 w 323"/>
                <a:gd name="T11" fmla="*/ 3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86">
                  <a:moveTo>
                    <a:pt x="323" y="34"/>
                  </a:moveTo>
                  <a:cubicBezTo>
                    <a:pt x="291" y="12"/>
                    <a:pt x="252" y="0"/>
                    <a:pt x="210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0" y="236"/>
                    <a:pt x="6" y="262"/>
                    <a:pt x="15" y="286"/>
                  </a:cubicBezTo>
                  <a:cubicBezTo>
                    <a:pt x="210" y="209"/>
                    <a:pt x="210" y="209"/>
                    <a:pt x="210" y="209"/>
                  </a:cubicBezTo>
                  <a:cubicBezTo>
                    <a:pt x="323" y="34"/>
                    <a:pt x="323" y="34"/>
                    <a:pt x="323" y="34"/>
                  </a:cubicBezTo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149">
              <a:extLst>
                <a:ext uri="{FF2B5EF4-FFF2-40B4-BE49-F238E27FC236}">
                  <a16:creationId xmlns:a16="http://schemas.microsoft.com/office/drawing/2014/main" id="{9754D255-3771-4C43-932B-8DDC0FBEB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095" y="4638368"/>
              <a:ext cx="200024" cy="168274"/>
            </a:xfrm>
            <a:custGeom>
              <a:avLst/>
              <a:gdLst>
                <a:gd name="T0" fmla="*/ 23 w 90"/>
                <a:gd name="T1" fmla="*/ 0 h 76"/>
                <a:gd name="T2" fmla="*/ 0 w 90"/>
                <a:gd name="T3" fmla="*/ 35 h 76"/>
                <a:gd name="T4" fmla="*/ 90 w 90"/>
                <a:gd name="T5" fmla="*/ 76 h 76"/>
                <a:gd name="T6" fmla="*/ 23 w 90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6">
                  <a:moveTo>
                    <a:pt x="23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32" y="44"/>
                    <a:pt x="63" y="58"/>
                    <a:pt x="90" y="76"/>
                  </a:cubicBezTo>
                  <a:cubicBezTo>
                    <a:pt x="75" y="45"/>
                    <a:pt x="52" y="18"/>
                    <a:pt x="23" y="0"/>
                  </a:cubicBezTo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50">
              <a:extLst>
                <a:ext uri="{FF2B5EF4-FFF2-40B4-BE49-F238E27FC236}">
                  <a16:creationId xmlns:a16="http://schemas.microsoft.com/office/drawing/2014/main" id="{26296333-C73F-4782-AFC2-8DE273D3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060" y="4571693"/>
              <a:ext cx="604835" cy="234949"/>
            </a:xfrm>
            <a:custGeom>
              <a:avLst/>
              <a:gdLst>
                <a:gd name="T0" fmla="*/ 170 w 272"/>
                <a:gd name="T1" fmla="*/ 0 h 106"/>
                <a:gd name="T2" fmla="*/ 0 w 272"/>
                <a:gd name="T3" fmla="*/ 106 h 106"/>
                <a:gd name="T4" fmla="*/ 170 w 272"/>
                <a:gd name="T5" fmla="*/ 55 h 106"/>
                <a:gd name="T6" fmla="*/ 249 w 272"/>
                <a:gd name="T7" fmla="*/ 65 h 106"/>
                <a:gd name="T8" fmla="*/ 272 w 272"/>
                <a:gd name="T9" fmla="*/ 30 h 106"/>
                <a:gd name="T10" fmla="*/ 170 w 272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06">
                  <a:moveTo>
                    <a:pt x="170" y="0"/>
                  </a:moveTo>
                  <a:cubicBezTo>
                    <a:pt x="95" y="0"/>
                    <a:pt x="30" y="43"/>
                    <a:pt x="0" y="106"/>
                  </a:cubicBezTo>
                  <a:cubicBezTo>
                    <a:pt x="49" y="74"/>
                    <a:pt x="107" y="55"/>
                    <a:pt x="170" y="55"/>
                  </a:cubicBezTo>
                  <a:cubicBezTo>
                    <a:pt x="197" y="55"/>
                    <a:pt x="224" y="58"/>
                    <a:pt x="249" y="65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42" y="11"/>
                    <a:pt x="207" y="0"/>
                    <a:pt x="170" y="0"/>
                  </a:cubicBezTo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A972A31-D5E2-4705-B3FD-2449E590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734" y="4928879"/>
              <a:ext cx="115887" cy="115887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52">
              <a:extLst>
                <a:ext uri="{FF2B5EF4-FFF2-40B4-BE49-F238E27FC236}">
                  <a16:creationId xmlns:a16="http://schemas.microsoft.com/office/drawing/2014/main" id="{5557FF44-265B-4FB7-AF7D-0C389022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534" y="4576456"/>
              <a:ext cx="11112" cy="112712"/>
            </a:xfrm>
            <a:custGeom>
              <a:avLst/>
              <a:gdLst>
                <a:gd name="T0" fmla="*/ 3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3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3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3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3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153">
              <a:extLst>
                <a:ext uri="{FF2B5EF4-FFF2-40B4-BE49-F238E27FC236}">
                  <a16:creationId xmlns:a16="http://schemas.microsoft.com/office/drawing/2014/main" id="{764EB3D7-8E17-4C46-9C03-5E160642F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534" y="5287653"/>
              <a:ext cx="11112" cy="112712"/>
            </a:xfrm>
            <a:custGeom>
              <a:avLst/>
              <a:gdLst>
                <a:gd name="T0" fmla="*/ 3 w 5"/>
                <a:gd name="T1" fmla="*/ 51 h 51"/>
                <a:gd name="T2" fmla="*/ 0 w 5"/>
                <a:gd name="T3" fmla="*/ 49 h 51"/>
                <a:gd name="T4" fmla="*/ 0 w 5"/>
                <a:gd name="T5" fmla="*/ 2 h 51"/>
                <a:gd name="T6" fmla="*/ 3 w 5"/>
                <a:gd name="T7" fmla="*/ 0 h 51"/>
                <a:gd name="T8" fmla="*/ 5 w 5"/>
                <a:gd name="T9" fmla="*/ 2 h 51"/>
                <a:gd name="T10" fmla="*/ 5 w 5"/>
                <a:gd name="T11" fmla="*/ 49 h 51"/>
                <a:gd name="T12" fmla="*/ 3 w 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1">
                  <a:moveTo>
                    <a:pt x="3" y="51"/>
                  </a:moveTo>
                  <a:cubicBezTo>
                    <a:pt x="1" y="51"/>
                    <a:pt x="0" y="50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4" y="51"/>
                    <a:pt x="3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54">
              <a:extLst>
                <a:ext uri="{FF2B5EF4-FFF2-40B4-BE49-F238E27FC236}">
                  <a16:creationId xmlns:a16="http://schemas.microsoft.com/office/drawing/2014/main" id="{4A5D9BCA-C563-4AC9-A0DE-5681E1C2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747" y="4628843"/>
              <a:ext cx="65087" cy="100012"/>
            </a:xfrm>
            <a:custGeom>
              <a:avLst/>
              <a:gdLst>
                <a:gd name="T0" fmla="*/ 26 w 29"/>
                <a:gd name="T1" fmla="*/ 45 h 45"/>
                <a:gd name="T2" fmla="*/ 24 w 29"/>
                <a:gd name="T3" fmla="*/ 44 h 45"/>
                <a:gd name="T4" fmla="*/ 1 w 29"/>
                <a:gd name="T5" fmla="*/ 4 h 45"/>
                <a:gd name="T6" fmla="*/ 2 w 29"/>
                <a:gd name="T7" fmla="*/ 0 h 45"/>
                <a:gd name="T8" fmla="*/ 5 w 29"/>
                <a:gd name="T9" fmla="*/ 1 h 45"/>
                <a:gd name="T10" fmla="*/ 28 w 29"/>
                <a:gd name="T11" fmla="*/ 42 h 45"/>
                <a:gd name="T12" fmla="*/ 28 w 29"/>
                <a:gd name="T13" fmla="*/ 45 h 45"/>
                <a:gd name="T14" fmla="*/ 26 w 29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26" y="45"/>
                  </a:moveTo>
                  <a:cubicBezTo>
                    <a:pt x="26" y="45"/>
                    <a:pt x="25" y="45"/>
                    <a:pt x="24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9" y="44"/>
                    <a:pt x="28" y="45"/>
                  </a:cubicBezTo>
                  <a:cubicBezTo>
                    <a:pt x="27" y="45"/>
                    <a:pt x="27" y="45"/>
                    <a:pt x="26" y="4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155">
              <a:extLst>
                <a:ext uri="{FF2B5EF4-FFF2-40B4-BE49-F238E27FC236}">
                  <a16:creationId xmlns:a16="http://schemas.microsoft.com/office/drawing/2014/main" id="{E4A6F5F6-5EA1-498A-B8E7-48E00BD5D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346" y="5244791"/>
              <a:ext cx="65087" cy="100012"/>
            </a:xfrm>
            <a:custGeom>
              <a:avLst/>
              <a:gdLst>
                <a:gd name="T0" fmla="*/ 26 w 29"/>
                <a:gd name="T1" fmla="*/ 45 h 45"/>
                <a:gd name="T2" fmla="*/ 24 w 29"/>
                <a:gd name="T3" fmla="*/ 44 h 45"/>
                <a:gd name="T4" fmla="*/ 1 w 29"/>
                <a:gd name="T5" fmla="*/ 4 h 45"/>
                <a:gd name="T6" fmla="*/ 2 w 29"/>
                <a:gd name="T7" fmla="*/ 1 h 45"/>
                <a:gd name="T8" fmla="*/ 5 w 29"/>
                <a:gd name="T9" fmla="*/ 1 h 45"/>
                <a:gd name="T10" fmla="*/ 28 w 29"/>
                <a:gd name="T11" fmla="*/ 42 h 45"/>
                <a:gd name="T12" fmla="*/ 28 w 29"/>
                <a:gd name="T13" fmla="*/ 45 h 45"/>
                <a:gd name="T14" fmla="*/ 26 w 29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26" y="45"/>
                  </a:moveTo>
                  <a:cubicBezTo>
                    <a:pt x="26" y="45"/>
                    <a:pt x="25" y="45"/>
                    <a:pt x="24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3"/>
                    <a:pt x="29" y="44"/>
                    <a:pt x="28" y="45"/>
                  </a:cubicBezTo>
                  <a:cubicBezTo>
                    <a:pt x="27" y="45"/>
                    <a:pt x="27" y="45"/>
                    <a:pt x="26" y="4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56">
              <a:extLst>
                <a:ext uri="{FF2B5EF4-FFF2-40B4-BE49-F238E27FC236}">
                  <a16:creationId xmlns:a16="http://schemas.microsoft.com/office/drawing/2014/main" id="{4CD25490-1558-48F4-876E-724AAAD25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523" y="4778067"/>
              <a:ext cx="103187" cy="61912"/>
            </a:xfrm>
            <a:custGeom>
              <a:avLst/>
              <a:gdLst>
                <a:gd name="T0" fmla="*/ 43 w 46"/>
                <a:gd name="T1" fmla="*/ 28 h 28"/>
                <a:gd name="T2" fmla="*/ 42 w 46"/>
                <a:gd name="T3" fmla="*/ 28 h 28"/>
                <a:gd name="T4" fmla="*/ 2 w 46"/>
                <a:gd name="T5" fmla="*/ 5 h 28"/>
                <a:gd name="T6" fmla="*/ 1 w 46"/>
                <a:gd name="T7" fmla="*/ 1 h 28"/>
                <a:gd name="T8" fmla="*/ 4 w 46"/>
                <a:gd name="T9" fmla="*/ 1 h 28"/>
                <a:gd name="T10" fmla="*/ 45 w 46"/>
                <a:gd name="T11" fmla="*/ 24 h 28"/>
                <a:gd name="T12" fmla="*/ 45 w 46"/>
                <a:gd name="T13" fmla="*/ 27 h 28"/>
                <a:gd name="T14" fmla="*/ 43 w 4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8">
                  <a:moveTo>
                    <a:pt x="43" y="28"/>
                  </a:moveTo>
                  <a:cubicBezTo>
                    <a:pt x="43" y="28"/>
                    <a:pt x="43" y="28"/>
                    <a:pt x="4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25"/>
                    <a:pt x="46" y="26"/>
                    <a:pt x="45" y="27"/>
                  </a:cubicBezTo>
                  <a:cubicBezTo>
                    <a:pt x="45" y="28"/>
                    <a:pt x="44" y="28"/>
                    <a:pt x="43" y="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157">
              <a:extLst>
                <a:ext uri="{FF2B5EF4-FFF2-40B4-BE49-F238E27FC236}">
                  <a16:creationId xmlns:a16="http://schemas.microsoft.com/office/drawing/2014/main" id="{BBC1E94F-5322-414C-B712-66946C4CB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470" y="5133666"/>
              <a:ext cx="103187" cy="63500"/>
            </a:xfrm>
            <a:custGeom>
              <a:avLst/>
              <a:gdLst>
                <a:gd name="T0" fmla="*/ 43 w 46"/>
                <a:gd name="T1" fmla="*/ 28 h 28"/>
                <a:gd name="T2" fmla="*/ 42 w 46"/>
                <a:gd name="T3" fmla="*/ 28 h 28"/>
                <a:gd name="T4" fmla="*/ 2 w 46"/>
                <a:gd name="T5" fmla="*/ 5 h 28"/>
                <a:gd name="T6" fmla="*/ 1 w 46"/>
                <a:gd name="T7" fmla="*/ 1 h 28"/>
                <a:gd name="T8" fmla="*/ 4 w 46"/>
                <a:gd name="T9" fmla="*/ 1 h 28"/>
                <a:gd name="T10" fmla="*/ 45 w 46"/>
                <a:gd name="T11" fmla="*/ 24 h 28"/>
                <a:gd name="T12" fmla="*/ 46 w 46"/>
                <a:gd name="T13" fmla="*/ 27 h 28"/>
                <a:gd name="T14" fmla="*/ 43 w 4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8">
                  <a:moveTo>
                    <a:pt x="43" y="28"/>
                  </a:moveTo>
                  <a:cubicBezTo>
                    <a:pt x="43" y="28"/>
                    <a:pt x="43" y="28"/>
                    <a:pt x="4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25"/>
                    <a:pt x="46" y="26"/>
                    <a:pt x="46" y="27"/>
                  </a:cubicBezTo>
                  <a:cubicBezTo>
                    <a:pt x="45" y="28"/>
                    <a:pt x="44" y="28"/>
                    <a:pt x="43" y="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58">
              <a:extLst>
                <a:ext uri="{FF2B5EF4-FFF2-40B4-BE49-F238E27FC236}">
                  <a16:creationId xmlns:a16="http://schemas.microsoft.com/office/drawing/2014/main" id="{D480E18A-7905-4E65-ABD3-6885B671A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332" y="4982854"/>
              <a:ext cx="112712" cy="11112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2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2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2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159">
              <a:extLst>
                <a:ext uri="{FF2B5EF4-FFF2-40B4-BE49-F238E27FC236}">
                  <a16:creationId xmlns:a16="http://schemas.microsoft.com/office/drawing/2014/main" id="{A7DAB3B4-1087-4C5D-A787-8A98B43F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136" y="4982854"/>
              <a:ext cx="112712" cy="11112"/>
            </a:xfrm>
            <a:custGeom>
              <a:avLst/>
              <a:gdLst>
                <a:gd name="T0" fmla="*/ 49 w 51"/>
                <a:gd name="T1" fmla="*/ 5 h 5"/>
                <a:gd name="T2" fmla="*/ 2 w 51"/>
                <a:gd name="T3" fmla="*/ 5 h 5"/>
                <a:gd name="T4" fmla="*/ 0 w 51"/>
                <a:gd name="T5" fmla="*/ 2 h 5"/>
                <a:gd name="T6" fmla="*/ 2 w 51"/>
                <a:gd name="T7" fmla="*/ 0 h 5"/>
                <a:gd name="T8" fmla="*/ 49 w 51"/>
                <a:gd name="T9" fmla="*/ 0 h 5"/>
                <a:gd name="T10" fmla="*/ 51 w 51"/>
                <a:gd name="T11" fmla="*/ 2 h 5"/>
                <a:gd name="T12" fmla="*/ 49 w 5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">
                  <a:moveTo>
                    <a:pt x="4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1" y="1"/>
                    <a:pt x="51" y="2"/>
                  </a:cubicBezTo>
                  <a:cubicBezTo>
                    <a:pt x="51" y="4"/>
                    <a:pt x="50" y="5"/>
                    <a:pt x="4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60">
              <a:extLst>
                <a:ext uri="{FF2B5EF4-FFF2-40B4-BE49-F238E27FC236}">
                  <a16:creationId xmlns:a16="http://schemas.microsoft.com/office/drawing/2014/main" id="{DE9EFE7B-6DA8-4C2E-979F-FEA36C906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470" y="4778067"/>
              <a:ext cx="103187" cy="61912"/>
            </a:xfrm>
            <a:custGeom>
              <a:avLst/>
              <a:gdLst>
                <a:gd name="T0" fmla="*/ 3 w 46"/>
                <a:gd name="T1" fmla="*/ 28 h 28"/>
                <a:gd name="T2" fmla="*/ 1 w 46"/>
                <a:gd name="T3" fmla="*/ 27 h 28"/>
                <a:gd name="T4" fmla="*/ 2 w 46"/>
                <a:gd name="T5" fmla="*/ 24 h 28"/>
                <a:gd name="T6" fmla="*/ 42 w 46"/>
                <a:gd name="T7" fmla="*/ 1 h 28"/>
                <a:gd name="T8" fmla="*/ 46 w 46"/>
                <a:gd name="T9" fmla="*/ 1 h 28"/>
                <a:gd name="T10" fmla="*/ 45 w 46"/>
                <a:gd name="T11" fmla="*/ 5 h 28"/>
                <a:gd name="T12" fmla="*/ 4 w 46"/>
                <a:gd name="T13" fmla="*/ 28 h 28"/>
                <a:gd name="T14" fmla="*/ 3 w 4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8">
                  <a:moveTo>
                    <a:pt x="3" y="28"/>
                  </a:moveTo>
                  <a:cubicBezTo>
                    <a:pt x="2" y="28"/>
                    <a:pt x="1" y="28"/>
                    <a:pt x="1" y="27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6" y="3"/>
                    <a:pt x="46" y="4"/>
                    <a:pt x="45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161">
              <a:extLst>
                <a:ext uri="{FF2B5EF4-FFF2-40B4-BE49-F238E27FC236}">
                  <a16:creationId xmlns:a16="http://schemas.microsoft.com/office/drawing/2014/main" id="{AF088A6E-901A-431F-B935-D1802BDD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523" y="5133666"/>
              <a:ext cx="103187" cy="63500"/>
            </a:xfrm>
            <a:custGeom>
              <a:avLst/>
              <a:gdLst>
                <a:gd name="T0" fmla="*/ 3 w 46"/>
                <a:gd name="T1" fmla="*/ 28 h 28"/>
                <a:gd name="T2" fmla="*/ 1 w 46"/>
                <a:gd name="T3" fmla="*/ 27 h 28"/>
                <a:gd name="T4" fmla="*/ 2 w 46"/>
                <a:gd name="T5" fmla="*/ 24 h 28"/>
                <a:gd name="T6" fmla="*/ 42 w 46"/>
                <a:gd name="T7" fmla="*/ 1 h 28"/>
                <a:gd name="T8" fmla="*/ 45 w 46"/>
                <a:gd name="T9" fmla="*/ 1 h 28"/>
                <a:gd name="T10" fmla="*/ 45 w 46"/>
                <a:gd name="T11" fmla="*/ 5 h 28"/>
                <a:gd name="T12" fmla="*/ 4 w 46"/>
                <a:gd name="T13" fmla="*/ 28 h 28"/>
                <a:gd name="T14" fmla="*/ 3 w 4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8">
                  <a:moveTo>
                    <a:pt x="3" y="28"/>
                  </a:moveTo>
                  <a:cubicBezTo>
                    <a:pt x="2" y="28"/>
                    <a:pt x="1" y="28"/>
                    <a:pt x="1" y="27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0"/>
                    <a:pt x="45" y="1"/>
                  </a:cubicBezTo>
                  <a:cubicBezTo>
                    <a:pt x="46" y="3"/>
                    <a:pt x="46" y="4"/>
                    <a:pt x="45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62">
              <a:extLst>
                <a:ext uri="{FF2B5EF4-FFF2-40B4-BE49-F238E27FC236}">
                  <a16:creationId xmlns:a16="http://schemas.microsoft.com/office/drawing/2014/main" id="{08259366-2997-412D-A42E-07D0EA8C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346" y="4628843"/>
              <a:ext cx="65087" cy="100012"/>
            </a:xfrm>
            <a:custGeom>
              <a:avLst/>
              <a:gdLst>
                <a:gd name="T0" fmla="*/ 3 w 29"/>
                <a:gd name="T1" fmla="*/ 45 h 45"/>
                <a:gd name="T2" fmla="*/ 2 w 29"/>
                <a:gd name="T3" fmla="*/ 45 h 45"/>
                <a:gd name="T4" fmla="*/ 1 w 29"/>
                <a:gd name="T5" fmla="*/ 42 h 45"/>
                <a:gd name="T6" fmla="*/ 24 w 29"/>
                <a:gd name="T7" fmla="*/ 1 h 45"/>
                <a:gd name="T8" fmla="*/ 28 w 29"/>
                <a:gd name="T9" fmla="*/ 0 h 45"/>
                <a:gd name="T10" fmla="*/ 28 w 29"/>
                <a:gd name="T11" fmla="*/ 4 h 45"/>
                <a:gd name="T12" fmla="*/ 5 w 29"/>
                <a:gd name="T13" fmla="*/ 44 h 45"/>
                <a:gd name="T14" fmla="*/ 3 w 29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3" y="45"/>
                  </a:moveTo>
                  <a:cubicBezTo>
                    <a:pt x="3" y="45"/>
                    <a:pt x="2" y="45"/>
                    <a:pt x="2" y="45"/>
                  </a:cubicBezTo>
                  <a:cubicBezTo>
                    <a:pt x="1" y="44"/>
                    <a:pt x="0" y="43"/>
                    <a:pt x="1" y="4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29" y="1"/>
                    <a:pt x="29" y="3"/>
                    <a:pt x="28" y="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163">
              <a:extLst>
                <a:ext uri="{FF2B5EF4-FFF2-40B4-BE49-F238E27FC236}">
                  <a16:creationId xmlns:a16="http://schemas.microsoft.com/office/drawing/2014/main" id="{F5934184-881F-4EBA-8765-8FC3901D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747" y="5244791"/>
              <a:ext cx="65087" cy="100012"/>
            </a:xfrm>
            <a:custGeom>
              <a:avLst/>
              <a:gdLst>
                <a:gd name="T0" fmla="*/ 3 w 29"/>
                <a:gd name="T1" fmla="*/ 45 h 45"/>
                <a:gd name="T2" fmla="*/ 2 w 29"/>
                <a:gd name="T3" fmla="*/ 45 h 45"/>
                <a:gd name="T4" fmla="*/ 1 w 29"/>
                <a:gd name="T5" fmla="*/ 42 h 45"/>
                <a:gd name="T6" fmla="*/ 24 w 29"/>
                <a:gd name="T7" fmla="*/ 1 h 45"/>
                <a:gd name="T8" fmla="*/ 28 w 29"/>
                <a:gd name="T9" fmla="*/ 1 h 45"/>
                <a:gd name="T10" fmla="*/ 28 w 29"/>
                <a:gd name="T11" fmla="*/ 4 h 45"/>
                <a:gd name="T12" fmla="*/ 5 w 29"/>
                <a:gd name="T13" fmla="*/ 44 h 45"/>
                <a:gd name="T14" fmla="*/ 3 w 29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3" y="45"/>
                  </a:moveTo>
                  <a:cubicBezTo>
                    <a:pt x="3" y="45"/>
                    <a:pt x="2" y="45"/>
                    <a:pt x="2" y="45"/>
                  </a:cubicBezTo>
                  <a:cubicBezTo>
                    <a:pt x="1" y="44"/>
                    <a:pt x="0" y="43"/>
                    <a:pt x="1" y="4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1"/>
                    <a:pt x="29" y="3"/>
                    <a:pt x="28" y="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64">
              <a:extLst>
                <a:ext uri="{FF2B5EF4-FFF2-40B4-BE49-F238E27FC236}">
                  <a16:creationId xmlns:a16="http://schemas.microsoft.com/office/drawing/2014/main" id="{210CC7D2-203C-4206-8C9D-39BC876BC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486" y="4970154"/>
              <a:ext cx="423861" cy="188912"/>
            </a:xfrm>
            <a:custGeom>
              <a:avLst/>
              <a:gdLst>
                <a:gd name="T0" fmla="*/ 8 w 191"/>
                <a:gd name="T1" fmla="*/ 85 h 85"/>
                <a:gd name="T2" fmla="*/ 1 w 191"/>
                <a:gd name="T3" fmla="*/ 80 h 85"/>
                <a:gd name="T4" fmla="*/ 5 w 191"/>
                <a:gd name="T5" fmla="*/ 71 h 85"/>
                <a:gd name="T6" fmla="*/ 180 w 191"/>
                <a:gd name="T7" fmla="*/ 2 h 85"/>
                <a:gd name="T8" fmla="*/ 189 w 191"/>
                <a:gd name="T9" fmla="*/ 6 h 85"/>
                <a:gd name="T10" fmla="*/ 185 w 191"/>
                <a:gd name="T11" fmla="*/ 15 h 85"/>
                <a:gd name="T12" fmla="*/ 11 w 191"/>
                <a:gd name="T13" fmla="*/ 84 h 85"/>
                <a:gd name="T14" fmla="*/ 8 w 19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85">
                  <a:moveTo>
                    <a:pt x="8" y="85"/>
                  </a:moveTo>
                  <a:cubicBezTo>
                    <a:pt x="5" y="85"/>
                    <a:pt x="3" y="83"/>
                    <a:pt x="1" y="80"/>
                  </a:cubicBezTo>
                  <a:cubicBezTo>
                    <a:pt x="0" y="76"/>
                    <a:pt x="2" y="72"/>
                    <a:pt x="5" y="71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4" y="0"/>
                    <a:pt x="188" y="2"/>
                    <a:pt x="189" y="6"/>
                  </a:cubicBezTo>
                  <a:cubicBezTo>
                    <a:pt x="191" y="9"/>
                    <a:pt x="189" y="13"/>
                    <a:pt x="185" y="15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10" y="84"/>
                    <a:pt x="9" y="85"/>
                    <a:pt x="8" y="8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165">
              <a:extLst>
                <a:ext uri="{FF2B5EF4-FFF2-40B4-BE49-F238E27FC236}">
                  <a16:creationId xmlns:a16="http://schemas.microsoft.com/office/drawing/2014/main" id="{4ECC4345-3246-4AE1-A3BB-FC6D841C0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421" y="4617730"/>
              <a:ext cx="261936" cy="385761"/>
            </a:xfrm>
            <a:custGeom>
              <a:avLst/>
              <a:gdLst>
                <a:gd name="T0" fmla="*/ 8 w 118"/>
                <a:gd name="T1" fmla="*/ 173 h 173"/>
                <a:gd name="T2" fmla="*/ 4 w 118"/>
                <a:gd name="T3" fmla="*/ 172 h 173"/>
                <a:gd name="T4" fmla="*/ 2 w 118"/>
                <a:gd name="T5" fmla="*/ 162 h 173"/>
                <a:gd name="T6" fmla="*/ 104 w 118"/>
                <a:gd name="T7" fmla="*/ 5 h 173"/>
                <a:gd name="T8" fmla="*/ 114 w 118"/>
                <a:gd name="T9" fmla="*/ 3 h 173"/>
                <a:gd name="T10" fmla="*/ 116 w 118"/>
                <a:gd name="T11" fmla="*/ 12 h 173"/>
                <a:gd name="T12" fmla="*/ 14 w 118"/>
                <a:gd name="T13" fmla="*/ 170 h 173"/>
                <a:gd name="T14" fmla="*/ 8 w 118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73">
                  <a:moveTo>
                    <a:pt x="8" y="173"/>
                  </a:moveTo>
                  <a:cubicBezTo>
                    <a:pt x="6" y="173"/>
                    <a:pt x="5" y="173"/>
                    <a:pt x="4" y="172"/>
                  </a:cubicBezTo>
                  <a:cubicBezTo>
                    <a:pt x="1" y="170"/>
                    <a:pt x="0" y="166"/>
                    <a:pt x="2" y="162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1"/>
                    <a:pt x="110" y="0"/>
                    <a:pt x="114" y="3"/>
                  </a:cubicBezTo>
                  <a:cubicBezTo>
                    <a:pt x="117" y="5"/>
                    <a:pt x="118" y="9"/>
                    <a:pt x="116" y="12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2" y="172"/>
                    <a:pt x="10" y="173"/>
                    <a:pt x="8" y="173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7687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F85C-0D8D-4C91-8319-053C894A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365125"/>
            <a:ext cx="10909183" cy="1325563"/>
          </a:xfrm>
        </p:spPr>
        <p:txBody>
          <a:bodyPr/>
          <a:lstStyle/>
          <a:p>
            <a:r>
              <a:rPr lang="en-US" dirty="0" err="1"/>
              <a:t>Minimalizowanie</a:t>
            </a:r>
            <a:r>
              <a:rPr lang="en-US" dirty="0"/>
              <a:t> </a:t>
            </a:r>
            <a:r>
              <a:rPr lang="en-US" dirty="0" err="1"/>
              <a:t>użycia</a:t>
            </a:r>
            <a:r>
              <a:rPr lang="en-US" dirty="0"/>
              <a:t> </a:t>
            </a:r>
            <a:r>
              <a:rPr lang="en-US" dirty="0" err="1"/>
              <a:t>publicznych</a:t>
            </a:r>
            <a:r>
              <a:rPr lang="en-US" dirty="0"/>
              <a:t> </a:t>
            </a:r>
            <a:r>
              <a:rPr lang="en-US" dirty="0" err="1"/>
              <a:t>adresów</a:t>
            </a:r>
            <a:r>
              <a:rPr lang="en-US" dirty="0"/>
              <a:t> IP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2580761" y="1308682"/>
            <a:ext cx="6636894" cy="5414373"/>
            <a:chOff x="2583805" y="1100556"/>
            <a:chExt cx="6947291" cy="55721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0A18A3-862C-48FC-9AA2-025231605DA5}"/>
                </a:ext>
              </a:extLst>
            </p:cNvPr>
            <p:cNvGrpSpPr/>
            <p:nvPr/>
          </p:nvGrpSpPr>
          <p:grpSpPr>
            <a:xfrm>
              <a:off x="2583805" y="2084363"/>
              <a:ext cx="6947291" cy="4539636"/>
              <a:chOff x="1173755" y="811022"/>
              <a:chExt cx="3922830" cy="2563333"/>
            </a:xfrm>
          </p:grpSpPr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2D7C2288-9E67-402D-838D-D40FB994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78" y="1090736"/>
                <a:ext cx="3653507" cy="2283619"/>
              </a:xfrm>
              <a:prstGeom prst="rect">
                <a:avLst/>
              </a:prstGeom>
              <a:solidFill>
                <a:schemeClr val="bg2">
                  <a:lumMod val="9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353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711F297-3928-4CE8-8C91-29097D014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755" y="811022"/>
                <a:ext cx="538646" cy="538646"/>
              </a:xfrm>
              <a:prstGeom prst="rect">
                <a:avLst/>
              </a:prstGeom>
            </p:spPr>
          </p:pic>
        </p:grpSp>
        <p:pic>
          <p:nvPicPr>
            <p:cNvPr id="1028" name="Picture 4" descr="Image result for azure load balancer">
              <a:extLst>
                <a:ext uri="{FF2B5EF4-FFF2-40B4-BE49-F238E27FC236}">
                  <a16:creationId xmlns:a16="http://schemas.microsoft.com/office/drawing/2014/main" id="{17688419-9C7B-4EE5-A5A2-B15AB0950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079" y="3055490"/>
              <a:ext cx="1942254" cy="101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A7A709-6352-4DFE-B8A7-CAD5D3D7B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3704335" y="5024130"/>
              <a:ext cx="1319386" cy="12364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DD079C-FD77-4406-A145-1D3351233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5549740" y="5047383"/>
              <a:ext cx="1319386" cy="12364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3D31BA-9EC1-4892-B489-6734D0368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7390978" y="5056589"/>
              <a:ext cx="1319386" cy="1236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E6EE99-5B29-44CE-A83F-D723A426E5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4206" y="4176021"/>
              <a:ext cx="0" cy="78020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B3A694-F08B-4FC9-9ABF-B9CBEFA34000}"/>
                </a:ext>
              </a:extLst>
            </p:cNvPr>
            <p:cNvCxnSpPr>
              <a:cxnSpLocks/>
            </p:cNvCxnSpPr>
            <p:nvPr/>
          </p:nvCxnSpPr>
          <p:spPr>
            <a:xfrm>
              <a:off x="6729769" y="3985098"/>
              <a:ext cx="1269935" cy="97112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8138FB-A3B1-488C-B296-F3CF069F9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1356" y="4025683"/>
              <a:ext cx="1307287" cy="89735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E5FA95-DBBF-4CC2-ACB4-72A01DA9D42B}"/>
                </a:ext>
              </a:extLst>
            </p:cNvPr>
            <p:cNvCxnSpPr>
              <a:cxnSpLocks/>
            </p:cNvCxnSpPr>
            <p:nvPr/>
          </p:nvCxnSpPr>
          <p:spPr>
            <a:xfrm>
              <a:off x="6244206" y="2159065"/>
              <a:ext cx="0" cy="74702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EB6D0C92-B1D2-4C42-881F-A723DD65E816}"/>
                </a:ext>
              </a:extLst>
            </p:cNvPr>
            <p:cNvGrpSpPr/>
            <p:nvPr/>
          </p:nvGrpSpPr>
          <p:grpSpPr>
            <a:xfrm>
              <a:off x="5634817" y="1100556"/>
              <a:ext cx="1218778" cy="766741"/>
              <a:chOff x="10237853" y="1810369"/>
              <a:chExt cx="627075" cy="350845"/>
            </a:xfrm>
          </p:grpSpPr>
          <p:sp>
            <p:nvSpPr>
              <p:cNvPr id="166" name="Rectangle 120">
                <a:extLst>
                  <a:ext uri="{FF2B5EF4-FFF2-40B4-BE49-F238E27FC236}">
                    <a16:creationId xmlns:a16="http://schemas.microsoft.com/office/drawing/2014/main" id="{CA142BC1-AA9F-49E1-8909-09201548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249" y="1991348"/>
                <a:ext cx="1588" cy="1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7" name="Freeform 122">
                <a:extLst>
                  <a:ext uri="{FF2B5EF4-FFF2-40B4-BE49-F238E27FC236}">
                    <a16:creationId xmlns:a16="http://schemas.microsoft.com/office/drawing/2014/main" id="{A9C8566F-243B-4993-AA7A-13BB8E1D5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853" y="1810369"/>
                <a:ext cx="627074" cy="350845"/>
              </a:xfrm>
              <a:custGeom>
                <a:avLst/>
                <a:gdLst>
                  <a:gd name="T0" fmla="*/ 194 w 470"/>
                  <a:gd name="T1" fmla="*/ 52 h 265"/>
                  <a:gd name="T2" fmla="*/ 283 w 470"/>
                  <a:gd name="T3" fmla="*/ 0 h 265"/>
                  <a:gd name="T4" fmla="*/ 386 w 470"/>
                  <a:gd name="T5" fmla="*/ 101 h 265"/>
                  <a:gd name="T6" fmla="*/ 387 w 470"/>
                  <a:gd name="T7" fmla="*/ 101 h 265"/>
                  <a:gd name="T8" fmla="*/ 470 w 470"/>
                  <a:gd name="T9" fmla="*/ 183 h 265"/>
                  <a:gd name="T10" fmla="*/ 387 w 470"/>
                  <a:gd name="T11" fmla="*/ 265 h 265"/>
                  <a:gd name="T12" fmla="*/ 66 w 470"/>
                  <a:gd name="T13" fmla="*/ 265 h 265"/>
                  <a:gd name="T14" fmla="*/ 0 w 470"/>
                  <a:gd name="T15" fmla="*/ 200 h 265"/>
                  <a:gd name="T16" fmla="*/ 64 w 470"/>
                  <a:gd name="T17" fmla="*/ 134 h 265"/>
                  <a:gd name="T18" fmla="*/ 63 w 470"/>
                  <a:gd name="T19" fmla="*/ 118 h 265"/>
                  <a:gd name="T20" fmla="*/ 145 w 470"/>
                  <a:gd name="T21" fmla="*/ 35 h 265"/>
                  <a:gd name="T22" fmla="*/ 194 w 470"/>
                  <a:gd name="T23" fmla="*/ 5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265">
                    <a:moveTo>
                      <a:pt x="194" y="52"/>
                    </a:moveTo>
                    <a:cubicBezTo>
                      <a:pt x="212" y="21"/>
                      <a:pt x="245" y="0"/>
                      <a:pt x="283" y="0"/>
                    </a:cubicBezTo>
                    <a:cubicBezTo>
                      <a:pt x="340" y="0"/>
                      <a:pt x="385" y="45"/>
                      <a:pt x="386" y="101"/>
                    </a:cubicBezTo>
                    <a:cubicBezTo>
                      <a:pt x="387" y="101"/>
                      <a:pt x="387" y="101"/>
                      <a:pt x="387" y="101"/>
                    </a:cubicBezTo>
                    <a:cubicBezTo>
                      <a:pt x="433" y="101"/>
                      <a:pt x="470" y="138"/>
                      <a:pt x="470" y="183"/>
                    </a:cubicBezTo>
                    <a:cubicBezTo>
                      <a:pt x="470" y="229"/>
                      <a:pt x="433" y="265"/>
                      <a:pt x="387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30" y="265"/>
                      <a:pt x="0" y="236"/>
                      <a:pt x="0" y="200"/>
                    </a:cubicBezTo>
                    <a:cubicBezTo>
                      <a:pt x="0" y="164"/>
                      <a:pt x="29" y="135"/>
                      <a:pt x="64" y="134"/>
                    </a:cubicBezTo>
                    <a:cubicBezTo>
                      <a:pt x="63" y="129"/>
                      <a:pt x="63" y="123"/>
                      <a:pt x="63" y="118"/>
                    </a:cubicBezTo>
                    <a:cubicBezTo>
                      <a:pt x="63" y="72"/>
                      <a:pt x="99" y="35"/>
                      <a:pt x="145" y="35"/>
                    </a:cubicBezTo>
                    <a:cubicBezTo>
                      <a:pt x="163" y="35"/>
                      <a:pt x="180" y="41"/>
                      <a:pt x="194" y="52"/>
                    </a:cubicBezTo>
                  </a:path>
                </a:pathLst>
              </a:custGeom>
              <a:solidFill>
                <a:srgbClr val="1A8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8" name="Freeform 123">
                <a:extLst>
                  <a:ext uri="{FF2B5EF4-FFF2-40B4-BE49-F238E27FC236}">
                    <a16:creationId xmlns:a16="http://schemas.microsoft.com/office/drawing/2014/main" id="{1CC3F277-4804-49E9-974C-54CDCEAA6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0079" y="1953247"/>
                <a:ext cx="604849" cy="207967"/>
              </a:xfrm>
              <a:custGeom>
                <a:avLst/>
                <a:gdLst>
                  <a:gd name="T0" fmla="*/ 405 w 454"/>
                  <a:gd name="T1" fmla="*/ 0 h 157"/>
                  <a:gd name="T2" fmla="*/ 428 w 454"/>
                  <a:gd name="T3" fmla="*/ 57 h 157"/>
                  <a:gd name="T4" fmla="*/ 346 w 454"/>
                  <a:gd name="T5" fmla="*/ 139 h 157"/>
                  <a:gd name="T6" fmla="*/ 24 w 454"/>
                  <a:gd name="T7" fmla="*/ 139 h 157"/>
                  <a:gd name="T8" fmla="*/ 0 w 454"/>
                  <a:gd name="T9" fmla="*/ 135 h 157"/>
                  <a:gd name="T10" fmla="*/ 50 w 454"/>
                  <a:gd name="T11" fmla="*/ 157 h 157"/>
                  <a:gd name="T12" fmla="*/ 371 w 454"/>
                  <a:gd name="T13" fmla="*/ 157 h 157"/>
                  <a:gd name="T14" fmla="*/ 454 w 454"/>
                  <a:gd name="T15" fmla="*/ 75 h 157"/>
                  <a:gd name="T16" fmla="*/ 405 w 454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157">
                    <a:moveTo>
                      <a:pt x="405" y="0"/>
                    </a:moveTo>
                    <a:cubicBezTo>
                      <a:pt x="420" y="15"/>
                      <a:pt x="428" y="35"/>
                      <a:pt x="428" y="57"/>
                    </a:cubicBezTo>
                    <a:cubicBezTo>
                      <a:pt x="428" y="102"/>
                      <a:pt x="391" y="139"/>
                      <a:pt x="346" y="139"/>
                    </a:cubicBezTo>
                    <a:cubicBezTo>
                      <a:pt x="24" y="139"/>
                      <a:pt x="24" y="139"/>
                      <a:pt x="24" y="139"/>
                    </a:cubicBezTo>
                    <a:cubicBezTo>
                      <a:pt x="16" y="139"/>
                      <a:pt x="8" y="138"/>
                      <a:pt x="0" y="135"/>
                    </a:cubicBezTo>
                    <a:cubicBezTo>
                      <a:pt x="12" y="149"/>
                      <a:pt x="30" y="157"/>
                      <a:pt x="50" y="157"/>
                    </a:cubicBezTo>
                    <a:cubicBezTo>
                      <a:pt x="371" y="157"/>
                      <a:pt x="371" y="157"/>
                      <a:pt x="371" y="157"/>
                    </a:cubicBezTo>
                    <a:cubicBezTo>
                      <a:pt x="417" y="157"/>
                      <a:pt x="454" y="121"/>
                      <a:pt x="454" y="75"/>
                    </a:cubicBezTo>
                    <a:cubicBezTo>
                      <a:pt x="454" y="42"/>
                      <a:pt x="434" y="13"/>
                      <a:pt x="405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DD895014-E6C9-4439-AF66-5518DAAFF118}"/>
                </a:ext>
              </a:extLst>
            </p:cNvPr>
            <p:cNvSpPr txBox="1"/>
            <p:nvPr/>
          </p:nvSpPr>
          <p:spPr>
            <a:xfrm>
              <a:off x="5183608" y="1786663"/>
              <a:ext cx="2327418" cy="479709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Publiczny</a:t>
              </a: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IP: 192.125.76.09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E9EB61F-B64C-4167-B75B-C4E80DDB24C6}"/>
                </a:ext>
              </a:extLst>
            </p:cNvPr>
            <p:cNvSpPr txBox="1"/>
            <p:nvPr/>
          </p:nvSpPr>
          <p:spPr>
            <a:xfrm>
              <a:off x="3802836" y="6164229"/>
              <a:ext cx="1220232" cy="47974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Port: 53707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4C2F17F-A93C-4685-8732-1889447D9F8E}"/>
                </a:ext>
              </a:extLst>
            </p:cNvPr>
            <p:cNvSpPr txBox="1"/>
            <p:nvPr/>
          </p:nvSpPr>
          <p:spPr>
            <a:xfrm>
              <a:off x="5652172" y="6192977"/>
              <a:ext cx="1220232" cy="47974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Port: 63797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E35C0D-CC32-4324-9512-0BF1A93643D8}"/>
                </a:ext>
              </a:extLst>
            </p:cNvPr>
            <p:cNvSpPr txBox="1"/>
            <p:nvPr/>
          </p:nvSpPr>
          <p:spPr>
            <a:xfrm>
              <a:off x="7490081" y="6192977"/>
              <a:ext cx="1226518" cy="47974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Port: 54807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441325"/>
            <a:ext cx="10515600" cy="1325563"/>
          </a:xfrm>
        </p:spPr>
        <p:txBody>
          <a:bodyPr/>
          <a:lstStyle/>
          <a:p>
            <a:r>
              <a:rPr lang="pl-PL" dirty="0"/>
              <a:t>Integracja z </a:t>
            </a:r>
            <a:br>
              <a:rPr lang="pl-PL" dirty="0"/>
            </a:br>
            <a:r>
              <a:rPr lang="pl-PL" dirty="0"/>
              <a:t>innymi narzędziami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38" y="0"/>
            <a:ext cx="755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Scenariusze Potrzeb</a:t>
            </a:r>
            <a:endParaRPr lang="pl-PL" sz="60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47" y="4409630"/>
            <a:ext cx="4131232" cy="216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3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FB89-695D-4086-B48D-3620D4CA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8" y="113453"/>
            <a:ext cx="10515600" cy="1325563"/>
          </a:xfrm>
        </p:spPr>
        <p:txBody>
          <a:bodyPr/>
          <a:lstStyle/>
          <a:p>
            <a:r>
              <a:rPr lang="en-US" dirty="0" err="1"/>
              <a:t>Maszyna</a:t>
            </a:r>
            <a:r>
              <a:rPr lang="en-US" dirty="0"/>
              <a:t> </a:t>
            </a:r>
            <a:r>
              <a:rPr lang="en-US" dirty="0" err="1"/>
              <a:t>developerska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B1A66-F967-4E04-9193-1C7F55E5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75469" y="4250723"/>
            <a:ext cx="1344835" cy="21693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39A7ED-8ECD-40E9-A63C-BFD4664DD217}"/>
              </a:ext>
            </a:extLst>
          </p:cNvPr>
          <p:cNvGrpSpPr/>
          <p:nvPr/>
        </p:nvGrpSpPr>
        <p:grpSpPr>
          <a:xfrm>
            <a:off x="3929640" y="1113236"/>
            <a:ext cx="3361593" cy="1913518"/>
            <a:chOff x="10237853" y="1810369"/>
            <a:chExt cx="627075" cy="350845"/>
          </a:xfrm>
        </p:grpSpPr>
        <p:sp>
          <p:nvSpPr>
            <p:cNvPr id="4" name="Rectangle 120">
              <a:extLst>
                <a:ext uri="{FF2B5EF4-FFF2-40B4-BE49-F238E27FC236}">
                  <a16:creationId xmlns:a16="http://schemas.microsoft.com/office/drawing/2014/main" id="{F1A0090E-2856-4D2E-8B16-1DE45DB2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249" y="1991348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" name="Freeform 122">
              <a:extLst>
                <a:ext uri="{FF2B5EF4-FFF2-40B4-BE49-F238E27FC236}">
                  <a16:creationId xmlns:a16="http://schemas.microsoft.com/office/drawing/2014/main" id="{E3064ADA-D8A0-4C0E-AFFE-7486FC48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7853" y="1810369"/>
              <a:ext cx="627074" cy="350845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" name="Freeform 123">
              <a:extLst>
                <a:ext uri="{FF2B5EF4-FFF2-40B4-BE49-F238E27FC236}">
                  <a16:creationId xmlns:a16="http://schemas.microsoft.com/office/drawing/2014/main" id="{CD6F7FD6-EE2E-41A2-9DD0-C33BC198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79" y="1953247"/>
              <a:ext cx="604849" cy="207967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E2858DB-8085-4B96-9207-8E310AB1C5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4935615" y="1619513"/>
            <a:ext cx="1319386" cy="12364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529FB-4AD3-4C7D-837F-4F2772091A77}"/>
              </a:ext>
            </a:extLst>
          </p:cNvPr>
          <p:cNvCxnSpPr>
            <a:cxnSpLocks/>
          </p:cNvCxnSpPr>
          <p:nvPr/>
        </p:nvCxnSpPr>
        <p:spPr>
          <a:xfrm flipV="1">
            <a:off x="5647788" y="3130192"/>
            <a:ext cx="0" cy="971127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24744-698E-4C64-BAD5-E705540121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14565" r="24559" b="7365"/>
          <a:stretch/>
        </p:blipFill>
        <p:spPr>
          <a:xfrm>
            <a:off x="3795073" y="1563503"/>
            <a:ext cx="1195051" cy="97112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92448BC-D731-419F-9D82-F1ACDDC9FCFB}"/>
              </a:ext>
            </a:extLst>
          </p:cNvPr>
          <p:cNvGrpSpPr/>
          <p:nvPr/>
        </p:nvGrpSpPr>
        <p:grpSpPr>
          <a:xfrm>
            <a:off x="6067591" y="2283957"/>
            <a:ext cx="1046863" cy="1031686"/>
            <a:chOff x="818984" y="738189"/>
            <a:chExt cx="1868405" cy="184131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B659C9-6DC0-407F-AB99-8FB987D6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339" y="1036454"/>
              <a:ext cx="1543050" cy="15430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7BC965-C7E9-45F5-AEE6-B9A08D6D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84" y="738189"/>
              <a:ext cx="870903" cy="87090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B35FF-D5B3-4A5B-AB9F-18B3C5B2EE23}"/>
              </a:ext>
            </a:extLst>
          </p:cNvPr>
          <p:cNvGrpSpPr/>
          <p:nvPr/>
        </p:nvGrpSpPr>
        <p:grpSpPr>
          <a:xfrm>
            <a:off x="6178267" y="1015702"/>
            <a:ext cx="888779" cy="958680"/>
            <a:chOff x="1058429" y="3747271"/>
            <a:chExt cx="1738213" cy="187492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F83AB6-7D95-4FDF-AFAE-E941FABA3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592" y="4079142"/>
              <a:ext cx="1543050" cy="154305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F8BECB2-283B-49A3-BC16-D9E27261317E}"/>
                </a:ext>
              </a:extLst>
            </p:cNvPr>
            <p:cNvGrpSpPr/>
            <p:nvPr/>
          </p:nvGrpSpPr>
          <p:grpSpPr>
            <a:xfrm>
              <a:off x="1058429" y="3747271"/>
              <a:ext cx="777922" cy="802063"/>
              <a:chOff x="977763" y="3563204"/>
              <a:chExt cx="636427" cy="656177"/>
            </a:xfrm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B2181F8F-1A8B-4DC9-8F40-8495E590E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763" y="3563204"/>
                <a:ext cx="636427" cy="656177"/>
              </a:xfrm>
              <a:custGeom>
                <a:avLst/>
                <a:gdLst>
                  <a:gd name="T0" fmla="*/ 14 w 87"/>
                  <a:gd name="T1" fmla="*/ 2 h 87"/>
                  <a:gd name="T2" fmla="*/ 28 w 87"/>
                  <a:gd name="T3" fmla="*/ 16 h 87"/>
                  <a:gd name="T4" fmla="*/ 25 w 87"/>
                  <a:gd name="T5" fmla="*/ 25 h 87"/>
                  <a:gd name="T6" fmla="*/ 16 w 87"/>
                  <a:gd name="T7" fmla="*/ 28 h 87"/>
                  <a:gd name="T8" fmla="*/ 3 w 87"/>
                  <a:gd name="T9" fmla="*/ 14 h 87"/>
                  <a:gd name="T10" fmla="*/ 7 w 87"/>
                  <a:gd name="T11" fmla="*/ 35 h 87"/>
                  <a:gd name="T12" fmla="*/ 28 w 87"/>
                  <a:gd name="T13" fmla="*/ 39 h 87"/>
                  <a:gd name="T14" fmla="*/ 73 w 87"/>
                  <a:gd name="T15" fmla="*/ 84 h 87"/>
                  <a:gd name="T16" fmla="*/ 83 w 87"/>
                  <a:gd name="T17" fmla="*/ 84 h 87"/>
                  <a:gd name="T18" fmla="*/ 84 w 87"/>
                  <a:gd name="T19" fmla="*/ 83 h 87"/>
                  <a:gd name="T20" fmla="*/ 84 w 87"/>
                  <a:gd name="T21" fmla="*/ 72 h 87"/>
                  <a:gd name="T22" fmla="*/ 39 w 87"/>
                  <a:gd name="T23" fmla="*/ 28 h 87"/>
                  <a:gd name="T24" fmla="*/ 35 w 87"/>
                  <a:gd name="T25" fmla="*/ 7 h 87"/>
                  <a:gd name="T26" fmla="*/ 14 w 87"/>
                  <a:gd name="T27" fmla="*/ 2 h 87"/>
                  <a:gd name="T28" fmla="*/ 81 w 87"/>
                  <a:gd name="T29" fmla="*/ 81 h 87"/>
                  <a:gd name="T30" fmla="*/ 75 w 87"/>
                  <a:gd name="T31" fmla="*/ 81 h 87"/>
                  <a:gd name="T32" fmla="*/ 75 w 87"/>
                  <a:gd name="T33" fmla="*/ 75 h 87"/>
                  <a:gd name="T34" fmla="*/ 81 w 87"/>
                  <a:gd name="T35" fmla="*/ 75 h 87"/>
                  <a:gd name="T36" fmla="*/ 81 w 87"/>
                  <a:gd name="T37" fmla="*/ 8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87">
                    <a:moveTo>
                      <a:pt x="14" y="2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21"/>
                      <a:pt x="1" y="29"/>
                      <a:pt x="7" y="35"/>
                    </a:cubicBezTo>
                    <a:cubicBezTo>
                      <a:pt x="13" y="40"/>
                      <a:pt x="21" y="42"/>
                      <a:pt x="28" y="39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6" y="87"/>
                      <a:pt x="80" y="87"/>
                      <a:pt x="83" y="84"/>
                    </a:cubicBezTo>
                    <a:cubicBezTo>
                      <a:pt x="84" y="83"/>
                      <a:pt x="84" y="83"/>
                      <a:pt x="84" y="83"/>
                    </a:cubicBezTo>
                    <a:cubicBezTo>
                      <a:pt x="87" y="80"/>
                      <a:pt x="87" y="75"/>
                      <a:pt x="84" y="72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2" y="21"/>
                      <a:pt x="41" y="13"/>
                      <a:pt x="35" y="7"/>
                    </a:cubicBezTo>
                    <a:cubicBezTo>
                      <a:pt x="29" y="1"/>
                      <a:pt x="21" y="0"/>
                      <a:pt x="14" y="2"/>
                    </a:cubicBezTo>
                    <a:close/>
                    <a:moveTo>
                      <a:pt x="81" y="81"/>
                    </a:moveTo>
                    <a:cubicBezTo>
                      <a:pt x="79" y="83"/>
                      <a:pt x="77" y="83"/>
                      <a:pt x="75" y="81"/>
                    </a:cubicBezTo>
                    <a:cubicBezTo>
                      <a:pt x="73" y="79"/>
                      <a:pt x="73" y="76"/>
                      <a:pt x="75" y="75"/>
                    </a:cubicBezTo>
                    <a:cubicBezTo>
                      <a:pt x="77" y="73"/>
                      <a:pt x="79" y="73"/>
                      <a:pt x="81" y="75"/>
                    </a:cubicBezTo>
                    <a:cubicBezTo>
                      <a:pt x="83" y="76"/>
                      <a:pt x="83" y="79"/>
                      <a:pt x="81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B1AD3011-B37E-4DF4-9F02-1A2F17BCB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275" y="3587017"/>
                <a:ext cx="599840" cy="619223"/>
              </a:xfrm>
              <a:custGeom>
                <a:avLst/>
                <a:gdLst>
                  <a:gd name="T0" fmla="*/ 80 w 82"/>
                  <a:gd name="T1" fmla="*/ 7 h 82"/>
                  <a:gd name="T2" fmla="*/ 76 w 82"/>
                  <a:gd name="T3" fmla="*/ 3 h 82"/>
                  <a:gd name="T4" fmla="*/ 66 w 82"/>
                  <a:gd name="T5" fmla="*/ 3 h 82"/>
                  <a:gd name="T6" fmla="*/ 37 w 82"/>
                  <a:gd name="T7" fmla="*/ 33 h 82"/>
                  <a:gd name="T8" fmla="*/ 36 w 82"/>
                  <a:gd name="T9" fmla="*/ 41 h 82"/>
                  <a:gd name="T10" fmla="*/ 17 w 82"/>
                  <a:gd name="T11" fmla="*/ 60 h 82"/>
                  <a:gd name="T12" fmla="*/ 17 w 82"/>
                  <a:gd name="T13" fmla="*/ 60 h 82"/>
                  <a:gd name="T14" fmla="*/ 9 w 82"/>
                  <a:gd name="T15" fmla="*/ 62 h 82"/>
                  <a:gd name="T16" fmla="*/ 0 w 82"/>
                  <a:gd name="T17" fmla="*/ 78 h 82"/>
                  <a:gd name="T18" fmla="*/ 4 w 82"/>
                  <a:gd name="T19" fmla="*/ 82 h 82"/>
                  <a:gd name="T20" fmla="*/ 20 w 82"/>
                  <a:gd name="T21" fmla="*/ 73 h 82"/>
                  <a:gd name="T22" fmla="*/ 22 w 82"/>
                  <a:gd name="T23" fmla="*/ 65 h 82"/>
                  <a:gd name="T24" fmla="*/ 41 w 82"/>
                  <a:gd name="T25" fmla="*/ 46 h 82"/>
                  <a:gd name="T26" fmla="*/ 50 w 82"/>
                  <a:gd name="T27" fmla="*/ 46 h 82"/>
                  <a:gd name="T28" fmla="*/ 80 w 82"/>
                  <a:gd name="T29" fmla="*/ 16 h 82"/>
                  <a:gd name="T30" fmla="*/ 80 w 82"/>
                  <a:gd name="T31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82">
                    <a:moveTo>
                      <a:pt x="80" y="7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73" y="0"/>
                      <a:pt x="69" y="0"/>
                      <a:pt x="66" y="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4" y="35"/>
                      <a:pt x="34" y="39"/>
                      <a:pt x="36" y="41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4" y="48"/>
                      <a:pt x="48" y="48"/>
                      <a:pt x="50" y="4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2" y="14"/>
                      <a:pt x="82" y="10"/>
                      <a:pt x="80" y="7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46F6F-49F6-456D-8657-87B361CD7057}"/>
              </a:ext>
            </a:extLst>
          </p:cNvPr>
          <p:cNvGrpSpPr/>
          <p:nvPr/>
        </p:nvGrpSpPr>
        <p:grpSpPr>
          <a:xfrm>
            <a:off x="8486467" y="4290068"/>
            <a:ext cx="3230067" cy="2109536"/>
            <a:chOff x="8330183" y="560404"/>
            <a:chExt cx="3294837" cy="2151837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5C849EB6-3ECF-4947-A3F9-728E98FF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9645" y="1221151"/>
              <a:ext cx="824428" cy="133378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5455C2D-8BF5-4C1A-93F6-20DD79F49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051" y="560404"/>
              <a:ext cx="1016640" cy="198046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8E3FC150-5D9E-4364-8397-3B39D2C5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737" y="795353"/>
              <a:ext cx="2473283" cy="1759579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1C7B939-6389-41A9-9E10-A0C62114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4843" y="1392525"/>
              <a:ext cx="493195" cy="10071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F4ECA19-D254-44AA-87B3-141DF58D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4762" y="1392525"/>
              <a:ext cx="493195" cy="10071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36914D6-4342-475A-A012-5C153A365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19430" y="1392525"/>
              <a:ext cx="493195" cy="10071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A103C5C-8D99-4F06-B700-A3867E20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82551" y="1392525"/>
              <a:ext cx="493195" cy="10071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60E81D-EF03-4B54-BD14-993632A4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37506" y="1392525"/>
              <a:ext cx="493195" cy="10071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A63CB5D-5B87-4337-8DA3-0B12C92B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30183" y="2197867"/>
              <a:ext cx="451390" cy="51437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B728017-0CC1-4B30-A7C2-8F0B9F21749E}"/>
              </a:ext>
            </a:extLst>
          </p:cNvPr>
          <p:cNvSpPr txBox="1"/>
          <p:nvPr/>
        </p:nvSpPr>
        <p:spPr>
          <a:xfrm>
            <a:off x="8720356" y="4510062"/>
            <a:ext cx="1349107" cy="62885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505050"/>
                </a:solidFill>
              </a:rPr>
              <a:t>Intranet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62A3FF-4E05-40E2-8B28-A61AE7F67E77}"/>
              </a:ext>
            </a:extLst>
          </p:cNvPr>
          <p:cNvCxnSpPr>
            <a:cxnSpLocks/>
          </p:cNvCxnSpPr>
          <p:nvPr/>
        </p:nvCxnSpPr>
        <p:spPr>
          <a:xfrm>
            <a:off x="6405479" y="2677385"/>
            <a:ext cx="2023246" cy="202155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6173E-6 -3.61325E-6 L 0.10302 0.0161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7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3577E-6 -4.70268E-6 L -0.08604 0.07309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2" y="365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002E-6 1.08942E-7 L -0.08961 -0.10962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-5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7" y="1355129"/>
            <a:ext cx="6393564" cy="245586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75" y="4496500"/>
            <a:ext cx="6730668" cy="13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3520AD-31B6-4F82-A5AA-095FBBCE13C1}"/>
              </a:ext>
            </a:extLst>
          </p:cNvPr>
          <p:cNvGrpSpPr/>
          <p:nvPr/>
        </p:nvGrpSpPr>
        <p:grpSpPr>
          <a:xfrm>
            <a:off x="7699397" y="2607278"/>
            <a:ext cx="2426100" cy="1352899"/>
            <a:chOff x="10237853" y="1810369"/>
            <a:chExt cx="627075" cy="350845"/>
          </a:xfrm>
        </p:grpSpPr>
        <p:sp>
          <p:nvSpPr>
            <p:cNvPr id="36" name="Rectangle 120">
              <a:extLst>
                <a:ext uri="{FF2B5EF4-FFF2-40B4-BE49-F238E27FC236}">
                  <a16:creationId xmlns:a16="http://schemas.microsoft.com/office/drawing/2014/main" id="{965FBD3D-E0CF-4C47-8C39-78748F7C9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249" y="1991348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22">
              <a:extLst>
                <a:ext uri="{FF2B5EF4-FFF2-40B4-BE49-F238E27FC236}">
                  <a16:creationId xmlns:a16="http://schemas.microsoft.com/office/drawing/2014/main" id="{8DCA40C0-6974-4884-B17E-0DE4BDA20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7853" y="1810369"/>
              <a:ext cx="627074" cy="350845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3">
              <a:extLst>
                <a:ext uri="{FF2B5EF4-FFF2-40B4-BE49-F238E27FC236}">
                  <a16:creationId xmlns:a16="http://schemas.microsoft.com/office/drawing/2014/main" id="{F764015C-8CA4-447A-A047-C69F4D8F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79" y="1953247"/>
              <a:ext cx="604849" cy="207967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C457EF6-287B-45D0-8C13-ACF04B9682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8479335" y="2965226"/>
            <a:ext cx="952215" cy="874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D2D14-1E0C-43DE-AFDA-F16760EF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testowe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EFEC3C-A7C2-4FCB-81C0-DEAFB975A53D}"/>
              </a:ext>
            </a:extLst>
          </p:cNvPr>
          <p:cNvSpPr/>
          <p:nvPr/>
        </p:nvSpPr>
        <p:spPr bwMode="auto">
          <a:xfrm>
            <a:off x="11440764" y="3428129"/>
            <a:ext cx="257892" cy="25789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9D0D4B-8580-4C9D-A36F-A3B1A9D15B7C}"/>
              </a:ext>
            </a:extLst>
          </p:cNvPr>
          <p:cNvSpPr/>
          <p:nvPr/>
        </p:nvSpPr>
        <p:spPr bwMode="auto">
          <a:xfrm>
            <a:off x="6211619" y="3433604"/>
            <a:ext cx="257892" cy="25789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044AFA-35D9-4055-9A13-808884B7959D}"/>
              </a:ext>
            </a:extLst>
          </p:cNvPr>
          <p:cNvGrpSpPr/>
          <p:nvPr/>
        </p:nvGrpSpPr>
        <p:grpSpPr>
          <a:xfrm>
            <a:off x="4832602" y="2935185"/>
            <a:ext cx="1317473" cy="896425"/>
            <a:chOff x="4929505" y="2993545"/>
            <a:chExt cx="1343891" cy="914400"/>
          </a:xfrm>
        </p:grpSpPr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78AD0F80-A13E-4224-AA84-8D788E70AAF7}"/>
                </a:ext>
              </a:extLst>
            </p:cNvPr>
            <p:cNvSpPr/>
            <p:nvPr/>
          </p:nvSpPr>
          <p:spPr bwMode="auto">
            <a:xfrm>
              <a:off x="4929505" y="3473989"/>
              <a:ext cx="1343891" cy="335540"/>
            </a:xfrm>
            <a:prstGeom prst="rightArrow">
              <a:avLst>
                <a:gd name="adj1" fmla="val 65789"/>
                <a:gd name="adj2" fmla="val 79856"/>
              </a:avLst>
            </a:prstGeom>
            <a:solidFill>
              <a:srgbClr val="BED5E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F2164F-73CE-49DF-941C-E859544841F4}"/>
                </a:ext>
              </a:extLst>
            </p:cNvPr>
            <p:cNvSpPr txBox="1"/>
            <p:nvPr/>
          </p:nvSpPr>
          <p:spPr>
            <a:xfrm>
              <a:off x="4996201" y="2993545"/>
              <a:ext cx="914400" cy="91440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940F83-522C-4B2C-B94B-9CFEDD4D41D2}"/>
              </a:ext>
            </a:extLst>
          </p:cNvPr>
          <p:cNvGrpSpPr/>
          <p:nvPr/>
        </p:nvGrpSpPr>
        <p:grpSpPr>
          <a:xfrm>
            <a:off x="6585129" y="2946501"/>
            <a:ext cx="1317473" cy="896425"/>
            <a:chOff x="6717174" y="3005088"/>
            <a:chExt cx="1343891" cy="914400"/>
          </a:xfrm>
        </p:grpSpPr>
        <p:sp>
          <p:nvSpPr>
            <p:cNvPr id="10" name="Right Arrow 13">
              <a:extLst>
                <a:ext uri="{FF2B5EF4-FFF2-40B4-BE49-F238E27FC236}">
                  <a16:creationId xmlns:a16="http://schemas.microsoft.com/office/drawing/2014/main" id="{10EF4EE4-CC11-40A8-810C-4FB4908613B9}"/>
                </a:ext>
              </a:extLst>
            </p:cNvPr>
            <p:cNvSpPr/>
            <p:nvPr/>
          </p:nvSpPr>
          <p:spPr bwMode="auto">
            <a:xfrm>
              <a:off x="6717174" y="3473989"/>
              <a:ext cx="1343891" cy="335540"/>
            </a:xfrm>
            <a:prstGeom prst="rightArrow">
              <a:avLst>
                <a:gd name="adj1" fmla="val 65789"/>
                <a:gd name="adj2" fmla="val 79856"/>
              </a:avLst>
            </a:prstGeom>
            <a:solidFill>
              <a:srgbClr val="BED5E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BA19A8-EC05-4B43-82CF-364AE7EB0ABF}"/>
                </a:ext>
              </a:extLst>
            </p:cNvPr>
            <p:cNvSpPr txBox="1"/>
            <p:nvPr/>
          </p:nvSpPr>
          <p:spPr>
            <a:xfrm>
              <a:off x="6828280" y="3005088"/>
              <a:ext cx="914400" cy="91440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1658C9-C47F-4545-BE48-184753FA80B7}"/>
              </a:ext>
            </a:extLst>
          </p:cNvPr>
          <p:cNvGrpSpPr/>
          <p:nvPr/>
        </p:nvGrpSpPr>
        <p:grpSpPr>
          <a:xfrm>
            <a:off x="9999484" y="2951181"/>
            <a:ext cx="1371801" cy="896425"/>
            <a:chOff x="10199994" y="3009862"/>
            <a:chExt cx="1399308" cy="914400"/>
          </a:xfrm>
        </p:grpSpPr>
        <p:sp>
          <p:nvSpPr>
            <p:cNvPr id="11" name="Right Arrow 15">
              <a:extLst>
                <a:ext uri="{FF2B5EF4-FFF2-40B4-BE49-F238E27FC236}">
                  <a16:creationId xmlns:a16="http://schemas.microsoft.com/office/drawing/2014/main" id="{B205B1AF-E149-48D9-96ED-4837E90C7DBD}"/>
                </a:ext>
              </a:extLst>
            </p:cNvPr>
            <p:cNvSpPr/>
            <p:nvPr/>
          </p:nvSpPr>
          <p:spPr bwMode="auto">
            <a:xfrm>
              <a:off x="10255411" y="3473989"/>
              <a:ext cx="1343891" cy="335540"/>
            </a:xfrm>
            <a:prstGeom prst="rightArrow">
              <a:avLst>
                <a:gd name="adj1" fmla="val 65789"/>
                <a:gd name="adj2" fmla="val 79856"/>
              </a:avLst>
            </a:prstGeom>
            <a:solidFill>
              <a:srgbClr val="BED5E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BFBCD-7BF0-47AD-B0B1-96A248F8D04A}"/>
                </a:ext>
              </a:extLst>
            </p:cNvPr>
            <p:cNvSpPr txBox="1"/>
            <p:nvPr/>
          </p:nvSpPr>
          <p:spPr>
            <a:xfrm>
              <a:off x="10199994" y="3009862"/>
              <a:ext cx="914400" cy="91440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Release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2B89A3-1D3F-43FD-B5A0-8D962E738D45}"/>
              </a:ext>
            </a:extLst>
          </p:cNvPr>
          <p:cNvGrpSpPr/>
          <p:nvPr/>
        </p:nvGrpSpPr>
        <p:grpSpPr>
          <a:xfrm>
            <a:off x="2850025" y="2935185"/>
            <a:ext cx="1528789" cy="896425"/>
            <a:chOff x="2907174" y="2993545"/>
            <a:chExt cx="1559444" cy="914400"/>
          </a:xfrm>
        </p:grpSpPr>
        <p:sp>
          <p:nvSpPr>
            <p:cNvPr id="29" name="Right Arrow 11">
              <a:extLst>
                <a:ext uri="{FF2B5EF4-FFF2-40B4-BE49-F238E27FC236}">
                  <a16:creationId xmlns:a16="http://schemas.microsoft.com/office/drawing/2014/main" id="{9860205A-D54A-4B5A-B1AD-959A4E88CD4F}"/>
                </a:ext>
              </a:extLst>
            </p:cNvPr>
            <p:cNvSpPr/>
            <p:nvPr/>
          </p:nvSpPr>
          <p:spPr bwMode="auto">
            <a:xfrm>
              <a:off x="3122727" y="3467419"/>
              <a:ext cx="1343891" cy="335540"/>
            </a:xfrm>
            <a:prstGeom prst="rightArrow">
              <a:avLst>
                <a:gd name="adj1" fmla="val 65789"/>
                <a:gd name="adj2" fmla="val 79856"/>
              </a:avLst>
            </a:prstGeom>
            <a:solidFill>
              <a:srgbClr val="BED5E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584987-666C-44E4-A4F9-F56D517062B2}"/>
                </a:ext>
              </a:extLst>
            </p:cNvPr>
            <p:cNvSpPr txBox="1"/>
            <p:nvPr/>
          </p:nvSpPr>
          <p:spPr>
            <a:xfrm>
              <a:off x="2907174" y="2993545"/>
              <a:ext cx="914400" cy="91440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Check-in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E68669-5CB6-4996-8351-883049D65A4F}"/>
              </a:ext>
            </a:extLst>
          </p:cNvPr>
          <p:cNvGrpSpPr/>
          <p:nvPr/>
        </p:nvGrpSpPr>
        <p:grpSpPr>
          <a:xfrm>
            <a:off x="499946" y="2577237"/>
            <a:ext cx="2426100" cy="1352899"/>
            <a:chOff x="10237853" y="1810369"/>
            <a:chExt cx="627075" cy="350845"/>
          </a:xfrm>
        </p:grpSpPr>
        <p:sp>
          <p:nvSpPr>
            <p:cNvPr id="25" name="Rectangle 120">
              <a:extLst>
                <a:ext uri="{FF2B5EF4-FFF2-40B4-BE49-F238E27FC236}">
                  <a16:creationId xmlns:a16="http://schemas.microsoft.com/office/drawing/2014/main" id="{CFA6FBEE-88F5-4B90-BF1C-BC9EA09F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249" y="1991348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122">
              <a:extLst>
                <a:ext uri="{FF2B5EF4-FFF2-40B4-BE49-F238E27FC236}">
                  <a16:creationId xmlns:a16="http://schemas.microsoft.com/office/drawing/2014/main" id="{5D103960-85F6-4187-A702-161F12A90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7853" y="1810369"/>
              <a:ext cx="627074" cy="350845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1A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123">
              <a:extLst>
                <a:ext uri="{FF2B5EF4-FFF2-40B4-BE49-F238E27FC236}">
                  <a16:creationId xmlns:a16="http://schemas.microsoft.com/office/drawing/2014/main" id="{29EC9D13-B3BD-4CED-97B9-AB595581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79" y="1953247"/>
              <a:ext cx="604849" cy="207967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97B4D84-024F-40DF-A3C9-57A5C8A736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-562" r="23659" b="562"/>
          <a:stretch/>
        </p:blipFill>
        <p:spPr>
          <a:xfrm>
            <a:off x="1279884" y="2935186"/>
            <a:ext cx="952215" cy="874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72D24-C2F0-4BB9-8F16-A2F91858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3600" y="2819569"/>
            <a:ext cx="1111434" cy="1792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B1F4308-17CE-43A5-BCEA-7CBB8ABBF396}"/>
              </a:ext>
            </a:extLst>
          </p:cNvPr>
          <p:cNvSpPr/>
          <p:nvPr/>
        </p:nvSpPr>
        <p:spPr bwMode="auto">
          <a:xfrm>
            <a:off x="4459686" y="3429000"/>
            <a:ext cx="257892" cy="25789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9266E-65EC-4BAB-BDCD-FE395ACBD837}"/>
              </a:ext>
            </a:extLst>
          </p:cNvPr>
          <p:cNvSpPr txBox="1"/>
          <p:nvPr/>
        </p:nvSpPr>
        <p:spPr>
          <a:xfrm rot="754297">
            <a:off x="8779331" y="2039680"/>
            <a:ext cx="1557536" cy="18510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273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11273" dirty="0">
              <a:solidFill>
                <a:srgbClr val="92D050"/>
              </a:solidFill>
            </a:endParaRP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3DF17528-5D77-426E-A318-7D2B32BF6522}"/>
              </a:ext>
            </a:extLst>
          </p:cNvPr>
          <p:cNvSpPr>
            <a:spLocks noEditPoints="1"/>
          </p:cNvSpPr>
          <p:nvPr/>
        </p:nvSpPr>
        <p:spPr bwMode="auto">
          <a:xfrm>
            <a:off x="8992983" y="2248950"/>
            <a:ext cx="295696" cy="297252"/>
          </a:xfrm>
          <a:custGeom>
            <a:avLst/>
            <a:gdLst>
              <a:gd name="T0" fmla="*/ 78 w 88"/>
              <a:gd name="T1" fmla="*/ 44 h 89"/>
              <a:gd name="T2" fmla="*/ 79 w 88"/>
              <a:gd name="T3" fmla="*/ 34 h 89"/>
              <a:gd name="T4" fmla="*/ 74 w 88"/>
              <a:gd name="T5" fmla="*/ 23 h 89"/>
              <a:gd name="T6" fmla="*/ 65 w 88"/>
              <a:gd name="T7" fmla="*/ 18 h 89"/>
              <a:gd name="T8" fmla="*/ 64 w 88"/>
              <a:gd name="T9" fmla="*/ 5 h 89"/>
              <a:gd name="T10" fmla="*/ 54 w 88"/>
              <a:gd name="T11" fmla="*/ 12 h 89"/>
              <a:gd name="T12" fmla="*/ 44 w 88"/>
              <a:gd name="T13" fmla="*/ 8 h 89"/>
              <a:gd name="T14" fmla="*/ 32 w 88"/>
              <a:gd name="T15" fmla="*/ 10 h 89"/>
              <a:gd name="T16" fmla="*/ 24 w 88"/>
              <a:gd name="T17" fmla="*/ 17 h 89"/>
              <a:gd name="T18" fmla="*/ 12 w 88"/>
              <a:gd name="T19" fmla="*/ 14 h 89"/>
              <a:gd name="T20" fmla="*/ 16 w 88"/>
              <a:gd name="T21" fmla="*/ 25 h 89"/>
              <a:gd name="T22" fmla="*/ 9 w 88"/>
              <a:gd name="T23" fmla="*/ 33 h 89"/>
              <a:gd name="T24" fmla="*/ 7 w 88"/>
              <a:gd name="T25" fmla="*/ 45 h 89"/>
              <a:gd name="T26" fmla="*/ 11 w 88"/>
              <a:gd name="T27" fmla="*/ 55 h 89"/>
              <a:gd name="T28" fmla="*/ 5 w 88"/>
              <a:gd name="T29" fmla="*/ 65 h 89"/>
              <a:gd name="T30" fmla="*/ 17 w 88"/>
              <a:gd name="T31" fmla="*/ 66 h 89"/>
              <a:gd name="T32" fmla="*/ 22 w 88"/>
              <a:gd name="T33" fmla="*/ 75 h 89"/>
              <a:gd name="T34" fmla="*/ 33 w 88"/>
              <a:gd name="T35" fmla="*/ 80 h 89"/>
              <a:gd name="T36" fmla="*/ 43 w 88"/>
              <a:gd name="T37" fmla="*/ 79 h 89"/>
              <a:gd name="T38" fmla="*/ 51 w 88"/>
              <a:gd name="T39" fmla="*/ 89 h 89"/>
              <a:gd name="T40" fmla="*/ 55 w 88"/>
              <a:gd name="T41" fmla="*/ 77 h 89"/>
              <a:gd name="T42" fmla="*/ 65 w 88"/>
              <a:gd name="T43" fmla="*/ 75 h 89"/>
              <a:gd name="T44" fmla="*/ 74 w 88"/>
              <a:gd name="T45" fmla="*/ 66 h 89"/>
              <a:gd name="T46" fmla="*/ 76 w 88"/>
              <a:gd name="T47" fmla="*/ 56 h 89"/>
              <a:gd name="T48" fmla="*/ 88 w 88"/>
              <a:gd name="T49" fmla="*/ 52 h 89"/>
              <a:gd name="T50" fmla="*/ 60 w 88"/>
              <a:gd name="T51" fmla="*/ 61 h 89"/>
              <a:gd name="T52" fmla="*/ 41 w 88"/>
              <a:gd name="T53" fmla="*/ 67 h 89"/>
              <a:gd name="T54" fmla="*/ 28 w 88"/>
              <a:gd name="T55" fmla="*/ 60 h 89"/>
              <a:gd name="T56" fmla="*/ 22 w 88"/>
              <a:gd name="T57" fmla="*/ 48 h 89"/>
              <a:gd name="T58" fmla="*/ 33 w 88"/>
              <a:gd name="T59" fmla="*/ 25 h 89"/>
              <a:gd name="T60" fmla="*/ 59 w 88"/>
              <a:gd name="T61" fmla="*/ 28 h 89"/>
              <a:gd name="T62" fmla="*/ 64 w 88"/>
              <a:gd name="T63" fmla="*/ 54 h 89"/>
              <a:gd name="T64" fmla="*/ 60 w 88"/>
              <a:gd name="T65" fmla="*/ 61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" h="89">
                <a:moveTo>
                  <a:pt x="81" y="45"/>
                </a:moveTo>
                <a:cubicBezTo>
                  <a:pt x="78" y="44"/>
                  <a:pt x="78" y="44"/>
                  <a:pt x="78" y="44"/>
                </a:cubicBezTo>
                <a:cubicBezTo>
                  <a:pt x="78" y="41"/>
                  <a:pt x="78" y="38"/>
                  <a:pt x="77" y="35"/>
                </a:cubicBezTo>
                <a:cubicBezTo>
                  <a:pt x="79" y="34"/>
                  <a:pt x="79" y="34"/>
                  <a:pt x="79" y="34"/>
                </a:cubicBezTo>
                <a:cubicBezTo>
                  <a:pt x="83" y="32"/>
                  <a:pt x="85" y="29"/>
                  <a:pt x="83" y="25"/>
                </a:cubicBezTo>
                <a:cubicBezTo>
                  <a:pt x="81" y="21"/>
                  <a:pt x="77" y="21"/>
                  <a:pt x="74" y="23"/>
                </a:cubicBezTo>
                <a:cubicBezTo>
                  <a:pt x="71" y="24"/>
                  <a:pt x="71" y="24"/>
                  <a:pt x="71" y="24"/>
                </a:cubicBezTo>
                <a:cubicBezTo>
                  <a:pt x="69" y="22"/>
                  <a:pt x="67" y="19"/>
                  <a:pt x="65" y="18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2"/>
                  <a:pt x="68" y="7"/>
                  <a:pt x="64" y="5"/>
                </a:cubicBezTo>
                <a:cubicBezTo>
                  <a:pt x="60" y="4"/>
                  <a:pt x="57" y="7"/>
                  <a:pt x="55" y="10"/>
                </a:cubicBezTo>
                <a:cubicBezTo>
                  <a:pt x="54" y="12"/>
                  <a:pt x="54" y="12"/>
                  <a:pt x="54" y="12"/>
                </a:cubicBezTo>
                <a:cubicBezTo>
                  <a:pt x="51" y="11"/>
                  <a:pt x="48" y="11"/>
                  <a:pt x="45" y="11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4"/>
                  <a:pt x="41" y="0"/>
                  <a:pt x="37" y="1"/>
                </a:cubicBezTo>
                <a:cubicBezTo>
                  <a:pt x="33" y="2"/>
                  <a:pt x="32" y="6"/>
                  <a:pt x="32" y="10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14"/>
                  <a:pt x="27" y="15"/>
                  <a:pt x="24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2"/>
                  <a:pt x="15" y="11"/>
                  <a:pt x="12" y="14"/>
                </a:cubicBezTo>
                <a:cubicBezTo>
                  <a:pt x="10" y="17"/>
                  <a:pt x="11" y="21"/>
                  <a:pt x="14" y="24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8"/>
                  <a:pt x="13" y="31"/>
                  <a:pt x="12" y="34"/>
                </a:cubicBezTo>
                <a:cubicBezTo>
                  <a:pt x="9" y="33"/>
                  <a:pt x="9" y="33"/>
                  <a:pt x="9" y="33"/>
                </a:cubicBezTo>
                <a:cubicBezTo>
                  <a:pt x="5" y="33"/>
                  <a:pt x="1" y="34"/>
                  <a:pt x="0" y="38"/>
                </a:cubicBezTo>
                <a:cubicBezTo>
                  <a:pt x="0" y="42"/>
                  <a:pt x="4" y="45"/>
                  <a:pt x="7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9"/>
                  <a:pt x="10" y="52"/>
                  <a:pt x="11" y="55"/>
                </a:cubicBezTo>
                <a:cubicBezTo>
                  <a:pt x="9" y="56"/>
                  <a:pt x="9" y="56"/>
                  <a:pt x="9" y="56"/>
                </a:cubicBezTo>
                <a:cubicBezTo>
                  <a:pt x="5" y="58"/>
                  <a:pt x="3" y="61"/>
                  <a:pt x="5" y="65"/>
                </a:cubicBezTo>
                <a:cubicBezTo>
                  <a:pt x="6" y="69"/>
                  <a:pt x="11" y="69"/>
                  <a:pt x="14" y="67"/>
                </a:cubicBezTo>
                <a:cubicBezTo>
                  <a:pt x="17" y="66"/>
                  <a:pt x="17" y="66"/>
                  <a:pt x="17" y="66"/>
                </a:cubicBezTo>
                <a:cubicBezTo>
                  <a:pt x="19" y="68"/>
                  <a:pt x="21" y="70"/>
                  <a:pt x="23" y="72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8"/>
                  <a:pt x="20" y="83"/>
                  <a:pt x="24" y="84"/>
                </a:cubicBezTo>
                <a:cubicBezTo>
                  <a:pt x="28" y="86"/>
                  <a:pt x="31" y="83"/>
                  <a:pt x="33" y="80"/>
                </a:cubicBezTo>
                <a:cubicBezTo>
                  <a:pt x="34" y="78"/>
                  <a:pt x="34" y="78"/>
                  <a:pt x="34" y="78"/>
                </a:cubicBezTo>
                <a:cubicBezTo>
                  <a:pt x="37" y="79"/>
                  <a:pt x="40" y="79"/>
                  <a:pt x="43" y="79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6"/>
                  <a:pt x="47" y="89"/>
                  <a:pt x="51" y="89"/>
                </a:cubicBezTo>
                <a:cubicBezTo>
                  <a:pt x="55" y="88"/>
                  <a:pt x="56" y="84"/>
                  <a:pt x="56" y="80"/>
                </a:cubicBezTo>
                <a:cubicBezTo>
                  <a:pt x="55" y="77"/>
                  <a:pt x="55" y="77"/>
                  <a:pt x="55" y="77"/>
                </a:cubicBezTo>
                <a:cubicBezTo>
                  <a:pt x="58" y="76"/>
                  <a:pt x="61" y="75"/>
                  <a:pt x="63" y="73"/>
                </a:cubicBezTo>
                <a:cubicBezTo>
                  <a:pt x="65" y="75"/>
                  <a:pt x="65" y="75"/>
                  <a:pt x="65" y="75"/>
                </a:cubicBezTo>
                <a:cubicBezTo>
                  <a:pt x="68" y="78"/>
                  <a:pt x="72" y="79"/>
                  <a:pt x="75" y="76"/>
                </a:cubicBezTo>
                <a:cubicBezTo>
                  <a:pt x="78" y="73"/>
                  <a:pt x="77" y="69"/>
                  <a:pt x="74" y="66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2"/>
                  <a:pt x="75" y="59"/>
                  <a:pt x="76" y="56"/>
                </a:cubicBezTo>
                <a:cubicBezTo>
                  <a:pt x="79" y="57"/>
                  <a:pt x="79" y="57"/>
                  <a:pt x="79" y="57"/>
                </a:cubicBezTo>
                <a:cubicBezTo>
                  <a:pt x="83" y="57"/>
                  <a:pt x="87" y="56"/>
                  <a:pt x="88" y="52"/>
                </a:cubicBezTo>
                <a:cubicBezTo>
                  <a:pt x="88" y="48"/>
                  <a:pt x="84" y="45"/>
                  <a:pt x="81" y="45"/>
                </a:cubicBezTo>
                <a:close/>
                <a:moveTo>
                  <a:pt x="60" y="61"/>
                </a:moveTo>
                <a:cubicBezTo>
                  <a:pt x="58" y="62"/>
                  <a:pt x="57" y="64"/>
                  <a:pt x="55" y="65"/>
                </a:cubicBezTo>
                <a:cubicBezTo>
                  <a:pt x="51" y="67"/>
                  <a:pt x="46" y="68"/>
                  <a:pt x="41" y="67"/>
                </a:cubicBezTo>
                <a:cubicBezTo>
                  <a:pt x="37" y="67"/>
                  <a:pt x="32" y="64"/>
                  <a:pt x="29" y="61"/>
                </a:cubicBezTo>
                <a:cubicBezTo>
                  <a:pt x="28" y="61"/>
                  <a:pt x="28" y="61"/>
                  <a:pt x="28" y="60"/>
                </a:cubicBezTo>
                <a:cubicBezTo>
                  <a:pt x="25" y="57"/>
                  <a:pt x="23" y="53"/>
                  <a:pt x="22" y="49"/>
                </a:cubicBezTo>
                <a:cubicBezTo>
                  <a:pt x="22" y="49"/>
                  <a:pt x="22" y="48"/>
                  <a:pt x="22" y="48"/>
                </a:cubicBezTo>
                <a:cubicBezTo>
                  <a:pt x="21" y="43"/>
                  <a:pt x="22" y="38"/>
                  <a:pt x="24" y="34"/>
                </a:cubicBezTo>
                <a:cubicBezTo>
                  <a:pt x="26" y="30"/>
                  <a:pt x="29" y="27"/>
                  <a:pt x="33" y="25"/>
                </a:cubicBezTo>
                <a:cubicBezTo>
                  <a:pt x="34" y="25"/>
                  <a:pt x="34" y="25"/>
                  <a:pt x="35" y="25"/>
                </a:cubicBezTo>
                <a:cubicBezTo>
                  <a:pt x="43" y="21"/>
                  <a:pt x="53" y="22"/>
                  <a:pt x="59" y="28"/>
                </a:cubicBezTo>
                <a:cubicBezTo>
                  <a:pt x="60" y="29"/>
                  <a:pt x="60" y="29"/>
                  <a:pt x="60" y="30"/>
                </a:cubicBezTo>
                <a:cubicBezTo>
                  <a:pt x="67" y="36"/>
                  <a:pt x="68" y="46"/>
                  <a:pt x="64" y="54"/>
                </a:cubicBezTo>
                <a:cubicBezTo>
                  <a:pt x="63" y="57"/>
                  <a:pt x="62" y="59"/>
                  <a:pt x="60" y="61"/>
                </a:cubicBezTo>
                <a:cubicBezTo>
                  <a:pt x="58" y="62"/>
                  <a:pt x="61" y="59"/>
                  <a:pt x="60" y="61"/>
                </a:cubicBezTo>
                <a:close/>
              </a:path>
            </a:pathLst>
          </a:custGeom>
          <a:solidFill>
            <a:srgbClr val="EA40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5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E6B4652B-7DC1-4CC7-ACAF-F33F791A4933}"/>
              </a:ext>
            </a:extLst>
          </p:cNvPr>
          <p:cNvSpPr>
            <a:spLocks noEditPoints="1"/>
          </p:cNvSpPr>
          <p:nvPr/>
        </p:nvSpPr>
        <p:spPr bwMode="auto">
          <a:xfrm>
            <a:off x="9002321" y="2653587"/>
            <a:ext cx="295696" cy="297252"/>
          </a:xfrm>
          <a:custGeom>
            <a:avLst/>
            <a:gdLst>
              <a:gd name="T0" fmla="*/ 78 w 88"/>
              <a:gd name="T1" fmla="*/ 43 h 89"/>
              <a:gd name="T2" fmla="*/ 79 w 88"/>
              <a:gd name="T3" fmla="*/ 33 h 89"/>
              <a:gd name="T4" fmla="*/ 74 w 88"/>
              <a:gd name="T5" fmla="*/ 22 h 89"/>
              <a:gd name="T6" fmla="*/ 65 w 88"/>
              <a:gd name="T7" fmla="*/ 17 h 89"/>
              <a:gd name="T8" fmla="*/ 64 w 88"/>
              <a:gd name="T9" fmla="*/ 5 h 89"/>
              <a:gd name="T10" fmla="*/ 54 w 88"/>
              <a:gd name="T11" fmla="*/ 11 h 89"/>
              <a:gd name="T12" fmla="*/ 44 w 88"/>
              <a:gd name="T13" fmla="*/ 7 h 89"/>
              <a:gd name="T14" fmla="*/ 32 w 88"/>
              <a:gd name="T15" fmla="*/ 9 h 89"/>
              <a:gd name="T16" fmla="*/ 25 w 88"/>
              <a:gd name="T17" fmla="*/ 16 h 89"/>
              <a:gd name="T18" fmla="*/ 12 w 88"/>
              <a:gd name="T19" fmla="*/ 13 h 89"/>
              <a:gd name="T20" fmla="*/ 16 w 88"/>
              <a:gd name="T21" fmla="*/ 25 h 89"/>
              <a:gd name="T22" fmla="*/ 9 w 88"/>
              <a:gd name="T23" fmla="*/ 32 h 89"/>
              <a:gd name="T24" fmla="*/ 7 w 88"/>
              <a:gd name="T25" fmla="*/ 44 h 89"/>
              <a:gd name="T26" fmla="*/ 11 w 88"/>
              <a:gd name="T27" fmla="*/ 54 h 89"/>
              <a:gd name="T28" fmla="*/ 5 w 88"/>
              <a:gd name="T29" fmla="*/ 64 h 89"/>
              <a:gd name="T30" fmla="*/ 17 w 88"/>
              <a:gd name="T31" fmla="*/ 65 h 89"/>
              <a:gd name="T32" fmla="*/ 22 w 88"/>
              <a:gd name="T33" fmla="*/ 74 h 89"/>
              <a:gd name="T34" fmla="*/ 33 w 88"/>
              <a:gd name="T35" fmla="*/ 79 h 89"/>
              <a:gd name="T36" fmla="*/ 43 w 88"/>
              <a:gd name="T37" fmla="*/ 78 h 89"/>
              <a:gd name="T38" fmla="*/ 51 w 88"/>
              <a:gd name="T39" fmla="*/ 88 h 89"/>
              <a:gd name="T40" fmla="*/ 55 w 88"/>
              <a:gd name="T41" fmla="*/ 76 h 89"/>
              <a:gd name="T42" fmla="*/ 65 w 88"/>
              <a:gd name="T43" fmla="*/ 74 h 89"/>
              <a:gd name="T44" fmla="*/ 74 w 88"/>
              <a:gd name="T45" fmla="*/ 65 h 89"/>
              <a:gd name="T46" fmla="*/ 76 w 88"/>
              <a:gd name="T47" fmla="*/ 55 h 89"/>
              <a:gd name="T48" fmla="*/ 88 w 88"/>
              <a:gd name="T49" fmla="*/ 51 h 89"/>
              <a:gd name="T50" fmla="*/ 60 w 88"/>
              <a:gd name="T51" fmla="*/ 60 h 89"/>
              <a:gd name="T52" fmla="*/ 41 w 88"/>
              <a:gd name="T53" fmla="*/ 66 h 89"/>
              <a:gd name="T54" fmla="*/ 28 w 88"/>
              <a:gd name="T55" fmla="*/ 59 h 89"/>
              <a:gd name="T56" fmla="*/ 22 w 88"/>
              <a:gd name="T57" fmla="*/ 47 h 89"/>
              <a:gd name="T58" fmla="*/ 33 w 88"/>
              <a:gd name="T59" fmla="*/ 24 h 89"/>
              <a:gd name="T60" fmla="*/ 59 w 88"/>
              <a:gd name="T61" fmla="*/ 28 h 89"/>
              <a:gd name="T62" fmla="*/ 64 w 88"/>
              <a:gd name="T63" fmla="*/ 54 h 89"/>
              <a:gd name="T64" fmla="*/ 60 w 88"/>
              <a:gd name="T65" fmla="*/ 6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" h="89">
                <a:moveTo>
                  <a:pt x="81" y="44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0"/>
                  <a:pt x="78" y="37"/>
                  <a:pt x="77" y="34"/>
                </a:cubicBezTo>
                <a:cubicBezTo>
                  <a:pt x="79" y="33"/>
                  <a:pt x="79" y="33"/>
                  <a:pt x="79" y="33"/>
                </a:cubicBezTo>
                <a:cubicBezTo>
                  <a:pt x="83" y="31"/>
                  <a:pt x="86" y="28"/>
                  <a:pt x="83" y="24"/>
                </a:cubicBezTo>
                <a:cubicBezTo>
                  <a:pt x="81" y="20"/>
                  <a:pt x="77" y="20"/>
                  <a:pt x="74" y="22"/>
                </a:cubicBezTo>
                <a:cubicBezTo>
                  <a:pt x="71" y="23"/>
                  <a:pt x="71" y="23"/>
                  <a:pt x="71" y="23"/>
                </a:cubicBezTo>
                <a:cubicBezTo>
                  <a:pt x="70" y="21"/>
                  <a:pt x="67" y="19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1"/>
                  <a:pt x="68" y="6"/>
                  <a:pt x="64" y="5"/>
                </a:cubicBezTo>
                <a:cubicBezTo>
                  <a:pt x="60" y="3"/>
                  <a:pt x="57" y="6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1" y="10"/>
                  <a:pt x="48" y="10"/>
                  <a:pt x="45" y="10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3"/>
                  <a:pt x="41" y="0"/>
                  <a:pt x="37" y="1"/>
                </a:cubicBezTo>
                <a:cubicBezTo>
                  <a:pt x="33" y="1"/>
                  <a:pt x="32" y="6"/>
                  <a:pt x="32" y="9"/>
                </a:cubicBezTo>
                <a:cubicBezTo>
                  <a:pt x="33" y="12"/>
                  <a:pt x="33" y="12"/>
                  <a:pt x="33" y="12"/>
                </a:cubicBezTo>
                <a:cubicBezTo>
                  <a:pt x="30" y="13"/>
                  <a:pt x="27" y="14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1"/>
                  <a:pt x="15" y="10"/>
                  <a:pt x="12" y="13"/>
                </a:cubicBezTo>
                <a:cubicBezTo>
                  <a:pt x="10" y="16"/>
                  <a:pt x="12" y="20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7"/>
                  <a:pt x="13" y="30"/>
                  <a:pt x="12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5" y="32"/>
                  <a:pt x="1" y="33"/>
                  <a:pt x="0" y="37"/>
                </a:cubicBezTo>
                <a:cubicBezTo>
                  <a:pt x="0" y="42"/>
                  <a:pt x="4" y="44"/>
                  <a:pt x="7" y="44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8"/>
                  <a:pt x="10" y="51"/>
                  <a:pt x="11" y="54"/>
                </a:cubicBezTo>
                <a:cubicBezTo>
                  <a:pt x="9" y="55"/>
                  <a:pt x="9" y="55"/>
                  <a:pt x="9" y="55"/>
                </a:cubicBezTo>
                <a:cubicBezTo>
                  <a:pt x="6" y="57"/>
                  <a:pt x="3" y="60"/>
                  <a:pt x="5" y="64"/>
                </a:cubicBezTo>
                <a:cubicBezTo>
                  <a:pt x="7" y="68"/>
                  <a:pt x="11" y="68"/>
                  <a:pt x="14" y="66"/>
                </a:cubicBezTo>
                <a:cubicBezTo>
                  <a:pt x="17" y="65"/>
                  <a:pt x="17" y="65"/>
                  <a:pt x="17" y="65"/>
                </a:cubicBezTo>
                <a:cubicBezTo>
                  <a:pt x="19" y="67"/>
                  <a:pt x="21" y="69"/>
                  <a:pt x="23" y="71"/>
                </a:cubicBezTo>
                <a:cubicBezTo>
                  <a:pt x="22" y="74"/>
                  <a:pt x="22" y="74"/>
                  <a:pt x="22" y="74"/>
                </a:cubicBezTo>
                <a:cubicBezTo>
                  <a:pt x="20" y="77"/>
                  <a:pt x="20" y="82"/>
                  <a:pt x="24" y="84"/>
                </a:cubicBezTo>
                <a:cubicBezTo>
                  <a:pt x="28" y="85"/>
                  <a:pt x="31" y="82"/>
                  <a:pt x="33" y="79"/>
                </a:cubicBezTo>
                <a:cubicBezTo>
                  <a:pt x="34" y="77"/>
                  <a:pt x="34" y="77"/>
                  <a:pt x="34" y="77"/>
                </a:cubicBezTo>
                <a:cubicBezTo>
                  <a:pt x="37" y="78"/>
                  <a:pt x="40" y="78"/>
                  <a:pt x="43" y="78"/>
                </a:cubicBezTo>
                <a:cubicBezTo>
                  <a:pt x="44" y="81"/>
                  <a:pt x="44" y="81"/>
                  <a:pt x="44" y="81"/>
                </a:cubicBezTo>
                <a:cubicBezTo>
                  <a:pt x="44" y="85"/>
                  <a:pt x="47" y="89"/>
                  <a:pt x="51" y="88"/>
                </a:cubicBezTo>
                <a:cubicBezTo>
                  <a:pt x="55" y="87"/>
                  <a:pt x="56" y="83"/>
                  <a:pt x="56" y="79"/>
                </a:cubicBezTo>
                <a:cubicBezTo>
                  <a:pt x="55" y="76"/>
                  <a:pt x="55" y="76"/>
                  <a:pt x="55" y="76"/>
                </a:cubicBezTo>
                <a:cubicBezTo>
                  <a:pt x="58" y="75"/>
                  <a:pt x="61" y="74"/>
                  <a:pt x="64" y="72"/>
                </a:cubicBezTo>
                <a:cubicBezTo>
                  <a:pt x="65" y="74"/>
                  <a:pt x="65" y="74"/>
                  <a:pt x="65" y="74"/>
                </a:cubicBezTo>
                <a:cubicBezTo>
                  <a:pt x="68" y="77"/>
                  <a:pt x="73" y="78"/>
                  <a:pt x="76" y="75"/>
                </a:cubicBezTo>
                <a:cubicBezTo>
                  <a:pt x="78" y="72"/>
                  <a:pt x="77" y="68"/>
                  <a:pt x="74" y="65"/>
                </a:cubicBezTo>
                <a:cubicBezTo>
                  <a:pt x="72" y="64"/>
                  <a:pt x="72" y="64"/>
                  <a:pt x="72" y="64"/>
                </a:cubicBezTo>
                <a:cubicBezTo>
                  <a:pt x="74" y="61"/>
                  <a:pt x="75" y="58"/>
                  <a:pt x="76" y="55"/>
                </a:cubicBezTo>
                <a:cubicBezTo>
                  <a:pt x="79" y="56"/>
                  <a:pt x="79" y="56"/>
                  <a:pt x="79" y="56"/>
                </a:cubicBezTo>
                <a:cubicBezTo>
                  <a:pt x="83" y="56"/>
                  <a:pt x="87" y="55"/>
                  <a:pt x="88" y="51"/>
                </a:cubicBezTo>
                <a:cubicBezTo>
                  <a:pt x="88" y="47"/>
                  <a:pt x="85" y="44"/>
                  <a:pt x="81" y="44"/>
                </a:cubicBezTo>
                <a:close/>
                <a:moveTo>
                  <a:pt x="60" y="60"/>
                </a:moveTo>
                <a:cubicBezTo>
                  <a:pt x="58" y="61"/>
                  <a:pt x="57" y="63"/>
                  <a:pt x="55" y="64"/>
                </a:cubicBezTo>
                <a:cubicBezTo>
                  <a:pt x="51" y="66"/>
                  <a:pt x="46" y="67"/>
                  <a:pt x="41" y="66"/>
                </a:cubicBezTo>
                <a:cubicBezTo>
                  <a:pt x="37" y="66"/>
                  <a:pt x="32" y="64"/>
                  <a:pt x="29" y="60"/>
                </a:cubicBezTo>
                <a:cubicBezTo>
                  <a:pt x="28" y="60"/>
                  <a:pt x="28" y="60"/>
                  <a:pt x="28" y="59"/>
                </a:cubicBezTo>
                <a:cubicBezTo>
                  <a:pt x="25" y="56"/>
                  <a:pt x="23" y="52"/>
                  <a:pt x="22" y="48"/>
                </a:cubicBezTo>
                <a:cubicBezTo>
                  <a:pt x="22" y="48"/>
                  <a:pt x="22" y="47"/>
                  <a:pt x="22" y="47"/>
                </a:cubicBezTo>
                <a:cubicBezTo>
                  <a:pt x="21" y="42"/>
                  <a:pt x="22" y="37"/>
                  <a:pt x="24" y="33"/>
                </a:cubicBezTo>
                <a:cubicBezTo>
                  <a:pt x="26" y="30"/>
                  <a:pt x="29" y="26"/>
                  <a:pt x="33" y="24"/>
                </a:cubicBezTo>
                <a:cubicBezTo>
                  <a:pt x="34" y="24"/>
                  <a:pt x="34" y="24"/>
                  <a:pt x="35" y="24"/>
                </a:cubicBezTo>
                <a:cubicBezTo>
                  <a:pt x="43" y="20"/>
                  <a:pt x="53" y="21"/>
                  <a:pt x="59" y="28"/>
                </a:cubicBezTo>
                <a:cubicBezTo>
                  <a:pt x="60" y="28"/>
                  <a:pt x="60" y="28"/>
                  <a:pt x="61" y="29"/>
                </a:cubicBezTo>
                <a:cubicBezTo>
                  <a:pt x="67" y="35"/>
                  <a:pt x="68" y="45"/>
                  <a:pt x="64" y="54"/>
                </a:cubicBezTo>
                <a:cubicBezTo>
                  <a:pt x="64" y="56"/>
                  <a:pt x="62" y="58"/>
                  <a:pt x="60" y="60"/>
                </a:cubicBezTo>
                <a:cubicBezTo>
                  <a:pt x="58" y="61"/>
                  <a:pt x="62" y="58"/>
                  <a:pt x="60" y="60"/>
                </a:cubicBezTo>
                <a:close/>
              </a:path>
            </a:pathLst>
          </a:custGeom>
          <a:solidFill>
            <a:srgbClr val="9AB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5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8E20AB55-0016-4B0B-8E49-7BD489255E5C}"/>
              </a:ext>
            </a:extLst>
          </p:cNvPr>
          <p:cNvSpPr>
            <a:spLocks/>
          </p:cNvSpPr>
          <p:nvPr/>
        </p:nvSpPr>
        <p:spPr bwMode="auto">
          <a:xfrm>
            <a:off x="8607022" y="2424812"/>
            <a:ext cx="443544" cy="441988"/>
          </a:xfrm>
          <a:custGeom>
            <a:avLst/>
            <a:gdLst>
              <a:gd name="T0" fmla="*/ 124 w 132"/>
              <a:gd name="T1" fmla="*/ 65 h 132"/>
              <a:gd name="T2" fmla="*/ 125 w 132"/>
              <a:gd name="T3" fmla="*/ 57 h 132"/>
              <a:gd name="T4" fmla="*/ 122 w 132"/>
              <a:gd name="T5" fmla="*/ 45 h 132"/>
              <a:gd name="T6" fmla="*/ 117 w 132"/>
              <a:gd name="T7" fmla="*/ 38 h 132"/>
              <a:gd name="T8" fmla="*/ 120 w 132"/>
              <a:gd name="T9" fmla="*/ 28 h 132"/>
              <a:gd name="T10" fmla="*/ 110 w 132"/>
              <a:gd name="T11" fmla="*/ 28 h 132"/>
              <a:gd name="T12" fmla="*/ 104 w 132"/>
              <a:gd name="T13" fmla="*/ 23 h 132"/>
              <a:gd name="T14" fmla="*/ 104 w 132"/>
              <a:gd name="T15" fmla="*/ 12 h 132"/>
              <a:gd name="T16" fmla="*/ 94 w 132"/>
              <a:gd name="T17" fmla="*/ 15 h 132"/>
              <a:gd name="T18" fmla="*/ 88 w 132"/>
              <a:gd name="T19" fmla="*/ 10 h 132"/>
              <a:gd name="T20" fmla="*/ 75 w 132"/>
              <a:gd name="T21" fmla="*/ 7 h 132"/>
              <a:gd name="T22" fmla="*/ 67 w 132"/>
              <a:gd name="T23" fmla="*/ 8 h 132"/>
              <a:gd name="T24" fmla="*/ 60 w 132"/>
              <a:gd name="T25" fmla="*/ 0 h 132"/>
              <a:gd name="T26" fmla="*/ 55 w 132"/>
              <a:gd name="T27" fmla="*/ 9 h 132"/>
              <a:gd name="T28" fmla="*/ 47 w 132"/>
              <a:gd name="T29" fmla="*/ 9 h 132"/>
              <a:gd name="T30" fmla="*/ 35 w 132"/>
              <a:gd name="T31" fmla="*/ 15 h 132"/>
              <a:gd name="T32" fmla="*/ 30 w 132"/>
              <a:gd name="T33" fmla="*/ 21 h 132"/>
              <a:gd name="T34" fmla="*/ 19 w 132"/>
              <a:gd name="T35" fmla="*/ 20 h 132"/>
              <a:gd name="T36" fmla="*/ 21 w 132"/>
              <a:gd name="T37" fmla="*/ 30 h 132"/>
              <a:gd name="T38" fmla="*/ 15 w 132"/>
              <a:gd name="T39" fmla="*/ 35 h 132"/>
              <a:gd name="T40" fmla="*/ 9 w 132"/>
              <a:gd name="T41" fmla="*/ 47 h 132"/>
              <a:gd name="T42" fmla="*/ 9 w 132"/>
              <a:gd name="T43" fmla="*/ 55 h 132"/>
              <a:gd name="T44" fmla="*/ 0 w 132"/>
              <a:gd name="T45" fmla="*/ 60 h 132"/>
              <a:gd name="T46" fmla="*/ 8 w 132"/>
              <a:gd name="T47" fmla="*/ 68 h 132"/>
              <a:gd name="T48" fmla="*/ 7 w 132"/>
              <a:gd name="T49" fmla="*/ 76 h 132"/>
              <a:gd name="T50" fmla="*/ 10 w 132"/>
              <a:gd name="T51" fmla="*/ 88 h 132"/>
              <a:gd name="T52" fmla="*/ 15 w 132"/>
              <a:gd name="T53" fmla="*/ 94 h 132"/>
              <a:gd name="T54" fmla="*/ 12 w 132"/>
              <a:gd name="T55" fmla="*/ 104 h 132"/>
              <a:gd name="T56" fmla="*/ 23 w 132"/>
              <a:gd name="T57" fmla="*/ 104 h 132"/>
              <a:gd name="T58" fmla="*/ 28 w 132"/>
              <a:gd name="T59" fmla="*/ 110 h 132"/>
              <a:gd name="T60" fmla="*/ 28 w 132"/>
              <a:gd name="T61" fmla="*/ 120 h 132"/>
              <a:gd name="T62" fmla="*/ 38 w 132"/>
              <a:gd name="T63" fmla="*/ 117 h 132"/>
              <a:gd name="T64" fmla="*/ 44 w 132"/>
              <a:gd name="T65" fmla="*/ 122 h 132"/>
              <a:gd name="T66" fmla="*/ 57 w 132"/>
              <a:gd name="T67" fmla="*/ 125 h 132"/>
              <a:gd name="T68" fmla="*/ 65 w 132"/>
              <a:gd name="T69" fmla="*/ 124 h 132"/>
              <a:gd name="T70" fmla="*/ 72 w 132"/>
              <a:gd name="T71" fmla="*/ 132 h 132"/>
              <a:gd name="T72" fmla="*/ 77 w 132"/>
              <a:gd name="T73" fmla="*/ 123 h 132"/>
              <a:gd name="T74" fmla="*/ 85 w 132"/>
              <a:gd name="T75" fmla="*/ 123 h 132"/>
              <a:gd name="T76" fmla="*/ 97 w 132"/>
              <a:gd name="T77" fmla="*/ 118 h 132"/>
              <a:gd name="T78" fmla="*/ 102 w 132"/>
              <a:gd name="T79" fmla="*/ 111 h 132"/>
              <a:gd name="T80" fmla="*/ 113 w 132"/>
              <a:gd name="T81" fmla="*/ 113 h 132"/>
              <a:gd name="T82" fmla="*/ 111 w 132"/>
              <a:gd name="T83" fmla="*/ 102 h 132"/>
              <a:gd name="T84" fmla="*/ 117 w 132"/>
              <a:gd name="T85" fmla="*/ 97 h 132"/>
              <a:gd name="T86" fmla="*/ 123 w 132"/>
              <a:gd name="T87" fmla="*/ 86 h 132"/>
              <a:gd name="T88" fmla="*/ 123 w 132"/>
              <a:gd name="T89" fmla="*/ 78 h 132"/>
              <a:gd name="T90" fmla="*/ 132 w 132"/>
              <a:gd name="T91" fmla="*/ 7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" h="132">
                <a:moveTo>
                  <a:pt x="126" y="65"/>
                </a:moveTo>
                <a:cubicBezTo>
                  <a:pt x="124" y="65"/>
                  <a:pt x="124" y="65"/>
                  <a:pt x="124" y="65"/>
                </a:cubicBezTo>
                <a:cubicBezTo>
                  <a:pt x="124" y="62"/>
                  <a:pt x="124" y="60"/>
                  <a:pt x="123" y="57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30" y="56"/>
                  <a:pt x="131" y="53"/>
                  <a:pt x="130" y="49"/>
                </a:cubicBezTo>
                <a:cubicBezTo>
                  <a:pt x="129" y="46"/>
                  <a:pt x="127" y="43"/>
                  <a:pt x="122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9" y="43"/>
                  <a:pt x="118" y="41"/>
                  <a:pt x="117" y="38"/>
                </a:cubicBezTo>
                <a:cubicBezTo>
                  <a:pt x="119" y="37"/>
                  <a:pt x="119" y="37"/>
                  <a:pt x="119" y="37"/>
                </a:cubicBezTo>
                <a:cubicBezTo>
                  <a:pt x="123" y="34"/>
                  <a:pt x="122" y="31"/>
                  <a:pt x="120" y="28"/>
                </a:cubicBezTo>
                <a:cubicBezTo>
                  <a:pt x="118" y="25"/>
                  <a:pt x="115" y="24"/>
                  <a:pt x="111" y="27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7"/>
                  <a:pt x="108" y="26"/>
                  <a:pt x="107" y="25"/>
                </a:cubicBezTo>
                <a:cubicBezTo>
                  <a:pt x="106" y="24"/>
                  <a:pt x="105" y="24"/>
                  <a:pt x="104" y="23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8" y="17"/>
                  <a:pt x="107" y="14"/>
                  <a:pt x="104" y="12"/>
                </a:cubicBezTo>
                <a:cubicBezTo>
                  <a:pt x="101" y="10"/>
                  <a:pt x="98" y="10"/>
                  <a:pt x="95" y="14"/>
                </a:cubicBezTo>
                <a:cubicBezTo>
                  <a:pt x="94" y="15"/>
                  <a:pt x="94" y="15"/>
                  <a:pt x="94" y="15"/>
                </a:cubicBezTo>
                <a:cubicBezTo>
                  <a:pt x="92" y="14"/>
                  <a:pt x="89" y="13"/>
                  <a:pt x="87" y="12"/>
                </a:cubicBezTo>
                <a:cubicBezTo>
                  <a:pt x="88" y="10"/>
                  <a:pt x="88" y="10"/>
                  <a:pt x="88" y="10"/>
                </a:cubicBezTo>
                <a:cubicBezTo>
                  <a:pt x="89" y="6"/>
                  <a:pt x="87" y="3"/>
                  <a:pt x="83" y="2"/>
                </a:cubicBezTo>
                <a:cubicBezTo>
                  <a:pt x="80" y="2"/>
                  <a:pt x="77" y="2"/>
                  <a:pt x="75" y="7"/>
                </a:cubicBezTo>
                <a:cubicBezTo>
                  <a:pt x="75" y="9"/>
                  <a:pt x="75" y="9"/>
                  <a:pt x="75" y="9"/>
                </a:cubicBezTo>
                <a:cubicBezTo>
                  <a:pt x="72" y="9"/>
                  <a:pt x="70" y="8"/>
                  <a:pt x="67" y="8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1"/>
                  <a:pt x="64" y="0"/>
                  <a:pt x="60" y="0"/>
                </a:cubicBezTo>
                <a:cubicBezTo>
                  <a:pt x="57" y="1"/>
                  <a:pt x="54" y="2"/>
                  <a:pt x="55" y="7"/>
                </a:cubicBezTo>
                <a:cubicBezTo>
                  <a:pt x="55" y="9"/>
                  <a:pt x="55" y="9"/>
                  <a:pt x="55" y="9"/>
                </a:cubicBezTo>
                <a:cubicBezTo>
                  <a:pt x="52" y="10"/>
                  <a:pt x="50" y="11"/>
                  <a:pt x="47" y="11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5"/>
                  <a:pt x="41" y="5"/>
                  <a:pt x="38" y="6"/>
                </a:cubicBezTo>
                <a:cubicBezTo>
                  <a:pt x="35" y="8"/>
                  <a:pt x="33" y="10"/>
                  <a:pt x="35" y="15"/>
                </a:cubicBezTo>
                <a:cubicBezTo>
                  <a:pt x="36" y="17"/>
                  <a:pt x="36" y="17"/>
                  <a:pt x="36" y="17"/>
                </a:cubicBezTo>
                <a:cubicBezTo>
                  <a:pt x="34" y="18"/>
                  <a:pt x="32" y="19"/>
                  <a:pt x="30" y="21"/>
                </a:cubicBezTo>
                <a:cubicBezTo>
                  <a:pt x="28" y="20"/>
                  <a:pt x="28" y="20"/>
                  <a:pt x="28" y="20"/>
                </a:cubicBezTo>
                <a:cubicBezTo>
                  <a:pt x="25" y="16"/>
                  <a:pt x="22" y="17"/>
                  <a:pt x="19" y="20"/>
                </a:cubicBezTo>
                <a:cubicBezTo>
                  <a:pt x="17" y="22"/>
                  <a:pt x="16" y="25"/>
                  <a:pt x="19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19" y="32"/>
                  <a:pt x="18" y="34"/>
                  <a:pt x="17" y="36"/>
                </a:cubicBezTo>
                <a:cubicBezTo>
                  <a:pt x="15" y="35"/>
                  <a:pt x="15" y="35"/>
                  <a:pt x="15" y="35"/>
                </a:cubicBezTo>
                <a:cubicBezTo>
                  <a:pt x="10" y="33"/>
                  <a:pt x="8" y="35"/>
                  <a:pt x="6" y="38"/>
                </a:cubicBezTo>
                <a:cubicBezTo>
                  <a:pt x="5" y="41"/>
                  <a:pt x="5" y="45"/>
                  <a:pt x="9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0" y="50"/>
                  <a:pt x="10" y="52"/>
                  <a:pt x="9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2" y="54"/>
                  <a:pt x="1" y="57"/>
                  <a:pt x="0" y="60"/>
                </a:cubicBezTo>
                <a:cubicBezTo>
                  <a:pt x="0" y="64"/>
                  <a:pt x="1" y="67"/>
                  <a:pt x="6" y="67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0"/>
                  <a:pt x="8" y="73"/>
                  <a:pt x="9" y="75"/>
                </a:cubicBezTo>
                <a:cubicBezTo>
                  <a:pt x="7" y="76"/>
                  <a:pt x="7" y="76"/>
                  <a:pt x="7" y="76"/>
                </a:cubicBezTo>
                <a:cubicBezTo>
                  <a:pt x="2" y="77"/>
                  <a:pt x="1" y="80"/>
                  <a:pt x="2" y="83"/>
                </a:cubicBezTo>
                <a:cubicBezTo>
                  <a:pt x="3" y="87"/>
                  <a:pt x="5" y="89"/>
                  <a:pt x="10" y="88"/>
                </a:cubicBezTo>
                <a:cubicBezTo>
                  <a:pt x="12" y="87"/>
                  <a:pt x="12" y="87"/>
                  <a:pt x="12" y="87"/>
                </a:cubicBezTo>
                <a:cubicBezTo>
                  <a:pt x="13" y="90"/>
                  <a:pt x="14" y="92"/>
                  <a:pt x="15" y="94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8"/>
                  <a:pt x="10" y="101"/>
                  <a:pt x="12" y="104"/>
                </a:cubicBezTo>
                <a:cubicBezTo>
                  <a:pt x="14" y="107"/>
                  <a:pt x="17" y="108"/>
                  <a:pt x="21" y="106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5"/>
                  <a:pt x="24" y="106"/>
                  <a:pt x="25" y="107"/>
                </a:cubicBezTo>
                <a:cubicBezTo>
                  <a:pt x="26" y="108"/>
                  <a:pt x="27" y="109"/>
                  <a:pt x="28" y="110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4" y="115"/>
                  <a:pt x="25" y="118"/>
                  <a:pt x="28" y="120"/>
                </a:cubicBezTo>
                <a:cubicBezTo>
                  <a:pt x="31" y="122"/>
                  <a:pt x="34" y="123"/>
                  <a:pt x="37" y="11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0" y="118"/>
                  <a:pt x="43" y="119"/>
                  <a:pt x="45" y="120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3" y="127"/>
                  <a:pt x="46" y="129"/>
                  <a:pt x="49" y="130"/>
                </a:cubicBezTo>
                <a:cubicBezTo>
                  <a:pt x="52" y="131"/>
                  <a:pt x="55" y="130"/>
                  <a:pt x="57" y="125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60" y="124"/>
                  <a:pt x="62" y="124"/>
                  <a:pt x="65" y="124"/>
                </a:cubicBezTo>
                <a:cubicBezTo>
                  <a:pt x="65" y="126"/>
                  <a:pt x="65" y="126"/>
                  <a:pt x="65" y="126"/>
                </a:cubicBezTo>
                <a:cubicBezTo>
                  <a:pt x="65" y="131"/>
                  <a:pt x="68" y="132"/>
                  <a:pt x="72" y="132"/>
                </a:cubicBezTo>
                <a:cubicBezTo>
                  <a:pt x="75" y="132"/>
                  <a:pt x="78" y="130"/>
                  <a:pt x="78" y="125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80" y="123"/>
                  <a:pt x="82" y="122"/>
                  <a:pt x="85" y="121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8" y="127"/>
                  <a:pt x="91" y="128"/>
                  <a:pt x="94" y="126"/>
                </a:cubicBezTo>
                <a:cubicBezTo>
                  <a:pt x="97" y="125"/>
                  <a:pt x="99" y="122"/>
                  <a:pt x="97" y="118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8" y="114"/>
                  <a:pt x="100" y="113"/>
                  <a:pt x="102" y="111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7" y="116"/>
                  <a:pt x="110" y="115"/>
                  <a:pt x="113" y="113"/>
                </a:cubicBezTo>
                <a:cubicBezTo>
                  <a:pt x="115" y="110"/>
                  <a:pt x="116" y="107"/>
                  <a:pt x="113" y="104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3" y="100"/>
                  <a:pt x="114" y="98"/>
                  <a:pt x="116" y="96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22" y="99"/>
                  <a:pt x="124" y="97"/>
                  <a:pt x="126" y="94"/>
                </a:cubicBezTo>
                <a:cubicBezTo>
                  <a:pt x="127" y="91"/>
                  <a:pt x="127" y="88"/>
                  <a:pt x="123" y="86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2" y="82"/>
                  <a:pt x="122" y="80"/>
                  <a:pt x="123" y="78"/>
                </a:cubicBezTo>
                <a:cubicBezTo>
                  <a:pt x="125" y="78"/>
                  <a:pt x="125" y="78"/>
                  <a:pt x="125" y="78"/>
                </a:cubicBezTo>
                <a:cubicBezTo>
                  <a:pt x="130" y="78"/>
                  <a:pt x="131" y="75"/>
                  <a:pt x="132" y="72"/>
                </a:cubicBezTo>
                <a:cubicBezTo>
                  <a:pt x="132" y="68"/>
                  <a:pt x="131" y="66"/>
                  <a:pt x="126" y="65"/>
                </a:cubicBezTo>
                <a:close/>
              </a:path>
            </a:pathLst>
          </a:custGeom>
          <a:solidFill>
            <a:srgbClr val="4014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5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45E04239-3D51-4721-8C15-306AAAE7DBD7}"/>
              </a:ext>
            </a:extLst>
          </p:cNvPr>
          <p:cNvSpPr>
            <a:spLocks/>
          </p:cNvSpPr>
          <p:nvPr/>
        </p:nvSpPr>
        <p:spPr bwMode="auto">
          <a:xfrm>
            <a:off x="8684837" y="2083983"/>
            <a:ext cx="291027" cy="291027"/>
          </a:xfrm>
          <a:custGeom>
            <a:avLst/>
            <a:gdLst>
              <a:gd name="T0" fmla="*/ 81 w 87"/>
              <a:gd name="T1" fmla="*/ 43 h 87"/>
              <a:gd name="T2" fmla="*/ 82 w 87"/>
              <a:gd name="T3" fmla="*/ 37 h 87"/>
              <a:gd name="T4" fmla="*/ 80 w 87"/>
              <a:gd name="T5" fmla="*/ 29 h 87"/>
              <a:gd name="T6" fmla="*/ 76 w 87"/>
              <a:gd name="T7" fmla="*/ 25 h 87"/>
              <a:gd name="T8" fmla="*/ 79 w 87"/>
              <a:gd name="T9" fmla="*/ 19 h 87"/>
              <a:gd name="T10" fmla="*/ 72 w 87"/>
              <a:gd name="T11" fmla="*/ 18 h 87"/>
              <a:gd name="T12" fmla="*/ 68 w 87"/>
              <a:gd name="T13" fmla="*/ 15 h 87"/>
              <a:gd name="T14" fmla="*/ 68 w 87"/>
              <a:gd name="T15" fmla="*/ 8 h 87"/>
              <a:gd name="T16" fmla="*/ 61 w 87"/>
              <a:gd name="T17" fmla="*/ 10 h 87"/>
              <a:gd name="T18" fmla="*/ 57 w 87"/>
              <a:gd name="T19" fmla="*/ 7 h 87"/>
              <a:gd name="T20" fmla="*/ 49 w 87"/>
              <a:gd name="T21" fmla="*/ 5 h 87"/>
              <a:gd name="T22" fmla="*/ 44 w 87"/>
              <a:gd name="T23" fmla="*/ 5 h 87"/>
              <a:gd name="T24" fmla="*/ 39 w 87"/>
              <a:gd name="T25" fmla="*/ 0 h 87"/>
              <a:gd name="T26" fmla="*/ 36 w 87"/>
              <a:gd name="T27" fmla="*/ 6 h 87"/>
              <a:gd name="T28" fmla="*/ 30 w 87"/>
              <a:gd name="T29" fmla="*/ 6 h 87"/>
              <a:gd name="T30" fmla="*/ 23 w 87"/>
              <a:gd name="T31" fmla="*/ 10 h 87"/>
              <a:gd name="T32" fmla="*/ 19 w 87"/>
              <a:gd name="T33" fmla="*/ 14 h 87"/>
              <a:gd name="T34" fmla="*/ 12 w 87"/>
              <a:gd name="T35" fmla="*/ 13 h 87"/>
              <a:gd name="T36" fmla="*/ 13 w 87"/>
              <a:gd name="T37" fmla="*/ 20 h 87"/>
              <a:gd name="T38" fmla="*/ 9 w 87"/>
              <a:gd name="T39" fmla="*/ 23 h 87"/>
              <a:gd name="T40" fmla="*/ 6 w 87"/>
              <a:gd name="T41" fmla="*/ 31 h 87"/>
              <a:gd name="T42" fmla="*/ 6 w 87"/>
              <a:gd name="T43" fmla="*/ 36 h 87"/>
              <a:gd name="T44" fmla="*/ 0 w 87"/>
              <a:gd name="T45" fmla="*/ 40 h 87"/>
              <a:gd name="T46" fmla="*/ 5 w 87"/>
              <a:gd name="T47" fmla="*/ 44 h 87"/>
              <a:gd name="T48" fmla="*/ 4 w 87"/>
              <a:gd name="T49" fmla="*/ 50 h 87"/>
              <a:gd name="T50" fmla="*/ 6 w 87"/>
              <a:gd name="T51" fmla="*/ 58 h 87"/>
              <a:gd name="T52" fmla="*/ 10 w 87"/>
              <a:gd name="T53" fmla="*/ 62 h 87"/>
              <a:gd name="T54" fmla="*/ 7 w 87"/>
              <a:gd name="T55" fmla="*/ 68 h 87"/>
              <a:gd name="T56" fmla="*/ 14 w 87"/>
              <a:gd name="T57" fmla="*/ 69 h 87"/>
              <a:gd name="T58" fmla="*/ 18 w 87"/>
              <a:gd name="T59" fmla="*/ 72 h 87"/>
              <a:gd name="T60" fmla="*/ 18 w 87"/>
              <a:gd name="T61" fmla="*/ 79 h 87"/>
              <a:gd name="T62" fmla="*/ 25 w 87"/>
              <a:gd name="T63" fmla="*/ 77 h 87"/>
              <a:gd name="T64" fmla="*/ 29 w 87"/>
              <a:gd name="T65" fmla="*/ 80 h 87"/>
              <a:gd name="T66" fmla="*/ 37 w 87"/>
              <a:gd name="T67" fmla="*/ 83 h 87"/>
              <a:gd name="T68" fmla="*/ 42 w 87"/>
              <a:gd name="T69" fmla="*/ 82 h 87"/>
              <a:gd name="T70" fmla="*/ 47 w 87"/>
              <a:gd name="T71" fmla="*/ 87 h 87"/>
              <a:gd name="T72" fmla="*/ 50 w 87"/>
              <a:gd name="T73" fmla="*/ 81 h 87"/>
              <a:gd name="T74" fmla="*/ 56 w 87"/>
              <a:gd name="T75" fmla="*/ 81 h 87"/>
              <a:gd name="T76" fmla="*/ 63 w 87"/>
              <a:gd name="T77" fmla="*/ 77 h 87"/>
              <a:gd name="T78" fmla="*/ 67 w 87"/>
              <a:gd name="T79" fmla="*/ 73 h 87"/>
              <a:gd name="T80" fmla="*/ 74 w 87"/>
              <a:gd name="T81" fmla="*/ 74 h 87"/>
              <a:gd name="T82" fmla="*/ 73 w 87"/>
              <a:gd name="T83" fmla="*/ 67 h 87"/>
              <a:gd name="T84" fmla="*/ 77 w 87"/>
              <a:gd name="T85" fmla="*/ 64 h 87"/>
              <a:gd name="T86" fmla="*/ 80 w 87"/>
              <a:gd name="T87" fmla="*/ 56 h 87"/>
              <a:gd name="T88" fmla="*/ 80 w 87"/>
              <a:gd name="T89" fmla="*/ 51 h 87"/>
              <a:gd name="T90" fmla="*/ 86 w 87"/>
              <a:gd name="T91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7" h="87">
                <a:moveTo>
                  <a:pt x="83" y="43"/>
                </a:moveTo>
                <a:cubicBezTo>
                  <a:pt x="81" y="43"/>
                  <a:pt x="81" y="43"/>
                  <a:pt x="81" y="43"/>
                </a:cubicBezTo>
                <a:cubicBezTo>
                  <a:pt x="81" y="41"/>
                  <a:pt x="81" y="39"/>
                  <a:pt x="81" y="38"/>
                </a:cubicBezTo>
                <a:cubicBezTo>
                  <a:pt x="82" y="37"/>
                  <a:pt x="82" y="37"/>
                  <a:pt x="82" y="37"/>
                </a:cubicBezTo>
                <a:cubicBezTo>
                  <a:pt x="85" y="37"/>
                  <a:pt x="86" y="35"/>
                  <a:pt x="85" y="32"/>
                </a:cubicBezTo>
                <a:cubicBezTo>
                  <a:pt x="84" y="30"/>
                  <a:pt x="83" y="29"/>
                  <a:pt x="80" y="29"/>
                </a:cubicBezTo>
                <a:cubicBezTo>
                  <a:pt x="79" y="30"/>
                  <a:pt x="79" y="30"/>
                  <a:pt x="79" y="30"/>
                </a:cubicBezTo>
                <a:cubicBezTo>
                  <a:pt x="78" y="28"/>
                  <a:pt x="77" y="27"/>
                  <a:pt x="76" y="25"/>
                </a:cubicBezTo>
                <a:cubicBezTo>
                  <a:pt x="78" y="24"/>
                  <a:pt x="78" y="24"/>
                  <a:pt x="78" y="24"/>
                </a:cubicBezTo>
                <a:cubicBezTo>
                  <a:pt x="80" y="23"/>
                  <a:pt x="80" y="20"/>
                  <a:pt x="79" y="19"/>
                </a:cubicBezTo>
                <a:cubicBezTo>
                  <a:pt x="77" y="17"/>
                  <a:pt x="75" y="16"/>
                  <a:pt x="73" y="18"/>
                </a:cubicBezTo>
                <a:cubicBezTo>
                  <a:pt x="72" y="18"/>
                  <a:pt x="72" y="18"/>
                  <a:pt x="72" y="18"/>
                </a:cubicBezTo>
                <a:cubicBezTo>
                  <a:pt x="71" y="18"/>
                  <a:pt x="71" y="17"/>
                  <a:pt x="70" y="17"/>
                </a:cubicBezTo>
                <a:cubicBezTo>
                  <a:pt x="69" y="16"/>
                  <a:pt x="69" y="15"/>
                  <a:pt x="68" y="15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1"/>
                  <a:pt x="70" y="9"/>
                  <a:pt x="68" y="8"/>
                </a:cubicBezTo>
                <a:cubicBezTo>
                  <a:pt x="66" y="7"/>
                  <a:pt x="64" y="6"/>
                  <a:pt x="62" y="9"/>
                </a:cubicBezTo>
                <a:cubicBezTo>
                  <a:pt x="61" y="10"/>
                  <a:pt x="61" y="10"/>
                  <a:pt x="61" y="10"/>
                </a:cubicBezTo>
                <a:cubicBezTo>
                  <a:pt x="60" y="9"/>
                  <a:pt x="58" y="9"/>
                  <a:pt x="57" y="8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4"/>
                  <a:pt x="57" y="2"/>
                  <a:pt x="54" y="2"/>
                </a:cubicBezTo>
                <a:cubicBezTo>
                  <a:pt x="52" y="1"/>
                  <a:pt x="50" y="1"/>
                  <a:pt x="49" y="5"/>
                </a:cubicBezTo>
                <a:cubicBezTo>
                  <a:pt x="49" y="6"/>
                  <a:pt x="49" y="6"/>
                  <a:pt x="49" y="6"/>
                </a:cubicBezTo>
                <a:cubicBezTo>
                  <a:pt x="47" y="6"/>
                  <a:pt x="46" y="5"/>
                  <a:pt x="44" y="5"/>
                </a:cubicBezTo>
                <a:cubicBezTo>
                  <a:pt x="44" y="4"/>
                  <a:pt x="44" y="4"/>
                  <a:pt x="44" y="4"/>
                </a:cubicBezTo>
                <a:cubicBezTo>
                  <a:pt x="43" y="1"/>
                  <a:pt x="42" y="0"/>
                  <a:pt x="39" y="0"/>
                </a:cubicBezTo>
                <a:cubicBezTo>
                  <a:pt x="37" y="0"/>
                  <a:pt x="35" y="2"/>
                  <a:pt x="35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6"/>
                  <a:pt x="32" y="7"/>
                  <a:pt x="31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3"/>
                  <a:pt x="27" y="3"/>
                  <a:pt x="25" y="4"/>
                </a:cubicBezTo>
                <a:cubicBezTo>
                  <a:pt x="23" y="5"/>
                  <a:pt x="21" y="7"/>
                  <a:pt x="23" y="10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2"/>
                  <a:pt x="20" y="13"/>
                  <a:pt x="19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6" y="11"/>
                  <a:pt x="14" y="11"/>
                  <a:pt x="12" y="13"/>
                </a:cubicBezTo>
                <a:cubicBezTo>
                  <a:pt x="11" y="14"/>
                  <a:pt x="10" y="16"/>
                  <a:pt x="12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2"/>
                  <a:pt x="5" y="23"/>
                  <a:pt x="4" y="25"/>
                </a:cubicBezTo>
                <a:cubicBezTo>
                  <a:pt x="3" y="27"/>
                  <a:pt x="3" y="29"/>
                  <a:pt x="6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6" y="33"/>
                  <a:pt x="6" y="34"/>
                  <a:pt x="6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1" y="36"/>
                  <a:pt x="0" y="37"/>
                  <a:pt x="0" y="40"/>
                </a:cubicBezTo>
                <a:cubicBezTo>
                  <a:pt x="0" y="42"/>
                  <a:pt x="0" y="44"/>
                  <a:pt x="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6"/>
                  <a:pt x="5" y="48"/>
                  <a:pt x="5" y="49"/>
                </a:cubicBezTo>
                <a:cubicBezTo>
                  <a:pt x="4" y="50"/>
                  <a:pt x="4" y="50"/>
                  <a:pt x="4" y="50"/>
                </a:cubicBezTo>
                <a:cubicBezTo>
                  <a:pt x="1" y="51"/>
                  <a:pt x="0" y="53"/>
                  <a:pt x="1" y="55"/>
                </a:cubicBezTo>
                <a:cubicBezTo>
                  <a:pt x="2" y="57"/>
                  <a:pt x="3" y="59"/>
                  <a:pt x="6" y="58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59"/>
                  <a:pt x="9" y="60"/>
                  <a:pt x="10" y="62"/>
                </a:cubicBezTo>
                <a:cubicBezTo>
                  <a:pt x="8" y="63"/>
                  <a:pt x="8" y="63"/>
                  <a:pt x="8" y="63"/>
                </a:cubicBezTo>
                <a:cubicBezTo>
                  <a:pt x="6" y="65"/>
                  <a:pt x="6" y="67"/>
                  <a:pt x="7" y="68"/>
                </a:cubicBezTo>
                <a:cubicBezTo>
                  <a:pt x="9" y="70"/>
                  <a:pt x="11" y="71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69"/>
                  <a:pt x="15" y="70"/>
                  <a:pt x="16" y="71"/>
                </a:cubicBezTo>
                <a:cubicBezTo>
                  <a:pt x="17" y="71"/>
                  <a:pt x="17" y="72"/>
                  <a:pt x="18" y="72"/>
                </a:cubicBezTo>
                <a:cubicBezTo>
                  <a:pt x="17" y="73"/>
                  <a:pt x="17" y="73"/>
                  <a:pt x="17" y="73"/>
                </a:cubicBezTo>
                <a:cubicBezTo>
                  <a:pt x="15" y="76"/>
                  <a:pt x="16" y="78"/>
                  <a:pt x="18" y="79"/>
                </a:cubicBezTo>
                <a:cubicBezTo>
                  <a:pt x="20" y="80"/>
                  <a:pt x="22" y="81"/>
                  <a:pt x="24" y="78"/>
                </a:cubicBezTo>
                <a:cubicBezTo>
                  <a:pt x="25" y="77"/>
                  <a:pt x="25" y="77"/>
                  <a:pt x="25" y="77"/>
                </a:cubicBezTo>
                <a:cubicBezTo>
                  <a:pt x="26" y="78"/>
                  <a:pt x="28" y="79"/>
                  <a:pt x="29" y="79"/>
                </a:cubicBezTo>
                <a:cubicBezTo>
                  <a:pt x="29" y="80"/>
                  <a:pt x="29" y="80"/>
                  <a:pt x="29" y="80"/>
                </a:cubicBezTo>
                <a:cubicBezTo>
                  <a:pt x="28" y="84"/>
                  <a:pt x="30" y="85"/>
                  <a:pt x="32" y="86"/>
                </a:cubicBezTo>
                <a:cubicBezTo>
                  <a:pt x="34" y="86"/>
                  <a:pt x="36" y="86"/>
                  <a:pt x="37" y="83"/>
                </a:cubicBezTo>
                <a:cubicBezTo>
                  <a:pt x="37" y="81"/>
                  <a:pt x="37" y="81"/>
                  <a:pt x="37" y="81"/>
                </a:cubicBezTo>
                <a:cubicBezTo>
                  <a:pt x="39" y="81"/>
                  <a:pt x="41" y="82"/>
                  <a:pt x="42" y="82"/>
                </a:cubicBezTo>
                <a:cubicBezTo>
                  <a:pt x="42" y="83"/>
                  <a:pt x="42" y="83"/>
                  <a:pt x="42" y="83"/>
                </a:cubicBezTo>
                <a:cubicBezTo>
                  <a:pt x="43" y="86"/>
                  <a:pt x="45" y="87"/>
                  <a:pt x="47" y="87"/>
                </a:cubicBezTo>
                <a:cubicBezTo>
                  <a:pt x="49" y="87"/>
                  <a:pt x="51" y="86"/>
                  <a:pt x="51" y="82"/>
                </a:cubicBezTo>
                <a:cubicBezTo>
                  <a:pt x="50" y="81"/>
                  <a:pt x="50" y="81"/>
                  <a:pt x="50" y="81"/>
                </a:cubicBezTo>
                <a:cubicBezTo>
                  <a:pt x="52" y="81"/>
                  <a:pt x="54" y="80"/>
                  <a:pt x="55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7" y="84"/>
                  <a:pt x="59" y="84"/>
                  <a:pt x="61" y="83"/>
                </a:cubicBezTo>
                <a:cubicBezTo>
                  <a:pt x="63" y="82"/>
                  <a:pt x="65" y="80"/>
                  <a:pt x="63" y="77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5"/>
                  <a:pt x="66" y="74"/>
                  <a:pt x="67" y="73"/>
                </a:cubicBezTo>
                <a:cubicBezTo>
                  <a:pt x="68" y="74"/>
                  <a:pt x="68" y="74"/>
                  <a:pt x="68" y="74"/>
                </a:cubicBezTo>
                <a:cubicBezTo>
                  <a:pt x="70" y="77"/>
                  <a:pt x="72" y="76"/>
                  <a:pt x="74" y="74"/>
                </a:cubicBezTo>
                <a:cubicBezTo>
                  <a:pt x="75" y="73"/>
                  <a:pt x="76" y="71"/>
                  <a:pt x="74" y="68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6"/>
                  <a:pt x="75" y="65"/>
                  <a:pt x="76" y="63"/>
                </a:cubicBezTo>
                <a:cubicBezTo>
                  <a:pt x="77" y="64"/>
                  <a:pt x="77" y="64"/>
                  <a:pt x="77" y="64"/>
                </a:cubicBezTo>
                <a:cubicBezTo>
                  <a:pt x="80" y="65"/>
                  <a:pt x="81" y="64"/>
                  <a:pt x="82" y="62"/>
                </a:cubicBezTo>
                <a:cubicBezTo>
                  <a:pt x="83" y="60"/>
                  <a:pt x="83" y="58"/>
                  <a:pt x="80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4"/>
                  <a:pt x="80" y="53"/>
                  <a:pt x="80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5" y="51"/>
                  <a:pt x="86" y="50"/>
                  <a:pt x="86" y="47"/>
                </a:cubicBezTo>
                <a:cubicBezTo>
                  <a:pt x="87" y="45"/>
                  <a:pt x="86" y="43"/>
                  <a:pt x="83" y="43"/>
                </a:cubicBezTo>
                <a:close/>
              </a:path>
            </a:pathLst>
          </a:custGeom>
          <a:solidFill>
            <a:srgbClr val="00B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5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C3D9392-800C-4546-9F9F-FC172F3CFB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14565" r="24559" b="7365"/>
          <a:stretch/>
        </p:blipFill>
        <p:spPr>
          <a:xfrm>
            <a:off x="8410277" y="3013536"/>
            <a:ext cx="1195051" cy="9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1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75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250"/>
                            </p:stCondLst>
                            <p:childTnLst>
                              <p:par>
                                <p:cTn id="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81E-7 -3.34544E-6 L -0.02923 0.05266 C -0.03587 0.06355 -0.03944 0.08012 -0.03944 0.09737 C -0.03944 0.11712 -0.03587 0.133 -0.02923 0.1439 L -7.3781E-7 0.19678 " pathEditMode="relative" rAng="0" ptsTypes="AAAAA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9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32" grpId="0" animBg="1"/>
      <p:bldP spid="43" grpId="0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5E01-D3E3-4ACF-AF3B-FE5F32B5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Treningi</a:t>
            </a:r>
            <a:endParaRPr lang="en-US" dirty="0"/>
          </a:p>
        </p:txBody>
      </p:sp>
      <p:grpSp>
        <p:nvGrpSpPr>
          <p:cNvPr id="3" name="Grupa 2"/>
          <p:cNvGrpSpPr/>
          <p:nvPr/>
        </p:nvGrpSpPr>
        <p:grpSpPr>
          <a:xfrm>
            <a:off x="838200" y="1353248"/>
            <a:ext cx="10901857" cy="5357678"/>
            <a:chOff x="722904" y="1177079"/>
            <a:chExt cx="10901857" cy="5357678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3831B2AB-DA83-409B-9568-CEA23CF7800E}"/>
                </a:ext>
              </a:extLst>
            </p:cNvPr>
            <p:cNvGrpSpPr/>
            <p:nvPr/>
          </p:nvGrpSpPr>
          <p:grpSpPr>
            <a:xfrm>
              <a:off x="722904" y="1177079"/>
              <a:ext cx="8008708" cy="5217353"/>
              <a:chOff x="1201515" y="760147"/>
              <a:chExt cx="4569344" cy="2946009"/>
            </a:xfrm>
          </p:grpSpPr>
          <p:sp>
            <p:nvSpPr>
              <p:cNvPr id="326" name="Rectangle 7">
                <a:extLst>
                  <a:ext uri="{FF2B5EF4-FFF2-40B4-BE49-F238E27FC236}">
                    <a16:creationId xmlns:a16="http://schemas.microsoft.com/office/drawing/2014/main" id="{5C63271F-CC8F-4494-B18B-C39B58F54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751" y="1041935"/>
                <a:ext cx="4274108" cy="2664221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353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327" name="Picture 326">
                <a:extLst>
                  <a:ext uri="{FF2B5EF4-FFF2-40B4-BE49-F238E27FC236}">
                    <a16:creationId xmlns:a16="http://schemas.microsoft.com/office/drawing/2014/main" id="{45B3EB95-1019-40A6-9DDF-044540FE7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515" y="760147"/>
                <a:ext cx="501895" cy="501895"/>
              </a:xfrm>
              <a:prstGeom prst="rect">
                <a:avLst/>
              </a:prstGeom>
            </p:spPr>
          </p:pic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29D15FA-4DD6-4C4B-9466-86F3EA17AC4B}"/>
                </a:ext>
              </a:extLst>
            </p:cNvPr>
            <p:cNvGrpSpPr/>
            <p:nvPr/>
          </p:nvGrpSpPr>
          <p:grpSpPr>
            <a:xfrm>
              <a:off x="8896579" y="2067936"/>
              <a:ext cx="2728182" cy="3512554"/>
              <a:chOff x="4127501" y="1589088"/>
              <a:chExt cx="2782888" cy="3582988"/>
            </a:xfrm>
          </p:grpSpPr>
          <p:sp>
            <p:nvSpPr>
              <p:cNvPr id="139" name="Rectangle 106">
                <a:extLst>
                  <a:ext uri="{FF2B5EF4-FFF2-40B4-BE49-F238E27FC236}">
                    <a16:creationId xmlns:a16="http://schemas.microsoft.com/office/drawing/2014/main" id="{94F0CE37-00DC-43B0-9AB5-0079150D8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126" y="3527426"/>
                <a:ext cx="2100263" cy="115888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0" name="Rectangle 107">
                <a:extLst>
                  <a:ext uri="{FF2B5EF4-FFF2-40B4-BE49-F238E27FC236}">
                    <a16:creationId xmlns:a16="http://schemas.microsoft.com/office/drawing/2014/main" id="{E2A6DD33-0C86-40B3-9E5B-9592710E9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6" y="1589088"/>
                <a:ext cx="1936750" cy="205422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1" name="Rectangle 108">
                <a:extLst>
                  <a:ext uri="{FF2B5EF4-FFF2-40B4-BE49-F238E27FC236}">
                    <a16:creationId xmlns:a16="http://schemas.microsoft.com/office/drawing/2014/main" id="{EBE5F936-F1F6-4962-A2D0-E75EBDD7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026" y="1717676"/>
                <a:ext cx="1670050" cy="1797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2" name="Freeform 109">
                <a:extLst>
                  <a:ext uri="{FF2B5EF4-FFF2-40B4-BE49-F238E27FC236}">
                    <a16:creationId xmlns:a16="http://schemas.microsoft.com/office/drawing/2014/main" id="{3653B959-A004-42A3-85FA-1D6420497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3588" y="2703513"/>
                <a:ext cx="328613" cy="687388"/>
              </a:xfrm>
              <a:custGeom>
                <a:avLst/>
                <a:gdLst>
                  <a:gd name="T0" fmla="*/ 69 w 125"/>
                  <a:gd name="T1" fmla="*/ 263 h 263"/>
                  <a:gd name="T2" fmla="*/ 66 w 125"/>
                  <a:gd name="T3" fmla="*/ 251 h 263"/>
                  <a:gd name="T4" fmla="*/ 0 w 125"/>
                  <a:gd name="T5" fmla="*/ 169 h 263"/>
                  <a:gd name="T6" fmla="*/ 7 w 125"/>
                  <a:gd name="T7" fmla="*/ 158 h 263"/>
                  <a:gd name="T8" fmla="*/ 74 w 125"/>
                  <a:gd name="T9" fmla="*/ 235 h 263"/>
                  <a:gd name="T10" fmla="*/ 90 w 125"/>
                  <a:gd name="T11" fmla="*/ 60 h 263"/>
                  <a:gd name="T12" fmla="*/ 49 w 125"/>
                  <a:gd name="T13" fmla="*/ 8 h 263"/>
                  <a:gd name="T14" fmla="*/ 59 w 125"/>
                  <a:gd name="T15" fmla="*/ 0 h 263"/>
                  <a:gd name="T16" fmla="*/ 102 w 125"/>
                  <a:gd name="T17" fmla="*/ 54 h 263"/>
                  <a:gd name="T18" fmla="*/ 102 w 125"/>
                  <a:gd name="T19" fmla="*/ 54 h 263"/>
                  <a:gd name="T20" fmla="*/ 77 w 125"/>
                  <a:gd name="T21" fmla="*/ 254 h 263"/>
                  <a:gd name="T22" fmla="*/ 69 w 125"/>
                  <a:gd name="T23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263">
                    <a:moveTo>
                      <a:pt x="69" y="263"/>
                    </a:moveTo>
                    <a:cubicBezTo>
                      <a:pt x="66" y="251"/>
                      <a:pt x="66" y="251"/>
                      <a:pt x="66" y="251"/>
                    </a:cubicBezTo>
                    <a:cubicBezTo>
                      <a:pt x="53" y="206"/>
                      <a:pt x="0" y="169"/>
                      <a:pt x="0" y="169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9" y="160"/>
                      <a:pt x="56" y="192"/>
                      <a:pt x="74" y="235"/>
                    </a:cubicBezTo>
                    <a:cubicBezTo>
                      <a:pt x="100" y="194"/>
                      <a:pt x="109" y="108"/>
                      <a:pt x="90" y="60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25" y="111"/>
                      <a:pt x="112" y="213"/>
                      <a:pt x="77" y="254"/>
                    </a:cubicBezTo>
                    <a:lnTo>
                      <a:pt x="69" y="263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3" name="Freeform 110">
                <a:extLst>
                  <a:ext uri="{FF2B5EF4-FFF2-40B4-BE49-F238E27FC236}">
                    <a16:creationId xmlns:a16="http://schemas.microsoft.com/office/drawing/2014/main" id="{2CB6A3F0-6AB3-4A14-910D-B76FB345F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1" y="2703513"/>
                <a:ext cx="139700" cy="157163"/>
              </a:xfrm>
              <a:custGeom>
                <a:avLst/>
                <a:gdLst>
                  <a:gd name="T0" fmla="*/ 20 w 88"/>
                  <a:gd name="T1" fmla="*/ 99 h 99"/>
                  <a:gd name="T2" fmla="*/ 88 w 88"/>
                  <a:gd name="T3" fmla="*/ 13 h 99"/>
                  <a:gd name="T4" fmla="*/ 72 w 88"/>
                  <a:gd name="T5" fmla="*/ 0 h 99"/>
                  <a:gd name="T6" fmla="*/ 0 w 88"/>
                  <a:gd name="T7" fmla="*/ 89 h 99"/>
                  <a:gd name="T8" fmla="*/ 0 w 88"/>
                  <a:gd name="T9" fmla="*/ 89 h 99"/>
                  <a:gd name="T10" fmla="*/ 20 w 88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99">
                    <a:moveTo>
                      <a:pt x="20" y="99"/>
                    </a:moveTo>
                    <a:lnTo>
                      <a:pt x="88" y="13"/>
                    </a:lnTo>
                    <a:lnTo>
                      <a:pt x="72" y="0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20" y="99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4" name="Freeform 111">
                <a:extLst>
                  <a:ext uri="{FF2B5EF4-FFF2-40B4-BE49-F238E27FC236}">
                    <a16:creationId xmlns:a16="http://schemas.microsoft.com/office/drawing/2014/main" id="{9A74008F-4D6A-4B33-B028-3AF513151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1" y="2703513"/>
                <a:ext cx="139700" cy="157163"/>
              </a:xfrm>
              <a:custGeom>
                <a:avLst/>
                <a:gdLst>
                  <a:gd name="T0" fmla="*/ 20 w 88"/>
                  <a:gd name="T1" fmla="*/ 99 h 99"/>
                  <a:gd name="T2" fmla="*/ 88 w 88"/>
                  <a:gd name="T3" fmla="*/ 13 h 99"/>
                  <a:gd name="T4" fmla="*/ 72 w 88"/>
                  <a:gd name="T5" fmla="*/ 0 h 99"/>
                  <a:gd name="T6" fmla="*/ 0 w 88"/>
                  <a:gd name="T7" fmla="*/ 89 h 99"/>
                  <a:gd name="T8" fmla="*/ 0 w 88"/>
                  <a:gd name="T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9">
                    <a:moveTo>
                      <a:pt x="20" y="99"/>
                    </a:moveTo>
                    <a:lnTo>
                      <a:pt x="88" y="13"/>
                    </a:lnTo>
                    <a:lnTo>
                      <a:pt x="72" y="0"/>
                    </a:lnTo>
                    <a:lnTo>
                      <a:pt x="0" y="89"/>
                    </a:lnTo>
                    <a:lnTo>
                      <a:pt x="0" y="8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5" name="Freeform 112">
                <a:extLst>
                  <a:ext uri="{FF2B5EF4-FFF2-40B4-BE49-F238E27FC236}">
                    <a16:creationId xmlns:a16="http://schemas.microsoft.com/office/drawing/2014/main" id="{E902BD09-548D-4455-8AD7-923B81417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0863" y="1846263"/>
                <a:ext cx="288925" cy="407988"/>
              </a:xfrm>
              <a:custGeom>
                <a:avLst/>
                <a:gdLst>
                  <a:gd name="T0" fmla="*/ 80 w 110"/>
                  <a:gd name="T1" fmla="*/ 156 h 156"/>
                  <a:gd name="T2" fmla="*/ 77 w 110"/>
                  <a:gd name="T3" fmla="*/ 143 h 156"/>
                  <a:gd name="T4" fmla="*/ 92 w 110"/>
                  <a:gd name="T5" fmla="*/ 139 h 156"/>
                  <a:gd name="T6" fmla="*/ 18 w 110"/>
                  <a:gd name="T7" fmla="*/ 20 h 156"/>
                  <a:gd name="T8" fmla="*/ 10 w 110"/>
                  <a:gd name="T9" fmla="*/ 29 h 156"/>
                  <a:gd name="T10" fmla="*/ 0 w 110"/>
                  <a:gd name="T11" fmla="*/ 21 h 156"/>
                  <a:gd name="T12" fmla="*/ 13 w 110"/>
                  <a:gd name="T13" fmla="*/ 6 h 156"/>
                  <a:gd name="T14" fmla="*/ 18 w 110"/>
                  <a:gd name="T15" fmla="*/ 0 h 156"/>
                  <a:gd name="T16" fmla="*/ 23 w 110"/>
                  <a:gd name="T17" fmla="*/ 6 h 156"/>
                  <a:gd name="T18" fmla="*/ 107 w 110"/>
                  <a:gd name="T19" fmla="*/ 140 h 156"/>
                  <a:gd name="T20" fmla="*/ 110 w 110"/>
                  <a:gd name="T21" fmla="*/ 146 h 156"/>
                  <a:gd name="T22" fmla="*/ 103 w 110"/>
                  <a:gd name="T23" fmla="*/ 149 h 156"/>
                  <a:gd name="T24" fmla="*/ 80 w 110"/>
                  <a:gd name="T2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156">
                    <a:moveTo>
                      <a:pt x="80" y="156"/>
                    </a:moveTo>
                    <a:cubicBezTo>
                      <a:pt x="77" y="143"/>
                      <a:pt x="77" y="143"/>
                      <a:pt x="77" y="143"/>
                    </a:cubicBezTo>
                    <a:cubicBezTo>
                      <a:pt x="82" y="142"/>
                      <a:pt x="87" y="140"/>
                      <a:pt x="92" y="139"/>
                    </a:cubicBezTo>
                    <a:cubicBezTo>
                      <a:pt x="65" y="79"/>
                      <a:pt x="30" y="35"/>
                      <a:pt x="18" y="20"/>
                    </a:cubicBezTo>
                    <a:cubicBezTo>
                      <a:pt x="16" y="22"/>
                      <a:pt x="13" y="25"/>
                      <a:pt x="10" y="2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8" y="11"/>
                      <a:pt x="13" y="6"/>
                      <a:pt x="13" y="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8"/>
                      <a:pt x="72" y="60"/>
                      <a:pt x="107" y="140"/>
                    </a:cubicBezTo>
                    <a:cubicBezTo>
                      <a:pt x="110" y="146"/>
                      <a:pt x="110" y="146"/>
                      <a:pt x="110" y="146"/>
                    </a:cubicBezTo>
                    <a:cubicBezTo>
                      <a:pt x="103" y="149"/>
                      <a:pt x="103" y="149"/>
                      <a:pt x="103" y="149"/>
                    </a:cubicBezTo>
                    <a:cubicBezTo>
                      <a:pt x="96" y="151"/>
                      <a:pt x="88" y="154"/>
                      <a:pt x="80" y="156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6" name="Freeform 113">
                <a:extLst>
                  <a:ext uri="{FF2B5EF4-FFF2-40B4-BE49-F238E27FC236}">
                    <a16:creationId xmlns:a16="http://schemas.microsoft.com/office/drawing/2014/main" id="{62F58A66-F27C-4D65-87DA-3D87D4130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1" y="1900238"/>
                <a:ext cx="404813" cy="374650"/>
              </a:xfrm>
              <a:custGeom>
                <a:avLst/>
                <a:gdLst>
                  <a:gd name="T0" fmla="*/ 92 w 154"/>
                  <a:gd name="T1" fmla="*/ 143 h 143"/>
                  <a:gd name="T2" fmla="*/ 7 w 154"/>
                  <a:gd name="T3" fmla="*/ 128 h 143"/>
                  <a:gd name="T4" fmla="*/ 0 w 154"/>
                  <a:gd name="T5" fmla="*/ 125 h 143"/>
                  <a:gd name="T6" fmla="*/ 3 w 154"/>
                  <a:gd name="T7" fmla="*/ 119 h 143"/>
                  <a:gd name="T8" fmla="*/ 74 w 154"/>
                  <a:gd name="T9" fmla="*/ 0 h 143"/>
                  <a:gd name="T10" fmla="*/ 84 w 154"/>
                  <a:gd name="T11" fmla="*/ 8 h 143"/>
                  <a:gd name="T12" fmla="*/ 18 w 154"/>
                  <a:gd name="T13" fmla="*/ 118 h 143"/>
                  <a:gd name="T14" fmla="*/ 92 w 154"/>
                  <a:gd name="T15" fmla="*/ 130 h 143"/>
                  <a:gd name="T16" fmla="*/ 151 w 154"/>
                  <a:gd name="T17" fmla="*/ 122 h 143"/>
                  <a:gd name="T18" fmla="*/ 154 w 154"/>
                  <a:gd name="T19" fmla="*/ 135 h 143"/>
                  <a:gd name="T20" fmla="*/ 92 w 154"/>
                  <a:gd name="T2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143">
                    <a:moveTo>
                      <a:pt x="92" y="143"/>
                    </a:moveTo>
                    <a:cubicBezTo>
                      <a:pt x="63" y="143"/>
                      <a:pt x="34" y="138"/>
                      <a:pt x="7" y="12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27" y="63"/>
                      <a:pt x="58" y="21"/>
                      <a:pt x="74" y="0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69" y="27"/>
                      <a:pt x="41" y="67"/>
                      <a:pt x="18" y="118"/>
                    </a:cubicBezTo>
                    <a:cubicBezTo>
                      <a:pt x="42" y="126"/>
                      <a:pt x="67" y="130"/>
                      <a:pt x="92" y="130"/>
                    </a:cubicBezTo>
                    <a:cubicBezTo>
                      <a:pt x="112" y="130"/>
                      <a:pt x="132" y="128"/>
                      <a:pt x="151" y="122"/>
                    </a:cubicBezTo>
                    <a:cubicBezTo>
                      <a:pt x="154" y="135"/>
                      <a:pt x="154" y="135"/>
                      <a:pt x="154" y="135"/>
                    </a:cubicBezTo>
                    <a:cubicBezTo>
                      <a:pt x="134" y="141"/>
                      <a:pt x="113" y="143"/>
                      <a:pt x="92" y="143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7" name="Freeform 114">
                <a:extLst>
                  <a:ext uri="{FF2B5EF4-FFF2-40B4-BE49-F238E27FC236}">
                    <a16:creationId xmlns:a16="http://schemas.microsoft.com/office/drawing/2014/main" id="{F5FE3160-C14A-48BF-B523-A0E705F33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211388"/>
                <a:ext cx="220663" cy="936625"/>
              </a:xfrm>
              <a:custGeom>
                <a:avLst/>
                <a:gdLst>
                  <a:gd name="T0" fmla="*/ 29 w 84"/>
                  <a:gd name="T1" fmla="*/ 358 h 358"/>
                  <a:gd name="T2" fmla="*/ 0 w 84"/>
                  <a:gd name="T3" fmla="*/ 358 h 358"/>
                  <a:gd name="T4" fmla="*/ 0 w 84"/>
                  <a:gd name="T5" fmla="*/ 345 h 358"/>
                  <a:gd name="T6" fmla="*/ 21 w 84"/>
                  <a:gd name="T7" fmla="*/ 345 h 358"/>
                  <a:gd name="T8" fmla="*/ 71 w 84"/>
                  <a:gd name="T9" fmla="*/ 160 h 358"/>
                  <a:gd name="T10" fmla="*/ 36 w 84"/>
                  <a:gd name="T11" fmla="*/ 5 h 358"/>
                  <a:gd name="T12" fmla="*/ 48 w 84"/>
                  <a:gd name="T13" fmla="*/ 0 h 358"/>
                  <a:gd name="T14" fmla="*/ 84 w 84"/>
                  <a:gd name="T15" fmla="*/ 160 h 358"/>
                  <a:gd name="T16" fmla="*/ 31 w 84"/>
                  <a:gd name="T17" fmla="*/ 355 h 358"/>
                  <a:gd name="T18" fmla="*/ 29 w 84"/>
                  <a:gd name="T19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358">
                    <a:moveTo>
                      <a:pt x="29" y="358"/>
                    </a:move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21" y="345"/>
                      <a:pt x="21" y="345"/>
                      <a:pt x="21" y="345"/>
                    </a:cubicBezTo>
                    <a:cubicBezTo>
                      <a:pt x="54" y="282"/>
                      <a:pt x="71" y="220"/>
                      <a:pt x="71" y="160"/>
                    </a:cubicBezTo>
                    <a:cubicBezTo>
                      <a:pt x="71" y="110"/>
                      <a:pt x="59" y="58"/>
                      <a:pt x="36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2" y="54"/>
                      <a:pt x="84" y="108"/>
                      <a:pt x="84" y="160"/>
                    </a:cubicBezTo>
                    <a:cubicBezTo>
                      <a:pt x="84" y="223"/>
                      <a:pt x="66" y="289"/>
                      <a:pt x="31" y="355"/>
                    </a:cubicBezTo>
                    <a:lnTo>
                      <a:pt x="29" y="358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8" name="Freeform 115">
                <a:extLst>
                  <a:ext uri="{FF2B5EF4-FFF2-40B4-BE49-F238E27FC236}">
                    <a16:creationId xmlns:a16="http://schemas.microsoft.com/office/drawing/2014/main" id="{35EDEC28-6826-49B4-A57A-EF83977EA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9876" y="2197101"/>
                <a:ext cx="490538" cy="950913"/>
              </a:xfrm>
              <a:custGeom>
                <a:avLst/>
                <a:gdLst>
                  <a:gd name="T0" fmla="*/ 166 w 187"/>
                  <a:gd name="T1" fmla="*/ 364 h 364"/>
                  <a:gd name="T2" fmla="*/ 55 w 187"/>
                  <a:gd name="T3" fmla="*/ 364 h 364"/>
                  <a:gd name="T4" fmla="*/ 53 w 187"/>
                  <a:gd name="T5" fmla="*/ 361 h 364"/>
                  <a:gd name="T6" fmla="*/ 0 w 187"/>
                  <a:gd name="T7" fmla="*/ 166 h 364"/>
                  <a:gd name="T8" fmla="*/ 36 w 187"/>
                  <a:gd name="T9" fmla="*/ 6 h 364"/>
                  <a:gd name="T10" fmla="*/ 39 w 187"/>
                  <a:gd name="T11" fmla="*/ 0 h 364"/>
                  <a:gd name="T12" fmla="*/ 44 w 187"/>
                  <a:gd name="T13" fmla="*/ 2 h 364"/>
                  <a:gd name="T14" fmla="*/ 125 w 187"/>
                  <a:gd name="T15" fmla="*/ 17 h 364"/>
                  <a:gd name="T16" fmla="*/ 184 w 187"/>
                  <a:gd name="T17" fmla="*/ 9 h 364"/>
                  <a:gd name="T18" fmla="*/ 187 w 187"/>
                  <a:gd name="T19" fmla="*/ 22 h 364"/>
                  <a:gd name="T20" fmla="*/ 125 w 187"/>
                  <a:gd name="T21" fmla="*/ 30 h 364"/>
                  <a:gd name="T22" fmla="*/ 46 w 187"/>
                  <a:gd name="T23" fmla="*/ 17 h 364"/>
                  <a:gd name="T24" fmla="*/ 13 w 187"/>
                  <a:gd name="T25" fmla="*/ 166 h 364"/>
                  <a:gd name="T26" fmla="*/ 63 w 187"/>
                  <a:gd name="T27" fmla="*/ 351 h 364"/>
                  <a:gd name="T28" fmla="*/ 166 w 187"/>
                  <a:gd name="T29" fmla="*/ 351 h 364"/>
                  <a:gd name="T30" fmla="*/ 166 w 187"/>
                  <a:gd name="T31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364">
                    <a:moveTo>
                      <a:pt x="166" y="364"/>
                    </a:moveTo>
                    <a:cubicBezTo>
                      <a:pt x="55" y="364"/>
                      <a:pt x="55" y="364"/>
                      <a:pt x="55" y="364"/>
                    </a:cubicBezTo>
                    <a:cubicBezTo>
                      <a:pt x="53" y="361"/>
                      <a:pt x="53" y="361"/>
                      <a:pt x="53" y="361"/>
                    </a:cubicBezTo>
                    <a:cubicBezTo>
                      <a:pt x="18" y="294"/>
                      <a:pt x="0" y="229"/>
                      <a:pt x="0" y="166"/>
                    </a:cubicBezTo>
                    <a:cubicBezTo>
                      <a:pt x="0" y="114"/>
                      <a:pt x="12" y="60"/>
                      <a:pt x="36" y="6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70" y="12"/>
                      <a:pt x="97" y="17"/>
                      <a:pt x="125" y="17"/>
                    </a:cubicBezTo>
                    <a:cubicBezTo>
                      <a:pt x="145" y="17"/>
                      <a:pt x="165" y="15"/>
                      <a:pt x="184" y="9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67" y="28"/>
                      <a:pt x="146" y="30"/>
                      <a:pt x="125" y="30"/>
                    </a:cubicBezTo>
                    <a:cubicBezTo>
                      <a:pt x="98" y="30"/>
                      <a:pt x="71" y="26"/>
                      <a:pt x="46" y="17"/>
                    </a:cubicBezTo>
                    <a:cubicBezTo>
                      <a:pt x="24" y="68"/>
                      <a:pt x="13" y="118"/>
                      <a:pt x="13" y="166"/>
                    </a:cubicBezTo>
                    <a:cubicBezTo>
                      <a:pt x="13" y="226"/>
                      <a:pt x="30" y="288"/>
                      <a:pt x="63" y="351"/>
                    </a:cubicBezTo>
                    <a:cubicBezTo>
                      <a:pt x="166" y="351"/>
                      <a:pt x="166" y="351"/>
                      <a:pt x="166" y="351"/>
                    </a:cubicBezTo>
                    <a:lnTo>
                      <a:pt x="166" y="364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9" name="Freeform 116">
                <a:extLst>
                  <a:ext uri="{FF2B5EF4-FFF2-40B4-BE49-F238E27FC236}">
                    <a16:creationId xmlns:a16="http://schemas.microsoft.com/office/drawing/2014/main" id="{79D17720-268C-4AB6-A673-41DC7E7400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026" y="2366963"/>
                <a:ext cx="288925" cy="284163"/>
              </a:xfrm>
              <a:custGeom>
                <a:avLst/>
                <a:gdLst>
                  <a:gd name="T0" fmla="*/ 55 w 110"/>
                  <a:gd name="T1" fmla="*/ 109 h 109"/>
                  <a:gd name="T2" fmla="*/ 0 w 110"/>
                  <a:gd name="T3" fmla="*/ 54 h 109"/>
                  <a:gd name="T4" fmla="*/ 55 w 110"/>
                  <a:gd name="T5" fmla="*/ 0 h 109"/>
                  <a:gd name="T6" fmla="*/ 110 w 110"/>
                  <a:gd name="T7" fmla="*/ 54 h 109"/>
                  <a:gd name="T8" fmla="*/ 55 w 110"/>
                  <a:gd name="T9" fmla="*/ 109 h 109"/>
                  <a:gd name="T10" fmla="*/ 55 w 110"/>
                  <a:gd name="T11" fmla="*/ 13 h 109"/>
                  <a:gd name="T12" fmla="*/ 13 w 110"/>
                  <a:gd name="T13" fmla="*/ 54 h 109"/>
                  <a:gd name="T14" fmla="*/ 55 w 110"/>
                  <a:gd name="T15" fmla="*/ 96 h 109"/>
                  <a:gd name="T16" fmla="*/ 97 w 110"/>
                  <a:gd name="T17" fmla="*/ 54 h 109"/>
                  <a:gd name="T18" fmla="*/ 55 w 110"/>
                  <a:gd name="T19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5" y="0"/>
                      <a:pt x="110" y="24"/>
                      <a:pt x="110" y="54"/>
                    </a:cubicBezTo>
                    <a:cubicBezTo>
                      <a:pt x="110" y="84"/>
                      <a:pt x="85" y="109"/>
                      <a:pt x="55" y="109"/>
                    </a:cubicBezTo>
                    <a:close/>
                    <a:moveTo>
                      <a:pt x="55" y="13"/>
                    </a:moveTo>
                    <a:cubicBezTo>
                      <a:pt x="32" y="13"/>
                      <a:pt x="13" y="31"/>
                      <a:pt x="13" y="54"/>
                    </a:cubicBezTo>
                    <a:cubicBezTo>
                      <a:pt x="13" y="77"/>
                      <a:pt x="32" y="96"/>
                      <a:pt x="55" y="96"/>
                    </a:cubicBezTo>
                    <a:cubicBezTo>
                      <a:pt x="78" y="96"/>
                      <a:pt x="97" y="77"/>
                      <a:pt x="97" y="54"/>
                    </a:cubicBezTo>
                    <a:cubicBezTo>
                      <a:pt x="97" y="31"/>
                      <a:pt x="78" y="13"/>
                      <a:pt x="55" y="13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0" name="Rectangle 117">
                <a:extLst>
                  <a:ext uri="{FF2B5EF4-FFF2-40B4-BE49-F238E27FC236}">
                    <a16:creationId xmlns:a16="http://schemas.microsoft.com/office/drawing/2014/main" id="{751DCF94-5E36-4AFB-A00C-F20BB057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438" y="2797176"/>
                <a:ext cx="34925" cy="563563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1" name="Rectangle 118">
                <a:extLst>
                  <a:ext uri="{FF2B5EF4-FFF2-40B4-BE49-F238E27FC236}">
                    <a16:creationId xmlns:a16="http://schemas.microsoft.com/office/drawing/2014/main" id="{C21F36C7-E81C-4C65-B3BC-B449BA6DB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188" y="1851026"/>
                <a:ext cx="34925" cy="152717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2" name="Rectangle 119">
                <a:extLst>
                  <a:ext uri="{FF2B5EF4-FFF2-40B4-BE49-F238E27FC236}">
                    <a16:creationId xmlns:a16="http://schemas.microsoft.com/office/drawing/2014/main" id="{08B47C11-DA4F-41E7-B931-2C54150D7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3362326"/>
                <a:ext cx="101600" cy="3492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3" name="Rectangle 120">
                <a:extLst>
                  <a:ext uri="{FF2B5EF4-FFF2-40B4-BE49-F238E27FC236}">
                    <a16:creationId xmlns:a16="http://schemas.microsoft.com/office/drawing/2014/main" id="{B8C467A9-D0BC-41EA-8C93-7B57508B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1835151"/>
                <a:ext cx="101600" cy="3492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4" name="Rectangle 121">
                <a:extLst>
                  <a:ext uri="{FF2B5EF4-FFF2-40B4-BE49-F238E27FC236}">
                    <a16:creationId xmlns:a16="http://schemas.microsoft.com/office/drawing/2014/main" id="{4619F6A8-EB53-43CE-BE47-C1212FD8A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2141538"/>
                <a:ext cx="101600" cy="3333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5" name="Rectangle 122">
                <a:extLst>
                  <a:ext uri="{FF2B5EF4-FFF2-40B4-BE49-F238E27FC236}">
                    <a16:creationId xmlns:a16="http://schemas.microsoft.com/office/drawing/2014/main" id="{AB9D613A-B445-4C1A-8D9C-35B54CCAD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2447926"/>
                <a:ext cx="101600" cy="3333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6" name="Rectangle 123">
                <a:extLst>
                  <a:ext uri="{FF2B5EF4-FFF2-40B4-BE49-F238E27FC236}">
                    <a16:creationId xmlns:a16="http://schemas.microsoft.com/office/drawing/2014/main" id="{50CAA169-E7E4-4A47-A85C-F0EB18462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2751138"/>
                <a:ext cx="101600" cy="3333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7" name="Rectangle 124">
                <a:extLst>
                  <a:ext uri="{FF2B5EF4-FFF2-40B4-BE49-F238E27FC236}">
                    <a16:creationId xmlns:a16="http://schemas.microsoft.com/office/drawing/2014/main" id="{15F6C5D7-2161-446E-BB75-91400A5F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851" y="3057526"/>
                <a:ext cx="101600" cy="3333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8" name="Rectangle 125">
                <a:extLst>
                  <a:ext uri="{FF2B5EF4-FFF2-40B4-BE49-F238E27FC236}">
                    <a16:creationId xmlns:a16="http://schemas.microsoft.com/office/drawing/2014/main" id="{4630B3B0-40D5-4881-97A5-B7FF0A567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126" y="3514726"/>
                <a:ext cx="2100263" cy="128588"/>
              </a:xfrm>
              <a:prstGeom prst="rect">
                <a:avLst/>
              </a:prstGeom>
              <a:solidFill>
                <a:srgbClr val="BA6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59" name="Freeform 126">
                <a:extLst>
                  <a:ext uri="{FF2B5EF4-FFF2-40B4-BE49-F238E27FC236}">
                    <a16:creationId xmlns:a16="http://schemas.microsoft.com/office/drawing/2014/main" id="{F50F95A7-E786-49A7-8532-E58888E74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8" y="2505076"/>
                <a:ext cx="404813" cy="528638"/>
              </a:xfrm>
              <a:custGeom>
                <a:avLst/>
                <a:gdLst>
                  <a:gd name="T0" fmla="*/ 115 w 255"/>
                  <a:gd name="T1" fmla="*/ 333 h 333"/>
                  <a:gd name="T2" fmla="*/ 255 w 255"/>
                  <a:gd name="T3" fmla="*/ 298 h 333"/>
                  <a:gd name="T4" fmla="*/ 179 w 255"/>
                  <a:gd name="T5" fmla="*/ 0 h 333"/>
                  <a:gd name="T6" fmla="*/ 0 w 255"/>
                  <a:gd name="T7" fmla="*/ 39 h 333"/>
                  <a:gd name="T8" fmla="*/ 115 w 255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33">
                    <a:moveTo>
                      <a:pt x="115" y="333"/>
                    </a:moveTo>
                    <a:lnTo>
                      <a:pt x="255" y="298"/>
                    </a:lnTo>
                    <a:lnTo>
                      <a:pt x="179" y="0"/>
                    </a:lnTo>
                    <a:lnTo>
                      <a:pt x="0" y="39"/>
                    </a:lnTo>
                    <a:lnTo>
                      <a:pt x="115" y="333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0" name="Freeform 127">
                <a:extLst>
                  <a:ext uri="{FF2B5EF4-FFF2-40B4-BE49-F238E27FC236}">
                    <a16:creationId xmlns:a16="http://schemas.microsoft.com/office/drawing/2014/main" id="{F2A6B848-414F-4893-B2BB-CDD32425B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501" y="2371726"/>
                <a:ext cx="320675" cy="319088"/>
              </a:xfrm>
              <a:custGeom>
                <a:avLst/>
                <a:gdLst>
                  <a:gd name="T0" fmla="*/ 8 w 122"/>
                  <a:gd name="T1" fmla="*/ 75 h 122"/>
                  <a:gd name="T2" fmla="*/ 48 w 122"/>
                  <a:gd name="T3" fmla="*/ 8 h 122"/>
                  <a:gd name="T4" fmla="*/ 115 w 122"/>
                  <a:gd name="T5" fmla="*/ 47 h 122"/>
                  <a:gd name="T6" fmla="*/ 75 w 122"/>
                  <a:gd name="T7" fmla="*/ 114 h 122"/>
                  <a:gd name="T8" fmla="*/ 8 w 122"/>
                  <a:gd name="T9" fmla="*/ 7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2">
                    <a:moveTo>
                      <a:pt x="8" y="75"/>
                    </a:moveTo>
                    <a:cubicBezTo>
                      <a:pt x="0" y="45"/>
                      <a:pt x="18" y="15"/>
                      <a:pt x="48" y="8"/>
                    </a:cubicBezTo>
                    <a:cubicBezTo>
                      <a:pt x="77" y="0"/>
                      <a:pt x="107" y="18"/>
                      <a:pt x="115" y="47"/>
                    </a:cubicBezTo>
                    <a:cubicBezTo>
                      <a:pt x="122" y="77"/>
                      <a:pt x="105" y="107"/>
                      <a:pt x="75" y="114"/>
                    </a:cubicBezTo>
                    <a:cubicBezTo>
                      <a:pt x="46" y="122"/>
                      <a:pt x="16" y="104"/>
                      <a:pt x="8" y="75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1" name="Freeform 128">
                <a:extLst>
                  <a:ext uri="{FF2B5EF4-FFF2-40B4-BE49-F238E27FC236}">
                    <a16:creationId xmlns:a16="http://schemas.microsoft.com/office/drawing/2014/main" id="{C43A5DB8-B755-4DF7-8846-F272F7CEB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154363"/>
                <a:ext cx="461963" cy="363538"/>
              </a:xfrm>
              <a:custGeom>
                <a:avLst/>
                <a:gdLst>
                  <a:gd name="T0" fmla="*/ 44 w 176"/>
                  <a:gd name="T1" fmla="*/ 92 h 139"/>
                  <a:gd name="T2" fmla="*/ 114 w 176"/>
                  <a:gd name="T3" fmla="*/ 133 h 139"/>
                  <a:gd name="T4" fmla="*/ 134 w 176"/>
                  <a:gd name="T5" fmla="*/ 126 h 139"/>
                  <a:gd name="T6" fmla="*/ 157 w 176"/>
                  <a:gd name="T7" fmla="*/ 119 h 139"/>
                  <a:gd name="T8" fmla="*/ 174 w 176"/>
                  <a:gd name="T9" fmla="*/ 112 h 139"/>
                  <a:gd name="T10" fmla="*/ 160 w 176"/>
                  <a:gd name="T11" fmla="*/ 103 h 139"/>
                  <a:gd name="T12" fmla="*/ 150 w 176"/>
                  <a:gd name="T13" fmla="*/ 86 h 139"/>
                  <a:gd name="T14" fmla="*/ 132 w 176"/>
                  <a:gd name="T15" fmla="*/ 77 h 139"/>
                  <a:gd name="T16" fmla="*/ 149 w 176"/>
                  <a:gd name="T17" fmla="*/ 62 h 139"/>
                  <a:gd name="T18" fmla="*/ 94 w 176"/>
                  <a:gd name="T19" fmla="*/ 52 h 139"/>
                  <a:gd name="T20" fmla="*/ 83 w 176"/>
                  <a:gd name="T21" fmla="*/ 52 h 139"/>
                  <a:gd name="T22" fmla="*/ 17 w 176"/>
                  <a:gd name="T23" fmla="*/ 0 h 139"/>
                  <a:gd name="T24" fmla="*/ 0 w 176"/>
                  <a:gd name="T25" fmla="*/ 60 h 139"/>
                  <a:gd name="T26" fmla="*/ 44 w 176"/>
                  <a:gd name="T27" fmla="*/ 9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" h="139">
                    <a:moveTo>
                      <a:pt x="44" y="92"/>
                    </a:moveTo>
                    <a:cubicBezTo>
                      <a:pt x="69" y="120"/>
                      <a:pt x="83" y="124"/>
                      <a:pt x="114" y="133"/>
                    </a:cubicBezTo>
                    <a:cubicBezTo>
                      <a:pt x="133" y="139"/>
                      <a:pt x="141" y="134"/>
                      <a:pt x="134" y="126"/>
                    </a:cubicBezTo>
                    <a:cubicBezTo>
                      <a:pt x="151" y="137"/>
                      <a:pt x="169" y="127"/>
                      <a:pt x="157" y="119"/>
                    </a:cubicBezTo>
                    <a:cubicBezTo>
                      <a:pt x="162" y="120"/>
                      <a:pt x="172" y="119"/>
                      <a:pt x="174" y="112"/>
                    </a:cubicBezTo>
                    <a:cubicBezTo>
                      <a:pt x="176" y="106"/>
                      <a:pt x="164" y="103"/>
                      <a:pt x="160" y="103"/>
                    </a:cubicBezTo>
                    <a:cubicBezTo>
                      <a:pt x="164" y="98"/>
                      <a:pt x="165" y="89"/>
                      <a:pt x="150" y="86"/>
                    </a:cubicBezTo>
                    <a:cubicBezTo>
                      <a:pt x="138" y="84"/>
                      <a:pt x="132" y="77"/>
                      <a:pt x="132" y="77"/>
                    </a:cubicBezTo>
                    <a:cubicBezTo>
                      <a:pt x="146" y="75"/>
                      <a:pt x="152" y="69"/>
                      <a:pt x="149" y="62"/>
                    </a:cubicBezTo>
                    <a:cubicBezTo>
                      <a:pt x="133" y="61"/>
                      <a:pt x="113" y="53"/>
                      <a:pt x="94" y="52"/>
                    </a:cubicBezTo>
                    <a:cubicBezTo>
                      <a:pt x="90" y="52"/>
                      <a:pt x="86" y="52"/>
                      <a:pt x="83" y="5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44" y="92"/>
                    </a:ln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2" name="Freeform 129">
                <a:extLst>
                  <a:ext uri="{FF2B5EF4-FFF2-40B4-BE49-F238E27FC236}">
                    <a16:creationId xmlns:a16="http://schemas.microsoft.com/office/drawing/2014/main" id="{3119B7FA-3054-43AE-BE41-2A4751EC8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826" y="2876551"/>
                <a:ext cx="260350" cy="261938"/>
              </a:xfrm>
              <a:custGeom>
                <a:avLst/>
                <a:gdLst>
                  <a:gd name="T0" fmla="*/ 77 w 99"/>
                  <a:gd name="T1" fmla="*/ 15 h 100"/>
                  <a:gd name="T2" fmla="*/ 84 w 99"/>
                  <a:gd name="T3" fmla="*/ 77 h 100"/>
                  <a:gd name="T4" fmla="*/ 23 w 99"/>
                  <a:gd name="T5" fmla="*/ 85 h 100"/>
                  <a:gd name="T6" fmla="*/ 15 w 99"/>
                  <a:gd name="T7" fmla="*/ 23 h 100"/>
                  <a:gd name="T8" fmla="*/ 77 w 99"/>
                  <a:gd name="T9" fmla="*/ 1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00">
                    <a:moveTo>
                      <a:pt x="77" y="15"/>
                    </a:moveTo>
                    <a:cubicBezTo>
                      <a:pt x="96" y="30"/>
                      <a:pt x="99" y="58"/>
                      <a:pt x="84" y="77"/>
                    </a:cubicBezTo>
                    <a:cubicBezTo>
                      <a:pt x="69" y="96"/>
                      <a:pt x="42" y="100"/>
                      <a:pt x="23" y="85"/>
                    </a:cubicBezTo>
                    <a:cubicBezTo>
                      <a:pt x="4" y="70"/>
                      <a:pt x="0" y="42"/>
                      <a:pt x="15" y="23"/>
                    </a:cubicBezTo>
                    <a:cubicBezTo>
                      <a:pt x="30" y="4"/>
                      <a:pt x="58" y="0"/>
                      <a:pt x="77" y="15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3" name="Freeform 130">
                <a:extLst>
                  <a:ext uri="{FF2B5EF4-FFF2-40B4-BE49-F238E27FC236}">
                    <a16:creationId xmlns:a16="http://schemas.microsoft.com/office/drawing/2014/main" id="{5C6E94BB-A2C7-42D4-9F53-9F3F749B2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151" y="2916238"/>
                <a:ext cx="538163" cy="498475"/>
              </a:xfrm>
              <a:custGeom>
                <a:avLst/>
                <a:gdLst>
                  <a:gd name="T0" fmla="*/ 265 w 339"/>
                  <a:gd name="T1" fmla="*/ 314 h 314"/>
                  <a:gd name="T2" fmla="*/ 339 w 339"/>
                  <a:gd name="T3" fmla="*/ 219 h 314"/>
                  <a:gd name="T4" fmla="*/ 89 w 339"/>
                  <a:gd name="T5" fmla="*/ 0 h 314"/>
                  <a:gd name="T6" fmla="*/ 0 w 339"/>
                  <a:gd name="T7" fmla="*/ 115 h 314"/>
                  <a:gd name="T8" fmla="*/ 265 w 339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314">
                    <a:moveTo>
                      <a:pt x="265" y="314"/>
                    </a:moveTo>
                    <a:lnTo>
                      <a:pt x="339" y="219"/>
                    </a:lnTo>
                    <a:lnTo>
                      <a:pt x="89" y="0"/>
                    </a:lnTo>
                    <a:lnTo>
                      <a:pt x="0" y="115"/>
                    </a:lnTo>
                    <a:lnTo>
                      <a:pt x="265" y="314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4" name="Freeform 131">
                <a:extLst>
                  <a:ext uri="{FF2B5EF4-FFF2-40B4-BE49-F238E27FC236}">
                    <a16:creationId xmlns:a16="http://schemas.microsoft.com/office/drawing/2014/main" id="{F7EE7B18-DB21-4250-BB5F-CC48F2ED9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730501"/>
                <a:ext cx="207963" cy="182563"/>
              </a:xfrm>
              <a:custGeom>
                <a:avLst/>
                <a:gdLst>
                  <a:gd name="T0" fmla="*/ 1 w 79"/>
                  <a:gd name="T1" fmla="*/ 63 h 70"/>
                  <a:gd name="T2" fmla="*/ 16 w 79"/>
                  <a:gd name="T3" fmla="*/ 42 h 70"/>
                  <a:gd name="T4" fmla="*/ 62 w 79"/>
                  <a:gd name="T5" fmla="*/ 4 h 70"/>
                  <a:gd name="T6" fmla="*/ 76 w 79"/>
                  <a:gd name="T7" fmla="*/ 5 h 70"/>
                  <a:gd name="T8" fmla="*/ 75 w 79"/>
                  <a:gd name="T9" fmla="*/ 18 h 70"/>
                  <a:gd name="T10" fmla="*/ 16 w 79"/>
                  <a:gd name="T11" fmla="*/ 67 h 70"/>
                  <a:gd name="T12" fmla="*/ 3 w 79"/>
                  <a:gd name="T13" fmla="*/ 66 h 70"/>
                  <a:gd name="T14" fmla="*/ 1 w 79"/>
                  <a:gd name="T15" fmla="*/ 6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70">
                    <a:moveTo>
                      <a:pt x="1" y="63"/>
                    </a:moveTo>
                    <a:cubicBezTo>
                      <a:pt x="0" y="59"/>
                      <a:pt x="17" y="49"/>
                      <a:pt x="16" y="42"/>
                    </a:cubicBezTo>
                    <a:cubicBezTo>
                      <a:pt x="15" y="34"/>
                      <a:pt x="62" y="4"/>
                      <a:pt x="62" y="4"/>
                    </a:cubicBezTo>
                    <a:cubicBezTo>
                      <a:pt x="66" y="0"/>
                      <a:pt x="72" y="1"/>
                      <a:pt x="76" y="5"/>
                    </a:cubicBezTo>
                    <a:cubicBezTo>
                      <a:pt x="79" y="9"/>
                      <a:pt x="78" y="15"/>
                      <a:pt x="75" y="1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2" y="70"/>
                      <a:pt x="6" y="70"/>
                      <a:pt x="3" y="66"/>
                    </a:cubicBezTo>
                    <a:cubicBezTo>
                      <a:pt x="2" y="65"/>
                      <a:pt x="1" y="64"/>
                      <a:pt x="1" y="63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5" name="Line 132">
                <a:extLst>
                  <a:ext uri="{FF2B5EF4-FFF2-40B4-BE49-F238E27FC236}">
                    <a16:creationId xmlns:a16="http://schemas.microsoft.com/office/drawing/2014/main" id="{D66CC324-F449-47C7-8C83-BE09E3EC2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70463" y="2760663"/>
                <a:ext cx="236538" cy="79375"/>
              </a:xfrm>
              <a:prstGeom prst="line">
                <a:avLst/>
              </a:prstGeom>
              <a:noFill/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6" name="Freeform 133">
                <a:extLst>
                  <a:ext uri="{FF2B5EF4-FFF2-40B4-BE49-F238E27FC236}">
                    <a16:creationId xmlns:a16="http://schemas.microsoft.com/office/drawing/2014/main" id="{E1DA6F84-BD51-43D6-ADEB-85CF566DF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413" y="2827338"/>
                <a:ext cx="36513" cy="33338"/>
              </a:xfrm>
              <a:custGeom>
                <a:avLst/>
                <a:gdLst>
                  <a:gd name="T0" fmla="*/ 20 w 23"/>
                  <a:gd name="T1" fmla="*/ 21 h 21"/>
                  <a:gd name="T2" fmla="*/ 0 w 23"/>
                  <a:gd name="T3" fmla="*/ 18 h 21"/>
                  <a:gd name="T4" fmla="*/ 5 w 23"/>
                  <a:gd name="T5" fmla="*/ 0 h 21"/>
                  <a:gd name="T6" fmla="*/ 23 w 23"/>
                  <a:gd name="T7" fmla="*/ 9 h 21"/>
                  <a:gd name="T8" fmla="*/ 20 w 23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20" y="21"/>
                    </a:moveTo>
                    <a:lnTo>
                      <a:pt x="0" y="18"/>
                    </a:lnTo>
                    <a:lnTo>
                      <a:pt x="5" y="0"/>
                    </a:lnTo>
                    <a:lnTo>
                      <a:pt x="23" y="9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7" name="Freeform 134">
                <a:extLst>
                  <a:ext uri="{FF2B5EF4-FFF2-40B4-BE49-F238E27FC236}">
                    <a16:creationId xmlns:a16="http://schemas.microsoft.com/office/drawing/2014/main" id="{027581DE-EB4A-4CE0-86B4-551D7BEF3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551" y="2828926"/>
                <a:ext cx="288925" cy="214313"/>
              </a:xfrm>
              <a:custGeom>
                <a:avLst/>
                <a:gdLst>
                  <a:gd name="T0" fmla="*/ 154 w 182"/>
                  <a:gd name="T1" fmla="*/ 0 h 135"/>
                  <a:gd name="T2" fmla="*/ 0 w 182"/>
                  <a:gd name="T3" fmla="*/ 32 h 135"/>
                  <a:gd name="T4" fmla="*/ 13 w 182"/>
                  <a:gd name="T5" fmla="*/ 135 h 135"/>
                  <a:gd name="T6" fmla="*/ 182 w 182"/>
                  <a:gd name="T7" fmla="*/ 84 h 135"/>
                  <a:gd name="T8" fmla="*/ 154 w 18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35">
                    <a:moveTo>
                      <a:pt x="154" y="0"/>
                    </a:moveTo>
                    <a:lnTo>
                      <a:pt x="0" y="32"/>
                    </a:lnTo>
                    <a:lnTo>
                      <a:pt x="13" y="135"/>
                    </a:lnTo>
                    <a:lnTo>
                      <a:pt x="182" y="84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68" name="Freeform 135">
                <a:extLst>
                  <a:ext uri="{FF2B5EF4-FFF2-40B4-BE49-F238E27FC236}">
                    <a16:creationId xmlns:a16="http://schemas.microsoft.com/office/drawing/2014/main" id="{3444DBD0-FB69-4C2E-9794-C0F0B091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551" y="2828926"/>
                <a:ext cx="288925" cy="214313"/>
              </a:xfrm>
              <a:custGeom>
                <a:avLst/>
                <a:gdLst>
                  <a:gd name="T0" fmla="*/ 154 w 182"/>
                  <a:gd name="T1" fmla="*/ 0 h 135"/>
                  <a:gd name="T2" fmla="*/ 0 w 182"/>
                  <a:gd name="T3" fmla="*/ 32 h 135"/>
                  <a:gd name="T4" fmla="*/ 13 w 182"/>
                  <a:gd name="T5" fmla="*/ 135 h 135"/>
                  <a:gd name="T6" fmla="*/ 182 w 182"/>
                  <a:gd name="T7" fmla="*/ 8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135">
                    <a:moveTo>
                      <a:pt x="154" y="0"/>
                    </a:moveTo>
                    <a:lnTo>
                      <a:pt x="0" y="32"/>
                    </a:lnTo>
                    <a:lnTo>
                      <a:pt x="13" y="135"/>
                    </a:lnTo>
                    <a:lnTo>
                      <a:pt x="182" y="8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86" name="Freeform 153">
                <a:extLst>
                  <a:ext uri="{FF2B5EF4-FFF2-40B4-BE49-F238E27FC236}">
                    <a16:creationId xmlns:a16="http://schemas.microsoft.com/office/drawing/2014/main" id="{992BABA2-8D2F-4607-AAC7-D790E380F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963" y="3457576"/>
                <a:ext cx="317500" cy="728663"/>
              </a:xfrm>
              <a:custGeom>
                <a:avLst/>
                <a:gdLst>
                  <a:gd name="T0" fmla="*/ 174 w 200"/>
                  <a:gd name="T1" fmla="*/ 459 h 459"/>
                  <a:gd name="T2" fmla="*/ 5 w 200"/>
                  <a:gd name="T3" fmla="*/ 454 h 459"/>
                  <a:gd name="T4" fmla="*/ 0 w 200"/>
                  <a:gd name="T5" fmla="*/ 0 h 459"/>
                  <a:gd name="T6" fmla="*/ 200 w 200"/>
                  <a:gd name="T7" fmla="*/ 5 h 459"/>
                  <a:gd name="T8" fmla="*/ 174 w 200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459">
                    <a:moveTo>
                      <a:pt x="174" y="459"/>
                    </a:moveTo>
                    <a:lnTo>
                      <a:pt x="5" y="454"/>
                    </a:lnTo>
                    <a:lnTo>
                      <a:pt x="0" y="0"/>
                    </a:lnTo>
                    <a:lnTo>
                      <a:pt x="200" y="5"/>
                    </a:lnTo>
                    <a:lnTo>
                      <a:pt x="174" y="459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87" name="Freeform 154">
                <a:extLst>
                  <a:ext uri="{FF2B5EF4-FFF2-40B4-BE49-F238E27FC236}">
                    <a16:creationId xmlns:a16="http://schemas.microsoft.com/office/drawing/2014/main" id="{8B87086D-7E1B-4409-AF15-6989E23E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1226"/>
                <a:ext cx="382588" cy="738188"/>
              </a:xfrm>
              <a:custGeom>
                <a:avLst/>
                <a:gdLst>
                  <a:gd name="T0" fmla="*/ 241 w 241"/>
                  <a:gd name="T1" fmla="*/ 455 h 465"/>
                  <a:gd name="T2" fmla="*/ 73 w 241"/>
                  <a:gd name="T3" fmla="*/ 465 h 465"/>
                  <a:gd name="T4" fmla="*/ 0 w 241"/>
                  <a:gd name="T5" fmla="*/ 12 h 465"/>
                  <a:gd name="T6" fmla="*/ 203 w 241"/>
                  <a:gd name="T7" fmla="*/ 0 h 465"/>
                  <a:gd name="T8" fmla="*/ 241 w 241"/>
                  <a:gd name="T9" fmla="*/ 45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465">
                    <a:moveTo>
                      <a:pt x="241" y="455"/>
                    </a:moveTo>
                    <a:lnTo>
                      <a:pt x="73" y="465"/>
                    </a:lnTo>
                    <a:lnTo>
                      <a:pt x="0" y="12"/>
                    </a:lnTo>
                    <a:lnTo>
                      <a:pt x="203" y="0"/>
                    </a:lnTo>
                    <a:lnTo>
                      <a:pt x="241" y="455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88" name="Freeform 155">
                <a:extLst>
                  <a:ext uri="{FF2B5EF4-FFF2-40B4-BE49-F238E27FC236}">
                    <a16:creationId xmlns:a16="http://schemas.microsoft.com/office/drawing/2014/main" id="{DE41D97C-6A63-4FC0-B466-16D7C514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6" y="4824413"/>
                <a:ext cx="192088" cy="206375"/>
              </a:xfrm>
              <a:custGeom>
                <a:avLst/>
                <a:gdLst>
                  <a:gd name="T0" fmla="*/ 0 w 121"/>
                  <a:gd name="T1" fmla="*/ 117 h 130"/>
                  <a:gd name="T2" fmla="*/ 106 w 121"/>
                  <a:gd name="T3" fmla="*/ 130 h 130"/>
                  <a:gd name="T4" fmla="*/ 121 w 121"/>
                  <a:gd name="T5" fmla="*/ 14 h 130"/>
                  <a:gd name="T6" fmla="*/ 22 w 121"/>
                  <a:gd name="T7" fmla="*/ 0 h 130"/>
                  <a:gd name="T8" fmla="*/ 0 w 121"/>
                  <a:gd name="T9" fmla="*/ 11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30">
                    <a:moveTo>
                      <a:pt x="0" y="117"/>
                    </a:moveTo>
                    <a:lnTo>
                      <a:pt x="106" y="130"/>
                    </a:lnTo>
                    <a:lnTo>
                      <a:pt x="121" y="14"/>
                    </a:lnTo>
                    <a:lnTo>
                      <a:pt x="22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89" name="Freeform 156">
                <a:extLst>
                  <a:ext uri="{FF2B5EF4-FFF2-40B4-BE49-F238E27FC236}">
                    <a16:creationId xmlns:a16="http://schemas.microsoft.com/office/drawing/2014/main" id="{129FC6A7-57A3-4CCF-8C28-48FF0B97F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1" y="4940301"/>
                <a:ext cx="492125" cy="231775"/>
              </a:xfrm>
              <a:custGeom>
                <a:avLst/>
                <a:gdLst>
                  <a:gd name="T0" fmla="*/ 1 w 187"/>
                  <a:gd name="T1" fmla="*/ 68 h 89"/>
                  <a:gd name="T2" fmla="*/ 57 w 187"/>
                  <a:gd name="T3" fmla="*/ 75 h 89"/>
                  <a:gd name="T4" fmla="*/ 59 w 187"/>
                  <a:gd name="T5" fmla="*/ 68 h 89"/>
                  <a:gd name="T6" fmla="*/ 134 w 187"/>
                  <a:gd name="T7" fmla="*/ 85 h 89"/>
                  <a:gd name="T8" fmla="*/ 182 w 187"/>
                  <a:gd name="T9" fmla="*/ 85 h 89"/>
                  <a:gd name="T10" fmla="*/ 187 w 187"/>
                  <a:gd name="T11" fmla="*/ 78 h 89"/>
                  <a:gd name="T12" fmla="*/ 80 w 187"/>
                  <a:gd name="T13" fmla="*/ 7 h 89"/>
                  <a:gd name="T14" fmla="*/ 78 w 187"/>
                  <a:gd name="T15" fmla="*/ 7 h 89"/>
                  <a:gd name="T16" fmla="*/ 48 w 187"/>
                  <a:gd name="T17" fmla="*/ 22 h 89"/>
                  <a:gd name="T18" fmla="*/ 16 w 187"/>
                  <a:gd name="T19" fmla="*/ 0 h 89"/>
                  <a:gd name="T20" fmla="*/ 1 w 187"/>
                  <a:gd name="T21" fmla="*/ 6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7" h="89">
                    <a:moveTo>
                      <a:pt x="1" y="68"/>
                    </a:moveTo>
                    <a:cubicBezTo>
                      <a:pt x="57" y="75"/>
                      <a:pt x="57" y="75"/>
                      <a:pt x="57" y="75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76" y="74"/>
                      <a:pt x="115" y="83"/>
                      <a:pt x="134" y="85"/>
                    </a:cubicBezTo>
                    <a:cubicBezTo>
                      <a:pt x="149" y="87"/>
                      <a:pt x="171" y="89"/>
                      <a:pt x="182" y="85"/>
                    </a:cubicBezTo>
                    <a:cubicBezTo>
                      <a:pt x="184" y="84"/>
                      <a:pt x="187" y="81"/>
                      <a:pt x="187" y="78"/>
                    </a:cubicBezTo>
                    <a:cubicBezTo>
                      <a:pt x="187" y="56"/>
                      <a:pt x="100" y="37"/>
                      <a:pt x="80" y="7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1" y="12"/>
                      <a:pt x="62" y="23"/>
                      <a:pt x="48" y="22"/>
                    </a:cubicBezTo>
                    <a:cubicBezTo>
                      <a:pt x="35" y="20"/>
                      <a:pt x="22" y="6"/>
                      <a:pt x="16" y="0"/>
                    </a:cubicBezTo>
                    <a:cubicBezTo>
                      <a:pt x="8" y="6"/>
                      <a:pt x="0" y="67"/>
                      <a:pt x="1" y="68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0" name="Freeform 157">
                <a:extLst>
                  <a:ext uri="{FF2B5EF4-FFF2-40B4-BE49-F238E27FC236}">
                    <a16:creationId xmlns:a16="http://schemas.microsoft.com/office/drawing/2014/main" id="{DE18EBCC-5B28-45BF-9B0C-936B2C6D2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963" y="4043363"/>
                <a:ext cx="284163" cy="282575"/>
              </a:xfrm>
              <a:custGeom>
                <a:avLst/>
                <a:gdLst>
                  <a:gd name="T0" fmla="*/ 3 w 108"/>
                  <a:gd name="T1" fmla="*/ 47 h 108"/>
                  <a:gd name="T2" fmla="*/ 60 w 108"/>
                  <a:gd name="T3" fmla="*/ 3 h 108"/>
                  <a:gd name="T4" fmla="*/ 105 w 108"/>
                  <a:gd name="T5" fmla="*/ 60 h 108"/>
                  <a:gd name="T6" fmla="*/ 48 w 108"/>
                  <a:gd name="T7" fmla="*/ 104 h 108"/>
                  <a:gd name="T8" fmla="*/ 3 w 108"/>
                  <a:gd name="T9" fmla="*/ 4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8">
                    <a:moveTo>
                      <a:pt x="3" y="47"/>
                    </a:moveTo>
                    <a:cubicBezTo>
                      <a:pt x="7" y="19"/>
                      <a:pt x="32" y="0"/>
                      <a:pt x="60" y="3"/>
                    </a:cubicBezTo>
                    <a:cubicBezTo>
                      <a:pt x="88" y="7"/>
                      <a:pt x="108" y="32"/>
                      <a:pt x="105" y="60"/>
                    </a:cubicBezTo>
                    <a:cubicBezTo>
                      <a:pt x="101" y="88"/>
                      <a:pt x="76" y="108"/>
                      <a:pt x="48" y="104"/>
                    </a:cubicBezTo>
                    <a:cubicBezTo>
                      <a:pt x="20" y="101"/>
                      <a:pt x="0" y="75"/>
                      <a:pt x="3" y="47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1" name="Freeform 158">
                <a:extLst>
                  <a:ext uri="{FF2B5EF4-FFF2-40B4-BE49-F238E27FC236}">
                    <a16:creationId xmlns:a16="http://schemas.microsoft.com/office/drawing/2014/main" id="{58C06A4C-6016-4BB6-A6C4-7458627B1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1" y="4048126"/>
                <a:ext cx="273050" cy="271463"/>
              </a:xfrm>
              <a:custGeom>
                <a:avLst/>
                <a:gdLst>
                  <a:gd name="T0" fmla="*/ 1 w 104"/>
                  <a:gd name="T1" fmla="*/ 51 h 104"/>
                  <a:gd name="T2" fmla="*/ 54 w 104"/>
                  <a:gd name="T3" fmla="*/ 1 h 104"/>
                  <a:gd name="T4" fmla="*/ 103 w 104"/>
                  <a:gd name="T5" fmla="*/ 54 h 104"/>
                  <a:gd name="T6" fmla="*/ 50 w 104"/>
                  <a:gd name="T7" fmla="*/ 103 h 104"/>
                  <a:gd name="T8" fmla="*/ 1 w 104"/>
                  <a:gd name="T9" fmla="*/ 5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4">
                    <a:moveTo>
                      <a:pt x="1" y="51"/>
                    </a:moveTo>
                    <a:cubicBezTo>
                      <a:pt x="2" y="22"/>
                      <a:pt x="26" y="0"/>
                      <a:pt x="54" y="1"/>
                    </a:cubicBezTo>
                    <a:cubicBezTo>
                      <a:pt x="82" y="2"/>
                      <a:pt x="104" y="26"/>
                      <a:pt x="103" y="54"/>
                    </a:cubicBezTo>
                    <a:cubicBezTo>
                      <a:pt x="102" y="82"/>
                      <a:pt x="78" y="104"/>
                      <a:pt x="50" y="103"/>
                    </a:cubicBezTo>
                    <a:cubicBezTo>
                      <a:pt x="22" y="102"/>
                      <a:pt x="0" y="79"/>
                      <a:pt x="1" y="51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2" name="Freeform 159">
                <a:extLst>
                  <a:ext uri="{FF2B5EF4-FFF2-40B4-BE49-F238E27FC236}">
                    <a16:creationId xmlns:a16="http://schemas.microsoft.com/office/drawing/2014/main" id="{7954BBF8-8E72-49AF-9E45-8E75906E4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6" y="4165601"/>
                <a:ext cx="404813" cy="828675"/>
              </a:xfrm>
              <a:custGeom>
                <a:avLst/>
                <a:gdLst>
                  <a:gd name="T0" fmla="*/ 86 w 255"/>
                  <a:gd name="T1" fmla="*/ 0 h 522"/>
                  <a:gd name="T2" fmla="*/ 255 w 255"/>
                  <a:gd name="T3" fmla="*/ 22 h 522"/>
                  <a:gd name="T4" fmla="*/ 154 w 255"/>
                  <a:gd name="T5" fmla="*/ 522 h 522"/>
                  <a:gd name="T6" fmla="*/ 0 w 255"/>
                  <a:gd name="T7" fmla="*/ 514 h 522"/>
                  <a:gd name="T8" fmla="*/ 86 w 255"/>
                  <a:gd name="T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22">
                    <a:moveTo>
                      <a:pt x="86" y="0"/>
                    </a:moveTo>
                    <a:lnTo>
                      <a:pt x="255" y="22"/>
                    </a:lnTo>
                    <a:lnTo>
                      <a:pt x="154" y="522"/>
                    </a:lnTo>
                    <a:lnTo>
                      <a:pt x="0" y="51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3" name="Freeform 160">
                <a:extLst>
                  <a:ext uri="{FF2B5EF4-FFF2-40B4-BE49-F238E27FC236}">
                    <a16:creationId xmlns:a16="http://schemas.microsoft.com/office/drawing/2014/main" id="{EE6DD8A4-1C18-4C8E-BA9F-211451354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6" y="4838701"/>
                <a:ext cx="173038" cy="192088"/>
              </a:xfrm>
              <a:custGeom>
                <a:avLst/>
                <a:gdLst>
                  <a:gd name="T0" fmla="*/ 0 w 109"/>
                  <a:gd name="T1" fmla="*/ 118 h 121"/>
                  <a:gd name="T2" fmla="*/ 106 w 109"/>
                  <a:gd name="T3" fmla="*/ 121 h 121"/>
                  <a:gd name="T4" fmla="*/ 109 w 109"/>
                  <a:gd name="T5" fmla="*/ 5 h 121"/>
                  <a:gd name="T6" fmla="*/ 12 w 109"/>
                  <a:gd name="T7" fmla="*/ 0 h 121"/>
                  <a:gd name="T8" fmla="*/ 0 w 109"/>
                  <a:gd name="T9" fmla="*/ 1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21">
                    <a:moveTo>
                      <a:pt x="0" y="118"/>
                    </a:moveTo>
                    <a:lnTo>
                      <a:pt x="106" y="121"/>
                    </a:lnTo>
                    <a:lnTo>
                      <a:pt x="109" y="5"/>
                    </a:lnTo>
                    <a:lnTo>
                      <a:pt x="12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4" name="Freeform 161">
                <a:extLst>
                  <a:ext uri="{FF2B5EF4-FFF2-40B4-BE49-F238E27FC236}">
                    <a16:creationId xmlns:a16="http://schemas.microsoft.com/office/drawing/2014/main" id="{9A0A805D-1CC7-44A8-B216-141A57E59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8" y="4956176"/>
                <a:ext cx="492125" cy="195263"/>
              </a:xfrm>
              <a:custGeom>
                <a:avLst/>
                <a:gdLst>
                  <a:gd name="T0" fmla="*/ 1 w 187"/>
                  <a:gd name="T1" fmla="*/ 69 h 75"/>
                  <a:gd name="T2" fmla="*/ 57 w 187"/>
                  <a:gd name="T3" fmla="*/ 71 h 75"/>
                  <a:gd name="T4" fmla="*/ 59 w 187"/>
                  <a:gd name="T5" fmla="*/ 64 h 75"/>
                  <a:gd name="T6" fmla="*/ 135 w 187"/>
                  <a:gd name="T7" fmla="*/ 74 h 75"/>
                  <a:gd name="T8" fmla="*/ 183 w 187"/>
                  <a:gd name="T9" fmla="*/ 70 h 75"/>
                  <a:gd name="T10" fmla="*/ 187 w 187"/>
                  <a:gd name="T11" fmla="*/ 63 h 75"/>
                  <a:gd name="T12" fmla="*/ 74 w 187"/>
                  <a:gd name="T13" fmla="*/ 1 h 75"/>
                  <a:gd name="T14" fmla="*/ 72 w 187"/>
                  <a:gd name="T15" fmla="*/ 1 h 75"/>
                  <a:gd name="T16" fmla="*/ 44 w 187"/>
                  <a:gd name="T17" fmla="*/ 18 h 75"/>
                  <a:gd name="T18" fmla="*/ 10 w 187"/>
                  <a:gd name="T19" fmla="*/ 0 h 75"/>
                  <a:gd name="T20" fmla="*/ 1 w 187"/>
                  <a:gd name="T21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7" h="75">
                    <a:moveTo>
                      <a:pt x="1" y="69"/>
                    </a:moveTo>
                    <a:cubicBezTo>
                      <a:pt x="57" y="71"/>
                      <a:pt x="57" y="71"/>
                      <a:pt x="57" y="7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77" y="68"/>
                      <a:pt x="116" y="74"/>
                      <a:pt x="135" y="74"/>
                    </a:cubicBezTo>
                    <a:cubicBezTo>
                      <a:pt x="150" y="75"/>
                      <a:pt x="172" y="75"/>
                      <a:pt x="183" y="70"/>
                    </a:cubicBezTo>
                    <a:cubicBezTo>
                      <a:pt x="184" y="69"/>
                      <a:pt x="187" y="66"/>
                      <a:pt x="187" y="63"/>
                    </a:cubicBezTo>
                    <a:cubicBezTo>
                      <a:pt x="185" y="40"/>
                      <a:pt x="96" y="29"/>
                      <a:pt x="74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6" y="6"/>
                      <a:pt x="58" y="19"/>
                      <a:pt x="44" y="18"/>
                    </a:cubicBezTo>
                    <a:cubicBezTo>
                      <a:pt x="30" y="18"/>
                      <a:pt x="16" y="5"/>
                      <a:pt x="10" y="0"/>
                    </a:cubicBezTo>
                    <a:cubicBezTo>
                      <a:pt x="3" y="6"/>
                      <a:pt x="0" y="68"/>
                      <a:pt x="1" y="69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5" name="Freeform 162">
                <a:extLst>
                  <a:ext uri="{FF2B5EF4-FFF2-40B4-BE49-F238E27FC236}">
                    <a16:creationId xmlns:a16="http://schemas.microsoft.com/office/drawing/2014/main" id="{0574E386-FC1E-4D74-B503-6CA1804D5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4178301"/>
                <a:ext cx="334963" cy="822325"/>
              </a:xfrm>
              <a:custGeom>
                <a:avLst/>
                <a:gdLst>
                  <a:gd name="T0" fmla="*/ 43 w 211"/>
                  <a:gd name="T1" fmla="*/ 0 h 518"/>
                  <a:gd name="T2" fmla="*/ 211 w 211"/>
                  <a:gd name="T3" fmla="*/ 7 h 518"/>
                  <a:gd name="T4" fmla="*/ 155 w 211"/>
                  <a:gd name="T5" fmla="*/ 511 h 518"/>
                  <a:gd name="T6" fmla="*/ 0 w 211"/>
                  <a:gd name="T7" fmla="*/ 518 h 518"/>
                  <a:gd name="T8" fmla="*/ 43 w 211"/>
                  <a:gd name="T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518">
                    <a:moveTo>
                      <a:pt x="43" y="0"/>
                    </a:moveTo>
                    <a:lnTo>
                      <a:pt x="211" y="7"/>
                    </a:lnTo>
                    <a:lnTo>
                      <a:pt x="155" y="511"/>
                    </a:lnTo>
                    <a:lnTo>
                      <a:pt x="0" y="51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6" name="Freeform 163">
                <a:extLst>
                  <a:ext uri="{FF2B5EF4-FFF2-40B4-BE49-F238E27FC236}">
                    <a16:creationId xmlns:a16="http://schemas.microsoft.com/office/drawing/2014/main" id="{913707F0-02C8-4553-9FAE-CFDC8A29C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338" y="2359026"/>
                <a:ext cx="625475" cy="1168400"/>
              </a:xfrm>
              <a:custGeom>
                <a:avLst/>
                <a:gdLst>
                  <a:gd name="T0" fmla="*/ 0 w 238"/>
                  <a:gd name="T1" fmla="*/ 106 h 447"/>
                  <a:gd name="T2" fmla="*/ 37 w 238"/>
                  <a:gd name="T3" fmla="*/ 45 h 447"/>
                  <a:gd name="T4" fmla="*/ 115 w 238"/>
                  <a:gd name="T5" fmla="*/ 0 h 447"/>
                  <a:gd name="T6" fmla="*/ 182 w 238"/>
                  <a:gd name="T7" fmla="*/ 12 h 447"/>
                  <a:gd name="T8" fmla="*/ 225 w 238"/>
                  <a:gd name="T9" fmla="*/ 77 h 447"/>
                  <a:gd name="T10" fmla="*/ 238 w 238"/>
                  <a:gd name="T11" fmla="*/ 417 h 447"/>
                  <a:gd name="T12" fmla="*/ 12 w 238"/>
                  <a:gd name="T13" fmla="*/ 447 h 447"/>
                  <a:gd name="T14" fmla="*/ 0 w 238"/>
                  <a:gd name="T15" fmla="*/ 10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8" h="447">
                    <a:moveTo>
                      <a:pt x="0" y="106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82" y="12"/>
                      <a:pt x="182" y="12"/>
                      <a:pt x="182" y="12"/>
                    </a:cubicBezTo>
                    <a:cubicBezTo>
                      <a:pt x="225" y="77"/>
                      <a:pt x="225" y="77"/>
                      <a:pt x="225" y="77"/>
                    </a:cubicBezTo>
                    <a:cubicBezTo>
                      <a:pt x="238" y="417"/>
                      <a:pt x="238" y="417"/>
                      <a:pt x="238" y="417"/>
                    </a:cubicBezTo>
                    <a:cubicBezTo>
                      <a:pt x="12" y="447"/>
                      <a:pt x="12" y="447"/>
                      <a:pt x="12" y="447"/>
                    </a:cubicBezTo>
                    <a:cubicBezTo>
                      <a:pt x="8" y="262"/>
                      <a:pt x="0" y="106"/>
                      <a:pt x="0" y="106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7" name="Freeform 164">
                <a:extLst>
                  <a:ext uri="{FF2B5EF4-FFF2-40B4-BE49-F238E27FC236}">
                    <a16:creationId xmlns:a16="http://schemas.microsoft.com/office/drawing/2014/main" id="{12C75E7F-D82D-4089-9F71-1973D417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338" y="2606676"/>
                <a:ext cx="328613" cy="455613"/>
              </a:xfrm>
              <a:custGeom>
                <a:avLst/>
                <a:gdLst>
                  <a:gd name="T0" fmla="*/ 62 w 207"/>
                  <a:gd name="T1" fmla="*/ 287 h 287"/>
                  <a:gd name="T2" fmla="*/ 207 w 207"/>
                  <a:gd name="T3" fmla="*/ 270 h 287"/>
                  <a:gd name="T4" fmla="*/ 182 w 207"/>
                  <a:gd name="T5" fmla="*/ 0 h 287"/>
                  <a:gd name="T6" fmla="*/ 0 w 207"/>
                  <a:gd name="T7" fmla="*/ 17 h 287"/>
                  <a:gd name="T8" fmla="*/ 62 w 207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87">
                    <a:moveTo>
                      <a:pt x="62" y="287"/>
                    </a:moveTo>
                    <a:lnTo>
                      <a:pt x="207" y="270"/>
                    </a:lnTo>
                    <a:lnTo>
                      <a:pt x="182" y="0"/>
                    </a:lnTo>
                    <a:lnTo>
                      <a:pt x="0" y="17"/>
                    </a:lnTo>
                    <a:lnTo>
                      <a:pt x="62" y="287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8" name="Freeform 165">
                <a:extLst>
                  <a:ext uri="{FF2B5EF4-FFF2-40B4-BE49-F238E27FC236}">
                    <a16:creationId xmlns:a16="http://schemas.microsoft.com/office/drawing/2014/main" id="{942F25A9-EA1A-4485-AA3D-4F41D19B0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457451"/>
                <a:ext cx="309563" cy="309563"/>
              </a:xfrm>
              <a:custGeom>
                <a:avLst/>
                <a:gdLst>
                  <a:gd name="T0" fmla="*/ 4 w 118"/>
                  <a:gd name="T1" fmla="*/ 67 h 118"/>
                  <a:gd name="T2" fmla="*/ 51 w 118"/>
                  <a:gd name="T3" fmla="*/ 4 h 118"/>
                  <a:gd name="T4" fmla="*/ 113 w 118"/>
                  <a:gd name="T5" fmla="*/ 51 h 118"/>
                  <a:gd name="T6" fmla="*/ 67 w 118"/>
                  <a:gd name="T7" fmla="*/ 114 h 118"/>
                  <a:gd name="T8" fmla="*/ 4 w 118"/>
                  <a:gd name="T9" fmla="*/ 6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18">
                    <a:moveTo>
                      <a:pt x="4" y="67"/>
                    </a:moveTo>
                    <a:cubicBezTo>
                      <a:pt x="0" y="37"/>
                      <a:pt x="21" y="9"/>
                      <a:pt x="51" y="4"/>
                    </a:cubicBezTo>
                    <a:cubicBezTo>
                      <a:pt x="81" y="0"/>
                      <a:pt x="109" y="21"/>
                      <a:pt x="113" y="51"/>
                    </a:cubicBezTo>
                    <a:cubicBezTo>
                      <a:pt x="118" y="81"/>
                      <a:pt x="97" y="109"/>
                      <a:pt x="67" y="114"/>
                    </a:cubicBezTo>
                    <a:cubicBezTo>
                      <a:pt x="37" y="118"/>
                      <a:pt x="9" y="97"/>
                      <a:pt x="4" y="67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9" name="Freeform 166">
                <a:extLst>
                  <a:ext uri="{FF2B5EF4-FFF2-40B4-BE49-F238E27FC236}">
                    <a16:creationId xmlns:a16="http://schemas.microsoft.com/office/drawing/2014/main" id="{E31E600C-8400-4582-9600-4FB988742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476" y="2913063"/>
                <a:ext cx="255588" cy="254000"/>
              </a:xfrm>
              <a:custGeom>
                <a:avLst/>
                <a:gdLst>
                  <a:gd name="T0" fmla="*/ 39 w 97"/>
                  <a:gd name="T1" fmla="*/ 6 h 97"/>
                  <a:gd name="T2" fmla="*/ 91 w 97"/>
                  <a:gd name="T3" fmla="*/ 39 h 97"/>
                  <a:gd name="T4" fmla="*/ 58 w 97"/>
                  <a:gd name="T5" fmla="*/ 91 h 97"/>
                  <a:gd name="T6" fmla="*/ 6 w 97"/>
                  <a:gd name="T7" fmla="*/ 59 h 97"/>
                  <a:gd name="T8" fmla="*/ 39 w 97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7">
                    <a:moveTo>
                      <a:pt x="39" y="6"/>
                    </a:moveTo>
                    <a:cubicBezTo>
                      <a:pt x="62" y="0"/>
                      <a:pt x="86" y="15"/>
                      <a:pt x="91" y="39"/>
                    </a:cubicBezTo>
                    <a:cubicBezTo>
                      <a:pt x="97" y="62"/>
                      <a:pt x="82" y="86"/>
                      <a:pt x="58" y="91"/>
                    </a:cubicBezTo>
                    <a:cubicBezTo>
                      <a:pt x="35" y="97"/>
                      <a:pt x="11" y="82"/>
                      <a:pt x="6" y="59"/>
                    </a:cubicBezTo>
                    <a:cubicBezTo>
                      <a:pt x="0" y="35"/>
                      <a:pt x="15" y="11"/>
                      <a:pt x="39" y="6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0" name="Freeform 167">
                <a:extLst>
                  <a:ext uri="{FF2B5EF4-FFF2-40B4-BE49-F238E27FC236}">
                    <a16:creationId xmlns:a16="http://schemas.microsoft.com/office/drawing/2014/main" id="{B32CFE1F-301B-4144-8D13-F5EAC77E2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2840038"/>
                <a:ext cx="565150" cy="314325"/>
              </a:xfrm>
              <a:custGeom>
                <a:avLst/>
                <a:gdLst>
                  <a:gd name="T0" fmla="*/ 356 w 356"/>
                  <a:gd name="T1" fmla="*/ 118 h 198"/>
                  <a:gd name="T2" fmla="*/ 328 w 356"/>
                  <a:gd name="T3" fmla="*/ 0 h 198"/>
                  <a:gd name="T4" fmla="*/ 0 w 356"/>
                  <a:gd name="T5" fmla="*/ 56 h 198"/>
                  <a:gd name="T6" fmla="*/ 31 w 356"/>
                  <a:gd name="T7" fmla="*/ 198 h 198"/>
                  <a:gd name="T8" fmla="*/ 356 w 356"/>
                  <a:gd name="T9" fmla="*/ 11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98">
                    <a:moveTo>
                      <a:pt x="356" y="118"/>
                    </a:moveTo>
                    <a:lnTo>
                      <a:pt x="328" y="0"/>
                    </a:lnTo>
                    <a:lnTo>
                      <a:pt x="0" y="56"/>
                    </a:lnTo>
                    <a:lnTo>
                      <a:pt x="31" y="198"/>
                    </a:lnTo>
                    <a:lnTo>
                      <a:pt x="356" y="118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1" name="Freeform 168">
                <a:extLst>
                  <a:ext uri="{FF2B5EF4-FFF2-40B4-BE49-F238E27FC236}">
                    <a16:creationId xmlns:a16="http://schemas.microsoft.com/office/drawing/2014/main" id="{E6B4BF1C-AE79-4362-B414-D199DBD54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1" y="2840038"/>
                <a:ext cx="412750" cy="93663"/>
              </a:xfrm>
              <a:custGeom>
                <a:avLst/>
                <a:gdLst>
                  <a:gd name="T0" fmla="*/ 12 w 157"/>
                  <a:gd name="T1" fmla="*/ 35 h 36"/>
                  <a:gd name="T2" fmla="*/ 0 w 157"/>
                  <a:gd name="T3" fmla="*/ 26 h 36"/>
                  <a:gd name="T4" fmla="*/ 9 w 157"/>
                  <a:gd name="T5" fmla="*/ 25 h 36"/>
                  <a:gd name="T6" fmla="*/ 156 w 157"/>
                  <a:gd name="T7" fmla="*/ 0 h 36"/>
                  <a:gd name="T8" fmla="*/ 157 w 157"/>
                  <a:gd name="T9" fmla="*/ 4 h 36"/>
                  <a:gd name="T10" fmla="*/ 12 w 157"/>
                  <a:gd name="T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6">
                    <a:moveTo>
                      <a:pt x="12" y="35"/>
                    </a:moveTo>
                    <a:cubicBezTo>
                      <a:pt x="6" y="36"/>
                      <a:pt x="1" y="32"/>
                      <a:pt x="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4"/>
                      <a:pt x="157" y="4"/>
                      <a:pt x="157" y="4"/>
                    </a:cubicBez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0" name="Freeform 217">
                <a:extLst>
                  <a:ext uri="{FF2B5EF4-FFF2-40B4-BE49-F238E27FC236}">
                    <a16:creationId xmlns:a16="http://schemas.microsoft.com/office/drawing/2014/main" id="{487BC1BF-8EC0-430E-862C-E149427DF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301" y="2292351"/>
                <a:ext cx="207963" cy="204788"/>
              </a:xfrm>
              <a:custGeom>
                <a:avLst/>
                <a:gdLst>
                  <a:gd name="T0" fmla="*/ 79 w 79"/>
                  <a:gd name="T1" fmla="*/ 47 h 78"/>
                  <a:gd name="T2" fmla="*/ 79 w 79"/>
                  <a:gd name="T3" fmla="*/ 0 h 78"/>
                  <a:gd name="T4" fmla="*/ 0 w 79"/>
                  <a:gd name="T5" fmla="*/ 0 h 78"/>
                  <a:gd name="T6" fmla="*/ 0 w 79"/>
                  <a:gd name="T7" fmla="*/ 47 h 78"/>
                  <a:gd name="T8" fmla="*/ 40 w 79"/>
                  <a:gd name="T9" fmla="*/ 78 h 78"/>
                  <a:gd name="T10" fmla="*/ 79 w 79"/>
                  <a:gd name="T11" fmla="*/ 4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8">
                    <a:moveTo>
                      <a:pt x="79" y="47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62"/>
                      <a:pt x="11" y="78"/>
                      <a:pt x="40" y="78"/>
                    </a:cubicBezTo>
                    <a:cubicBezTo>
                      <a:pt x="68" y="78"/>
                      <a:pt x="79" y="62"/>
                      <a:pt x="79" y="47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1" name="Freeform 218">
                <a:extLst>
                  <a:ext uri="{FF2B5EF4-FFF2-40B4-BE49-F238E27FC236}">
                    <a16:creationId xmlns:a16="http://schemas.microsoft.com/office/drawing/2014/main" id="{BE64C2D7-8F4F-419E-8B18-675162DD1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413" y="2263776"/>
                <a:ext cx="196850" cy="139700"/>
              </a:xfrm>
              <a:custGeom>
                <a:avLst/>
                <a:gdLst>
                  <a:gd name="T0" fmla="*/ 1 w 75"/>
                  <a:gd name="T1" fmla="*/ 15 h 53"/>
                  <a:gd name="T2" fmla="*/ 75 w 75"/>
                  <a:gd name="T3" fmla="*/ 53 h 53"/>
                  <a:gd name="T4" fmla="*/ 75 w 75"/>
                  <a:gd name="T5" fmla="*/ 8 h 53"/>
                  <a:gd name="T6" fmla="*/ 0 w 75"/>
                  <a:gd name="T7" fmla="*/ 0 h 53"/>
                  <a:gd name="T8" fmla="*/ 1 w 75"/>
                  <a:gd name="T9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3">
                    <a:moveTo>
                      <a:pt x="1" y="15"/>
                    </a:moveTo>
                    <a:cubicBezTo>
                      <a:pt x="14" y="43"/>
                      <a:pt x="37" y="53"/>
                      <a:pt x="75" y="53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704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2" name="Freeform 219">
                <a:extLst>
                  <a:ext uri="{FF2B5EF4-FFF2-40B4-BE49-F238E27FC236}">
                    <a16:creationId xmlns:a16="http://schemas.microsoft.com/office/drawing/2014/main" id="{F7E8CEF9-F80C-48D8-BBE2-60B3114D2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1958976"/>
                <a:ext cx="549275" cy="433388"/>
              </a:xfrm>
              <a:custGeom>
                <a:avLst/>
                <a:gdLst>
                  <a:gd name="T0" fmla="*/ 190 w 209"/>
                  <a:gd name="T1" fmla="*/ 157 h 166"/>
                  <a:gd name="T2" fmla="*/ 191 w 209"/>
                  <a:gd name="T3" fmla="*/ 113 h 166"/>
                  <a:gd name="T4" fmla="*/ 195 w 209"/>
                  <a:gd name="T5" fmla="*/ 109 h 166"/>
                  <a:gd name="T6" fmla="*/ 204 w 209"/>
                  <a:gd name="T7" fmla="*/ 109 h 166"/>
                  <a:gd name="T8" fmla="*/ 208 w 209"/>
                  <a:gd name="T9" fmla="*/ 105 h 166"/>
                  <a:gd name="T10" fmla="*/ 201 w 209"/>
                  <a:gd name="T11" fmla="*/ 74 h 166"/>
                  <a:gd name="T12" fmla="*/ 200 w 209"/>
                  <a:gd name="T13" fmla="*/ 65 h 166"/>
                  <a:gd name="T14" fmla="*/ 201 w 209"/>
                  <a:gd name="T15" fmla="*/ 19 h 166"/>
                  <a:gd name="T16" fmla="*/ 79 w 209"/>
                  <a:gd name="T17" fmla="*/ 0 h 166"/>
                  <a:gd name="T18" fmla="*/ 75 w 209"/>
                  <a:gd name="T19" fmla="*/ 21 h 166"/>
                  <a:gd name="T20" fmla="*/ 60 w 209"/>
                  <a:gd name="T21" fmla="*/ 17 h 166"/>
                  <a:gd name="T22" fmla="*/ 180 w 209"/>
                  <a:gd name="T23" fmla="*/ 166 h 166"/>
                  <a:gd name="T24" fmla="*/ 190 w 209"/>
                  <a:gd name="T25" fmla="*/ 15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166">
                    <a:moveTo>
                      <a:pt x="190" y="157"/>
                    </a:moveTo>
                    <a:cubicBezTo>
                      <a:pt x="186" y="142"/>
                      <a:pt x="191" y="113"/>
                      <a:pt x="191" y="113"/>
                    </a:cubicBezTo>
                    <a:cubicBezTo>
                      <a:pt x="191" y="111"/>
                      <a:pt x="193" y="109"/>
                      <a:pt x="195" y="109"/>
                    </a:cubicBezTo>
                    <a:cubicBezTo>
                      <a:pt x="204" y="109"/>
                      <a:pt x="204" y="109"/>
                      <a:pt x="204" y="109"/>
                    </a:cubicBezTo>
                    <a:cubicBezTo>
                      <a:pt x="207" y="110"/>
                      <a:pt x="209" y="107"/>
                      <a:pt x="208" y="105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0" y="71"/>
                      <a:pt x="200" y="68"/>
                      <a:pt x="200" y="65"/>
                    </a:cubicBezTo>
                    <a:cubicBezTo>
                      <a:pt x="201" y="19"/>
                      <a:pt x="201" y="19"/>
                      <a:pt x="201" y="1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0" y="17"/>
                      <a:pt x="0" y="149"/>
                      <a:pt x="180" y="166"/>
                    </a:cubicBezTo>
                    <a:cubicBezTo>
                      <a:pt x="185" y="166"/>
                      <a:pt x="191" y="162"/>
                      <a:pt x="190" y="157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3" name="Freeform 220">
                <a:extLst>
                  <a:ext uri="{FF2B5EF4-FFF2-40B4-BE49-F238E27FC236}">
                    <a16:creationId xmlns:a16="http://schemas.microsoft.com/office/drawing/2014/main" id="{CB0B5B5B-44DE-4CCE-84A5-8FD4E886F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351" y="1817688"/>
                <a:ext cx="441325" cy="468313"/>
              </a:xfrm>
              <a:custGeom>
                <a:avLst/>
                <a:gdLst>
                  <a:gd name="T0" fmla="*/ 164 w 168"/>
                  <a:gd name="T1" fmla="*/ 78 h 179"/>
                  <a:gd name="T2" fmla="*/ 162 w 168"/>
                  <a:gd name="T3" fmla="*/ 81 h 179"/>
                  <a:gd name="T4" fmla="*/ 111 w 168"/>
                  <a:gd name="T5" fmla="*/ 70 h 179"/>
                  <a:gd name="T6" fmla="*/ 89 w 168"/>
                  <a:gd name="T7" fmla="*/ 90 h 179"/>
                  <a:gd name="T8" fmla="*/ 94 w 168"/>
                  <a:gd name="T9" fmla="*/ 134 h 179"/>
                  <a:gd name="T10" fmla="*/ 84 w 168"/>
                  <a:gd name="T11" fmla="*/ 135 h 179"/>
                  <a:gd name="T12" fmla="*/ 80 w 168"/>
                  <a:gd name="T13" fmla="*/ 132 h 179"/>
                  <a:gd name="T14" fmla="*/ 64 w 168"/>
                  <a:gd name="T15" fmla="*/ 100 h 179"/>
                  <a:gd name="T16" fmla="*/ 53 w 168"/>
                  <a:gd name="T17" fmla="*/ 126 h 179"/>
                  <a:gd name="T18" fmla="*/ 62 w 168"/>
                  <a:gd name="T19" fmla="*/ 148 h 179"/>
                  <a:gd name="T20" fmla="*/ 31 w 168"/>
                  <a:gd name="T21" fmla="*/ 179 h 179"/>
                  <a:gd name="T22" fmla="*/ 0 w 168"/>
                  <a:gd name="T23" fmla="*/ 113 h 179"/>
                  <a:gd name="T24" fmla="*/ 0 w 168"/>
                  <a:gd name="T25" fmla="*/ 104 h 179"/>
                  <a:gd name="T26" fmla="*/ 0 w 168"/>
                  <a:gd name="T27" fmla="*/ 104 h 179"/>
                  <a:gd name="T28" fmla="*/ 0 w 168"/>
                  <a:gd name="T29" fmla="*/ 103 h 179"/>
                  <a:gd name="T30" fmla="*/ 164 w 168"/>
                  <a:gd name="T31" fmla="*/ 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79">
                    <a:moveTo>
                      <a:pt x="164" y="78"/>
                    </a:moveTo>
                    <a:cubicBezTo>
                      <a:pt x="164" y="80"/>
                      <a:pt x="163" y="82"/>
                      <a:pt x="162" y="81"/>
                    </a:cubicBezTo>
                    <a:cubicBezTo>
                      <a:pt x="145" y="74"/>
                      <a:pt x="123" y="67"/>
                      <a:pt x="111" y="70"/>
                    </a:cubicBezTo>
                    <a:cubicBezTo>
                      <a:pt x="105" y="71"/>
                      <a:pt x="87" y="74"/>
                      <a:pt x="89" y="90"/>
                    </a:cubicBezTo>
                    <a:cubicBezTo>
                      <a:pt x="94" y="134"/>
                      <a:pt x="94" y="134"/>
                      <a:pt x="94" y="134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82" y="135"/>
                      <a:pt x="80" y="134"/>
                      <a:pt x="80" y="132"/>
                    </a:cubicBezTo>
                    <a:cubicBezTo>
                      <a:pt x="78" y="124"/>
                      <a:pt x="79" y="99"/>
                      <a:pt x="64" y="100"/>
                    </a:cubicBezTo>
                    <a:cubicBezTo>
                      <a:pt x="49" y="102"/>
                      <a:pt x="49" y="118"/>
                      <a:pt x="53" y="126"/>
                    </a:cubicBezTo>
                    <a:cubicBezTo>
                      <a:pt x="56" y="134"/>
                      <a:pt x="63" y="139"/>
                      <a:pt x="62" y="148"/>
                    </a:cubicBezTo>
                    <a:cubicBezTo>
                      <a:pt x="62" y="153"/>
                      <a:pt x="59" y="179"/>
                      <a:pt x="31" y="179"/>
                    </a:cubicBezTo>
                    <a:cubicBezTo>
                      <a:pt x="7" y="156"/>
                      <a:pt x="1" y="135"/>
                      <a:pt x="0" y="113"/>
                    </a:cubicBezTo>
                    <a:cubicBezTo>
                      <a:pt x="0" y="110"/>
                      <a:pt x="0" y="107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8" y="0"/>
                      <a:pt x="168" y="4"/>
                      <a:pt x="164" y="78"/>
                    </a:cubicBezTo>
                    <a:close/>
                  </a:path>
                </a:pathLst>
              </a:custGeom>
              <a:solidFill>
                <a:srgbClr val="301D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4" name="Freeform 221">
                <a:extLst>
                  <a:ext uri="{FF2B5EF4-FFF2-40B4-BE49-F238E27FC236}">
                    <a16:creationId xmlns:a16="http://schemas.microsoft.com/office/drawing/2014/main" id="{A6D26AED-1C28-4670-B9D7-20BF76487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013" y="2122488"/>
                <a:ext cx="28575" cy="30163"/>
              </a:xfrm>
              <a:custGeom>
                <a:avLst/>
                <a:gdLst>
                  <a:gd name="T0" fmla="*/ 11 w 11"/>
                  <a:gd name="T1" fmla="*/ 7 h 11"/>
                  <a:gd name="T2" fmla="*/ 4 w 11"/>
                  <a:gd name="T3" fmla="*/ 11 h 11"/>
                  <a:gd name="T4" fmla="*/ 1 w 11"/>
                  <a:gd name="T5" fmla="*/ 4 h 11"/>
                  <a:gd name="T6" fmla="*/ 7 w 11"/>
                  <a:gd name="T7" fmla="*/ 1 h 11"/>
                  <a:gd name="T8" fmla="*/ 11 w 11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cubicBezTo>
                      <a:pt x="10" y="10"/>
                      <a:pt x="7" y="11"/>
                      <a:pt x="4" y="11"/>
                    </a:cubicBezTo>
                    <a:cubicBezTo>
                      <a:pt x="1" y="10"/>
                      <a:pt x="0" y="7"/>
                      <a:pt x="1" y="4"/>
                    </a:cubicBezTo>
                    <a:cubicBezTo>
                      <a:pt x="1" y="1"/>
                      <a:pt x="4" y="0"/>
                      <a:pt x="7" y="1"/>
                    </a:cubicBezTo>
                    <a:cubicBezTo>
                      <a:pt x="10" y="1"/>
                      <a:pt x="11" y="4"/>
                      <a:pt x="1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5" name="Freeform 222">
                <a:extLst>
                  <a:ext uri="{FF2B5EF4-FFF2-40B4-BE49-F238E27FC236}">
                    <a16:creationId xmlns:a16="http://schemas.microsoft.com/office/drawing/2014/main" id="{1FBF2B8C-BFF8-4DE3-8640-DF2FF6519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688" y="2287588"/>
                <a:ext cx="100013" cy="44450"/>
              </a:xfrm>
              <a:custGeom>
                <a:avLst/>
                <a:gdLst>
                  <a:gd name="T0" fmla="*/ 38 w 38"/>
                  <a:gd name="T1" fmla="*/ 2 h 17"/>
                  <a:gd name="T2" fmla="*/ 0 w 38"/>
                  <a:gd name="T3" fmla="*/ 0 h 17"/>
                  <a:gd name="T4" fmla="*/ 38 w 38"/>
                  <a:gd name="T5" fmla="*/ 17 h 17"/>
                  <a:gd name="T6" fmla="*/ 38 w 38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7">
                    <a:moveTo>
                      <a:pt x="38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4" y="15"/>
                      <a:pt x="38" y="17"/>
                    </a:cubicBez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CB8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6" name="Freeform 223">
                <a:extLst>
                  <a:ext uri="{FF2B5EF4-FFF2-40B4-BE49-F238E27FC236}">
                    <a16:creationId xmlns:a16="http://schemas.microsoft.com/office/drawing/2014/main" id="{7BE55F3A-CE91-4D54-A921-DD8E4ED8C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688" y="2287588"/>
                <a:ext cx="100013" cy="36513"/>
              </a:xfrm>
              <a:custGeom>
                <a:avLst/>
                <a:gdLst>
                  <a:gd name="T0" fmla="*/ 38 w 38"/>
                  <a:gd name="T1" fmla="*/ 2 h 14"/>
                  <a:gd name="T2" fmla="*/ 0 w 38"/>
                  <a:gd name="T3" fmla="*/ 0 h 14"/>
                  <a:gd name="T4" fmla="*/ 38 w 38"/>
                  <a:gd name="T5" fmla="*/ 14 h 14"/>
                  <a:gd name="T6" fmla="*/ 38 w 38"/>
                  <a:gd name="T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4">
                    <a:moveTo>
                      <a:pt x="38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4" y="12"/>
                      <a:pt x="38" y="14"/>
                    </a:cubicBez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7" name="Freeform 224">
                <a:extLst>
                  <a:ext uri="{FF2B5EF4-FFF2-40B4-BE49-F238E27FC236}">
                    <a16:creationId xmlns:a16="http://schemas.microsoft.com/office/drawing/2014/main" id="{740B0611-21B1-45D4-B77C-B27B697E3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2787651"/>
                <a:ext cx="179388" cy="85725"/>
              </a:xfrm>
              <a:custGeom>
                <a:avLst/>
                <a:gdLst>
                  <a:gd name="T0" fmla="*/ 1 w 68"/>
                  <a:gd name="T1" fmla="*/ 24 h 33"/>
                  <a:gd name="T2" fmla="*/ 9 w 68"/>
                  <a:gd name="T3" fmla="*/ 11 h 33"/>
                  <a:gd name="T4" fmla="*/ 54 w 68"/>
                  <a:gd name="T5" fmla="*/ 1 h 33"/>
                  <a:gd name="T6" fmla="*/ 67 w 68"/>
                  <a:gd name="T7" fmla="*/ 9 h 33"/>
                  <a:gd name="T8" fmla="*/ 59 w 68"/>
                  <a:gd name="T9" fmla="*/ 21 h 33"/>
                  <a:gd name="T10" fmla="*/ 13 w 68"/>
                  <a:gd name="T11" fmla="*/ 31 h 33"/>
                  <a:gd name="T12" fmla="*/ 1 w 68"/>
                  <a:gd name="T13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3">
                    <a:moveTo>
                      <a:pt x="1" y="24"/>
                    </a:moveTo>
                    <a:cubicBezTo>
                      <a:pt x="0" y="18"/>
                      <a:pt x="4" y="13"/>
                      <a:pt x="9" y="1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60" y="0"/>
                      <a:pt x="65" y="3"/>
                      <a:pt x="67" y="9"/>
                    </a:cubicBezTo>
                    <a:cubicBezTo>
                      <a:pt x="68" y="14"/>
                      <a:pt x="64" y="20"/>
                      <a:pt x="59" y="2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8" y="33"/>
                      <a:pt x="2" y="29"/>
                      <a:pt x="1" y="24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8" name="Freeform 225">
                <a:extLst>
                  <a:ext uri="{FF2B5EF4-FFF2-40B4-BE49-F238E27FC236}">
                    <a16:creationId xmlns:a16="http://schemas.microsoft.com/office/drawing/2014/main" id="{BB2969C2-941B-4D83-BE53-992E7939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3963" y="2894013"/>
                <a:ext cx="155575" cy="58738"/>
              </a:xfrm>
              <a:custGeom>
                <a:avLst/>
                <a:gdLst>
                  <a:gd name="T0" fmla="*/ 0 w 59"/>
                  <a:gd name="T1" fmla="*/ 14 h 22"/>
                  <a:gd name="T2" fmla="*/ 9 w 59"/>
                  <a:gd name="T3" fmla="*/ 4 h 22"/>
                  <a:gd name="T4" fmla="*/ 49 w 59"/>
                  <a:gd name="T5" fmla="*/ 0 h 22"/>
                  <a:gd name="T6" fmla="*/ 59 w 59"/>
                  <a:gd name="T7" fmla="*/ 8 h 22"/>
                  <a:gd name="T8" fmla="*/ 51 w 59"/>
                  <a:gd name="T9" fmla="*/ 18 h 22"/>
                  <a:gd name="T10" fmla="*/ 10 w 59"/>
                  <a:gd name="T11" fmla="*/ 22 h 22"/>
                  <a:gd name="T12" fmla="*/ 0 w 59"/>
                  <a:gd name="T13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2">
                    <a:moveTo>
                      <a:pt x="0" y="14"/>
                    </a:moveTo>
                    <a:cubicBezTo>
                      <a:pt x="0" y="9"/>
                      <a:pt x="4" y="4"/>
                      <a:pt x="9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4" y="0"/>
                      <a:pt x="59" y="3"/>
                      <a:pt x="59" y="8"/>
                    </a:cubicBezTo>
                    <a:cubicBezTo>
                      <a:pt x="59" y="13"/>
                      <a:pt x="56" y="18"/>
                      <a:pt x="51" y="18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5" y="22"/>
                      <a:pt x="1" y="19"/>
                      <a:pt x="0" y="14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9" name="Freeform 226">
                <a:extLst>
                  <a:ext uri="{FF2B5EF4-FFF2-40B4-BE49-F238E27FC236}">
                    <a16:creationId xmlns:a16="http://schemas.microsoft.com/office/drawing/2014/main" id="{4F23041B-74B9-48F1-A522-B989CE6B0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601" y="2936876"/>
                <a:ext cx="119063" cy="41275"/>
              </a:xfrm>
              <a:custGeom>
                <a:avLst/>
                <a:gdLst>
                  <a:gd name="T0" fmla="*/ 0 w 45"/>
                  <a:gd name="T1" fmla="*/ 7 h 16"/>
                  <a:gd name="T2" fmla="*/ 8 w 45"/>
                  <a:gd name="T3" fmla="*/ 0 h 16"/>
                  <a:gd name="T4" fmla="*/ 37 w 45"/>
                  <a:gd name="T5" fmla="*/ 1 h 16"/>
                  <a:gd name="T6" fmla="*/ 45 w 45"/>
                  <a:gd name="T7" fmla="*/ 8 h 16"/>
                  <a:gd name="T8" fmla="*/ 37 w 45"/>
                  <a:gd name="T9" fmla="*/ 16 h 16"/>
                  <a:gd name="T10" fmla="*/ 8 w 45"/>
                  <a:gd name="T11" fmla="*/ 15 h 16"/>
                  <a:gd name="T12" fmla="*/ 0 w 45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6">
                    <a:moveTo>
                      <a:pt x="0" y="7"/>
                    </a:moveTo>
                    <a:cubicBezTo>
                      <a:pt x="0" y="3"/>
                      <a:pt x="3" y="0"/>
                      <a:pt x="8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1"/>
                      <a:pt x="45" y="4"/>
                      <a:pt x="45" y="8"/>
                    </a:cubicBezTo>
                    <a:cubicBezTo>
                      <a:pt x="45" y="13"/>
                      <a:pt x="41" y="16"/>
                      <a:pt x="37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3" y="15"/>
                      <a:pt x="0" y="12"/>
                      <a:pt x="0" y="7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60" name="Freeform 227">
                <a:extLst>
                  <a:ext uri="{FF2B5EF4-FFF2-40B4-BE49-F238E27FC236}">
                    <a16:creationId xmlns:a16="http://schemas.microsoft.com/office/drawing/2014/main" id="{B2E8FF3D-4E5D-4BC1-8A3D-96F3E2688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47976"/>
                <a:ext cx="188913" cy="69850"/>
              </a:xfrm>
              <a:custGeom>
                <a:avLst/>
                <a:gdLst>
                  <a:gd name="T0" fmla="*/ 0 w 72"/>
                  <a:gd name="T1" fmla="*/ 17 h 27"/>
                  <a:gd name="T2" fmla="*/ 9 w 72"/>
                  <a:gd name="T3" fmla="*/ 6 h 27"/>
                  <a:gd name="T4" fmla="*/ 61 w 72"/>
                  <a:gd name="T5" fmla="*/ 1 h 27"/>
                  <a:gd name="T6" fmla="*/ 72 w 72"/>
                  <a:gd name="T7" fmla="*/ 10 h 27"/>
                  <a:gd name="T8" fmla="*/ 63 w 72"/>
                  <a:gd name="T9" fmla="*/ 21 h 27"/>
                  <a:gd name="T10" fmla="*/ 11 w 72"/>
                  <a:gd name="T11" fmla="*/ 27 h 27"/>
                  <a:gd name="T12" fmla="*/ 0 w 72"/>
                  <a:gd name="T13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7">
                    <a:moveTo>
                      <a:pt x="0" y="17"/>
                    </a:moveTo>
                    <a:cubicBezTo>
                      <a:pt x="0" y="12"/>
                      <a:pt x="4" y="7"/>
                      <a:pt x="9" y="6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7" y="0"/>
                      <a:pt x="71" y="4"/>
                      <a:pt x="72" y="10"/>
                    </a:cubicBezTo>
                    <a:cubicBezTo>
                      <a:pt x="72" y="16"/>
                      <a:pt x="68" y="21"/>
                      <a:pt x="63" y="2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5" y="27"/>
                      <a:pt x="1" y="23"/>
                      <a:pt x="0" y="17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61" name="Freeform 228">
                <a:extLst>
                  <a:ext uri="{FF2B5EF4-FFF2-40B4-BE49-F238E27FC236}">
                    <a16:creationId xmlns:a16="http://schemas.microsoft.com/office/drawing/2014/main" id="{787073E9-5029-41A6-A104-8119B8425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2813051"/>
                <a:ext cx="152400" cy="185738"/>
              </a:xfrm>
              <a:custGeom>
                <a:avLst/>
                <a:gdLst>
                  <a:gd name="T0" fmla="*/ 5 w 58"/>
                  <a:gd name="T1" fmla="*/ 55 h 71"/>
                  <a:gd name="T2" fmla="*/ 0 w 58"/>
                  <a:gd name="T3" fmla="*/ 6 h 71"/>
                  <a:gd name="T4" fmla="*/ 24 w 58"/>
                  <a:gd name="T5" fmla="*/ 0 h 71"/>
                  <a:gd name="T6" fmla="*/ 55 w 58"/>
                  <a:gd name="T7" fmla="*/ 51 h 71"/>
                  <a:gd name="T8" fmla="*/ 51 w 58"/>
                  <a:gd name="T9" fmla="*/ 63 h 71"/>
                  <a:gd name="T10" fmla="*/ 5 w 58"/>
                  <a:gd name="T11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1">
                    <a:moveTo>
                      <a:pt x="5" y="55"/>
                    </a:moveTo>
                    <a:cubicBezTo>
                      <a:pt x="0" y="34"/>
                      <a:pt x="0" y="6"/>
                      <a:pt x="0" y="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8" y="55"/>
                      <a:pt x="56" y="62"/>
                      <a:pt x="51" y="63"/>
                    </a:cubicBezTo>
                    <a:cubicBezTo>
                      <a:pt x="35" y="67"/>
                      <a:pt x="8" y="71"/>
                      <a:pt x="5" y="55"/>
                    </a:cubicBezTo>
                    <a:close/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62" name="Freeform 229">
                <a:extLst>
                  <a:ext uri="{FF2B5EF4-FFF2-40B4-BE49-F238E27FC236}">
                    <a16:creationId xmlns:a16="http://schemas.microsoft.com/office/drawing/2014/main" id="{B24927EF-DCD7-496F-8AC6-DE5A66767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76" y="2792413"/>
                <a:ext cx="114300" cy="100013"/>
              </a:xfrm>
              <a:custGeom>
                <a:avLst/>
                <a:gdLst>
                  <a:gd name="T0" fmla="*/ 43 w 43"/>
                  <a:gd name="T1" fmla="*/ 8 h 38"/>
                  <a:gd name="T2" fmla="*/ 0 w 43"/>
                  <a:gd name="T3" fmla="*/ 17 h 38"/>
                  <a:gd name="T4" fmla="*/ 13 w 43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8">
                    <a:moveTo>
                      <a:pt x="43" y="8"/>
                    </a:moveTo>
                    <a:cubicBezTo>
                      <a:pt x="33" y="0"/>
                      <a:pt x="10" y="6"/>
                      <a:pt x="0" y="17"/>
                    </a:cubicBezTo>
                    <a:cubicBezTo>
                      <a:pt x="3" y="32"/>
                      <a:pt x="13" y="38"/>
                      <a:pt x="13" y="38"/>
                    </a:cubicBezTo>
                  </a:path>
                </a:pathLst>
              </a:custGeom>
              <a:solidFill>
                <a:srgbClr val="8E5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63" name="Freeform 230">
                <a:extLst>
                  <a:ext uri="{FF2B5EF4-FFF2-40B4-BE49-F238E27FC236}">
                    <a16:creationId xmlns:a16="http://schemas.microsoft.com/office/drawing/2014/main" id="{E8697EAB-9775-4464-BD6A-38CB8FAAE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576" y="2528888"/>
                <a:ext cx="757238" cy="638175"/>
              </a:xfrm>
              <a:custGeom>
                <a:avLst/>
                <a:gdLst>
                  <a:gd name="T0" fmla="*/ 288 w 288"/>
                  <a:gd name="T1" fmla="*/ 191 h 244"/>
                  <a:gd name="T2" fmla="*/ 92 w 288"/>
                  <a:gd name="T3" fmla="*/ 239 h 244"/>
                  <a:gd name="T4" fmla="*/ 40 w 288"/>
                  <a:gd name="T5" fmla="*/ 206 h 244"/>
                  <a:gd name="T6" fmla="*/ 2 w 288"/>
                  <a:gd name="T7" fmla="*/ 40 h 244"/>
                  <a:gd name="T8" fmla="*/ 12 w 288"/>
                  <a:gd name="T9" fmla="*/ 0 h 244"/>
                  <a:gd name="T10" fmla="*/ 7 w 288"/>
                  <a:gd name="T11" fmla="*/ 43 h 244"/>
                  <a:gd name="T12" fmla="*/ 44 w 288"/>
                  <a:gd name="T13" fmla="*/ 203 h 244"/>
                  <a:gd name="T14" fmla="*/ 91 w 288"/>
                  <a:gd name="T15" fmla="*/ 234 h 244"/>
                  <a:gd name="T16" fmla="*/ 287 w 288"/>
                  <a:gd name="T17" fmla="*/ 187 h 244"/>
                  <a:gd name="T18" fmla="*/ 288 w 288"/>
                  <a:gd name="T19" fmla="*/ 19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" h="244">
                    <a:moveTo>
                      <a:pt x="288" y="191"/>
                    </a:moveTo>
                    <a:cubicBezTo>
                      <a:pt x="92" y="239"/>
                      <a:pt x="92" y="239"/>
                      <a:pt x="92" y="239"/>
                    </a:cubicBezTo>
                    <a:cubicBezTo>
                      <a:pt x="69" y="244"/>
                      <a:pt x="45" y="229"/>
                      <a:pt x="40" y="206"/>
                    </a:cubicBezTo>
                    <a:cubicBezTo>
                      <a:pt x="39" y="204"/>
                      <a:pt x="2" y="40"/>
                      <a:pt x="2" y="40"/>
                    </a:cubicBezTo>
                    <a:cubicBezTo>
                      <a:pt x="0" y="25"/>
                      <a:pt x="4" y="11"/>
                      <a:pt x="12" y="0"/>
                    </a:cubicBezTo>
                    <a:cubicBezTo>
                      <a:pt x="3" y="10"/>
                      <a:pt x="4" y="30"/>
                      <a:pt x="7" y="43"/>
                    </a:cubicBezTo>
                    <a:cubicBezTo>
                      <a:pt x="7" y="43"/>
                      <a:pt x="43" y="202"/>
                      <a:pt x="44" y="203"/>
                    </a:cubicBezTo>
                    <a:cubicBezTo>
                      <a:pt x="51" y="229"/>
                      <a:pt x="69" y="238"/>
                      <a:pt x="91" y="234"/>
                    </a:cubicBezTo>
                    <a:cubicBezTo>
                      <a:pt x="93" y="234"/>
                      <a:pt x="287" y="187"/>
                      <a:pt x="287" y="187"/>
                    </a:cubicBezTo>
                    <a:lnTo>
                      <a:pt x="288" y="191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02" name="Freeform 169">
              <a:extLst>
                <a:ext uri="{FF2B5EF4-FFF2-40B4-BE49-F238E27FC236}">
                  <a16:creationId xmlns:a16="http://schemas.microsoft.com/office/drawing/2014/main" id="{BA268E61-9A86-477A-94D3-0B2A91B30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2" y="6318173"/>
              <a:ext cx="9651336" cy="216584"/>
            </a:xfrm>
            <a:custGeom>
              <a:avLst/>
              <a:gdLst>
                <a:gd name="T0" fmla="*/ 2019 w 2053"/>
                <a:gd name="T1" fmla="*/ 68 h 68"/>
                <a:gd name="T2" fmla="*/ 34 w 2053"/>
                <a:gd name="T3" fmla="*/ 68 h 68"/>
                <a:gd name="T4" fmla="*/ 0 w 2053"/>
                <a:gd name="T5" fmla="*/ 34 h 68"/>
                <a:gd name="T6" fmla="*/ 34 w 2053"/>
                <a:gd name="T7" fmla="*/ 0 h 68"/>
                <a:gd name="T8" fmla="*/ 2019 w 2053"/>
                <a:gd name="T9" fmla="*/ 0 h 68"/>
                <a:gd name="T10" fmla="*/ 2053 w 2053"/>
                <a:gd name="T11" fmla="*/ 34 h 68"/>
                <a:gd name="T12" fmla="*/ 2019 w 2053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3" h="68">
                  <a:moveTo>
                    <a:pt x="2019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019" y="0"/>
                    <a:pt x="2019" y="0"/>
                    <a:pt x="2019" y="0"/>
                  </a:cubicBezTo>
                  <a:cubicBezTo>
                    <a:pt x="2038" y="0"/>
                    <a:pt x="2053" y="15"/>
                    <a:pt x="2053" y="34"/>
                  </a:cubicBezTo>
                  <a:cubicBezTo>
                    <a:pt x="2053" y="52"/>
                    <a:pt x="2038" y="68"/>
                    <a:pt x="2019" y="68"/>
                  </a:cubicBezTo>
                  <a:close/>
                </a:path>
              </a:pathLst>
            </a:custGeom>
            <a:solidFill>
              <a:srgbClr val="E6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Freeform 171">
              <a:extLst>
                <a:ext uri="{FF2B5EF4-FFF2-40B4-BE49-F238E27FC236}">
                  <a16:creationId xmlns:a16="http://schemas.microsoft.com/office/drawing/2014/main" id="{566511E5-F733-4615-AEC4-B5D72A765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403" y="4956417"/>
              <a:ext cx="9273949" cy="1438015"/>
            </a:xfrm>
            <a:custGeom>
              <a:avLst/>
              <a:gdLst>
                <a:gd name="T0" fmla="*/ 1907 w 1907"/>
                <a:gd name="T1" fmla="*/ 47 h 561"/>
                <a:gd name="T2" fmla="*/ 1907 w 1907"/>
                <a:gd name="T3" fmla="*/ 46 h 561"/>
                <a:gd name="T4" fmla="*/ 1358 w 1907"/>
                <a:gd name="T5" fmla="*/ 0 h 561"/>
                <a:gd name="T6" fmla="*/ 550 w 1907"/>
                <a:gd name="T7" fmla="*/ 0 h 561"/>
                <a:gd name="T8" fmla="*/ 0 w 1907"/>
                <a:gd name="T9" fmla="*/ 46 h 561"/>
                <a:gd name="T10" fmla="*/ 0 w 1907"/>
                <a:gd name="T11" fmla="*/ 46 h 561"/>
                <a:gd name="T12" fmla="*/ 0 w 1907"/>
                <a:gd name="T13" fmla="*/ 46 h 561"/>
                <a:gd name="T14" fmla="*/ 0 w 1907"/>
                <a:gd name="T15" fmla="*/ 74 h 561"/>
                <a:gd name="T16" fmla="*/ 167 w 1907"/>
                <a:gd name="T17" fmla="*/ 107 h 561"/>
                <a:gd name="T18" fmla="*/ 166 w 1907"/>
                <a:gd name="T19" fmla="*/ 147 h 561"/>
                <a:gd name="T20" fmla="*/ 67 w 1907"/>
                <a:gd name="T21" fmla="*/ 541 h 561"/>
                <a:gd name="T22" fmla="*/ 68 w 1907"/>
                <a:gd name="T23" fmla="*/ 561 h 561"/>
                <a:gd name="T24" fmla="*/ 81 w 1907"/>
                <a:gd name="T25" fmla="*/ 556 h 561"/>
                <a:gd name="T26" fmla="*/ 195 w 1907"/>
                <a:gd name="T27" fmla="*/ 159 h 561"/>
                <a:gd name="T28" fmla="*/ 221 w 1907"/>
                <a:gd name="T29" fmla="*/ 111 h 561"/>
                <a:gd name="T30" fmla="*/ 550 w 1907"/>
                <a:gd name="T31" fmla="*/ 120 h 561"/>
                <a:gd name="T32" fmla="*/ 1358 w 1907"/>
                <a:gd name="T33" fmla="*/ 120 h 561"/>
                <a:gd name="T34" fmla="*/ 1686 w 1907"/>
                <a:gd name="T35" fmla="*/ 111 h 561"/>
                <a:gd name="T36" fmla="*/ 1712 w 1907"/>
                <a:gd name="T37" fmla="*/ 159 h 561"/>
                <a:gd name="T38" fmla="*/ 1826 w 1907"/>
                <a:gd name="T39" fmla="*/ 556 h 561"/>
                <a:gd name="T40" fmla="*/ 1839 w 1907"/>
                <a:gd name="T41" fmla="*/ 561 h 561"/>
                <a:gd name="T42" fmla="*/ 1841 w 1907"/>
                <a:gd name="T43" fmla="*/ 541 h 561"/>
                <a:gd name="T44" fmla="*/ 1741 w 1907"/>
                <a:gd name="T45" fmla="*/ 147 h 561"/>
                <a:gd name="T46" fmla="*/ 1740 w 1907"/>
                <a:gd name="T47" fmla="*/ 107 h 561"/>
                <a:gd name="T48" fmla="*/ 1907 w 1907"/>
                <a:gd name="T49" fmla="*/ 74 h 561"/>
                <a:gd name="T50" fmla="*/ 1907 w 1907"/>
                <a:gd name="T51" fmla="*/ 73 h 561"/>
                <a:gd name="T52" fmla="*/ 1907 w 1907"/>
                <a:gd name="T53" fmla="*/ 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07" h="561">
                  <a:moveTo>
                    <a:pt x="1907" y="47"/>
                  </a:moveTo>
                  <a:cubicBezTo>
                    <a:pt x="1907" y="47"/>
                    <a:pt x="1907" y="46"/>
                    <a:pt x="1907" y="46"/>
                  </a:cubicBezTo>
                  <a:cubicBezTo>
                    <a:pt x="1907" y="21"/>
                    <a:pt x="1660" y="0"/>
                    <a:pt x="1358" y="0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247" y="0"/>
                    <a:pt x="0" y="21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7"/>
                    <a:pt x="64" y="99"/>
                    <a:pt x="167" y="107"/>
                  </a:cubicBezTo>
                  <a:cubicBezTo>
                    <a:pt x="169" y="122"/>
                    <a:pt x="166" y="147"/>
                    <a:pt x="166" y="147"/>
                  </a:cubicBezTo>
                  <a:cubicBezTo>
                    <a:pt x="166" y="147"/>
                    <a:pt x="71" y="524"/>
                    <a:pt x="67" y="541"/>
                  </a:cubicBezTo>
                  <a:cubicBezTo>
                    <a:pt x="62" y="558"/>
                    <a:pt x="61" y="561"/>
                    <a:pt x="68" y="561"/>
                  </a:cubicBezTo>
                  <a:cubicBezTo>
                    <a:pt x="76" y="561"/>
                    <a:pt x="81" y="556"/>
                    <a:pt x="81" y="556"/>
                  </a:cubicBezTo>
                  <a:cubicBezTo>
                    <a:pt x="81" y="556"/>
                    <a:pt x="179" y="222"/>
                    <a:pt x="195" y="159"/>
                  </a:cubicBezTo>
                  <a:cubicBezTo>
                    <a:pt x="201" y="134"/>
                    <a:pt x="212" y="120"/>
                    <a:pt x="221" y="111"/>
                  </a:cubicBezTo>
                  <a:cubicBezTo>
                    <a:pt x="313" y="116"/>
                    <a:pt x="427" y="120"/>
                    <a:pt x="550" y="120"/>
                  </a:cubicBezTo>
                  <a:cubicBezTo>
                    <a:pt x="1358" y="120"/>
                    <a:pt x="1358" y="120"/>
                    <a:pt x="1358" y="120"/>
                  </a:cubicBezTo>
                  <a:cubicBezTo>
                    <a:pt x="1480" y="120"/>
                    <a:pt x="1594" y="116"/>
                    <a:pt x="1686" y="111"/>
                  </a:cubicBezTo>
                  <a:cubicBezTo>
                    <a:pt x="1696" y="120"/>
                    <a:pt x="1706" y="134"/>
                    <a:pt x="1712" y="159"/>
                  </a:cubicBezTo>
                  <a:cubicBezTo>
                    <a:pt x="1729" y="222"/>
                    <a:pt x="1826" y="556"/>
                    <a:pt x="1826" y="556"/>
                  </a:cubicBezTo>
                  <a:cubicBezTo>
                    <a:pt x="1826" y="556"/>
                    <a:pt x="1831" y="561"/>
                    <a:pt x="1839" y="561"/>
                  </a:cubicBezTo>
                  <a:cubicBezTo>
                    <a:pt x="1847" y="561"/>
                    <a:pt x="1846" y="558"/>
                    <a:pt x="1841" y="541"/>
                  </a:cubicBezTo>
                  <a:cubicBezTo>
                    <a:pt x="1836" y="524"/>
                    <a:pt x="1741" y="147"/>
                    <a:pt x="1741" y="147"/>
                  </a:cubicBezTo>
                  <a:cubicBezTo>
                    <a:pt x="1741" y="147"/>
                    <a:pt x="1739" y="122"/>
                    <a:pt x="1740" y="107"/>
                  </a:cubicBezTo>
                  <a:cubicBezTo>
                    <a:pt x="1843" y="99"/>
                    <a:pt x="1907" y="87"/>
                    <a:pt x="1907" y="74"/>
                  </a:cubicBezTo>
                  <a:cubicBezTo>
                    <a:pt x="1907" y="74"/>
                    <a:pt x="1907" y="73"/>
                    <a:pt x="1907" y="73"/>
                  </a:cubicBezTo>
                  <a:lnTo>
                    <a:pt x="1907" y="47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11FF38A-F7F1-46EF-B880-9AA662A46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1790889" y="2009660"/>
              <a:ext cx="1143876" cy="107198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1D592915-9885-46C7-AEE9-062802FD8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4116445" y="2009660"/>
              <a:ext cx="1143876" cy="107198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B2CE92D6-DFC8-4D8D-8F23-2E230B3EB2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6446166" y="2033966"/>
              <a:ext cx="1143876" cy="1071983"/>
            </a:xfrm>
            <a:prstGeom prst="rect">
              <a:avLst/>
            </a:prstGeom>
          </p:spPr>
        </p:pic>
        <p:sp>
          <p:nvSpPr>
            <p:cNvPr id="205" name="Freeform 172">
              <a:extLst>
                <a:ext uri="{FF2B5EF4-FFF2-40B4-BE49-F238E27FC236}">
                  <a16:creationId xmlns:a16="http://schemas.microsoft.com/office/drawing/2014/main" id="{562E5246-EF5B-453C-908B-5632312C4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402" y="5074695"/>
              <a:ext cx="4914774" cy="1319737"/>
            </a:xfrm>
            <a:custGeom>
              <a:avLst/>
              <a:gdLst>
                <a:gd name="T0" fmla="*/ 1907 w 1907"/>
                <a:gd name="T1" fmla="*/ 1 h 515"/>
                <a:gd name="T2" fmla="*/ 1358 w 1907"/>
                <a:gd name="T3" fmla="*/ 45 h 515"/>
                <a:gd name="T4" fmla="*/ 550 w 1907"/>
                <a:gd name="T5" fmla="*/ 45 h 515"/>
                <a:gd name="T6" fmla="*/ 0 w 1907"/>
                <a:gd name="T7" fmla="*/ 0 h 515"/>
                <a:gd name="T8" fmla="*/ 0 w 1907"/>
                <a:gd name="T9" fmla="*/ 0 h 515"/>
                <a:gd name="T10" fmla="*/ 0 w 1907"/>
                <a:gd name="T11" fmla="*/ 28 h 515"/>
                <a:gd name="T12" fmla="*/ 167 w 1907"/>
                <a:gd name="T13" fmla="*/ 61 h 515"/>
                <a:gd name="T14" fmla="*/ 166 w 1907"/>
                <a:gd name="T15" fmla="*/ 101 h 515"/>
                <a:gd name="T16" fmla="*/ 67 w 1907"/>
                <a:gd name="T17" fmla="*/ 495 h 515"/>
                <a:gd name="T18" fmla="*/ 68 w 1907"/>
                <a:gd name="T19" fmla="*/ 515 h 515"/>
                <a:gd name="T20" fmla="*/ 81 w 1907"/>
                <a:gd name="T21" fmla="*/ 510 h 515"/>
                <a:gd name="T22" fmla="*/ 195 w 1907"/>
                <a:gd name="T23" fmla="*/ 113 h 515"/>
                <a:gd name="T24" fmla="*/ 221 w 1907"/>
                <a:gd name="T25" fmla="*/ 65 h 515"/>
                <a:gd name="T26" fmla="*/ 550 w 1907"/>
                <a:gd name="T27" fmla="*/ 74 h 515"/>
                <a:gd name="T28" fmla="*/ 1358 w 1907"/>
                <a:gd name="T29" fmla="*/ 74 h 515"/>
                <a:gd name="T30" fmla="*/ 1686 w 1907"/>
                <a:gd name="T31" fmla="*/ 65 h 515"/>
                <a:gd name="T32" fmla="*/ 1712 w 1907"/>
                <a:gd name="T33" fmla="*/ 113 h 515"/>
                <a:gd name="T34" fmla="*/ 1826 w 1907"/>
                <a:gd name="T35" fmla="*/ 510 h 515"/>
                <a:gd name="T36" fmla="*/ 1839 w 1907"/>
                <a:gd name="T37" fmla="*/ 515 h 515"/>
                <a:gd name="T38" fmla="*/ 1841 w 1907"/>
                <a:gd name="T39" fmla="*/ 495 h 515"/>
                <a:gd name="T40" fmla="*/ 1741 w 1907"/>
                <a:gd name="T41" fmla="*/ 101 h 515"/>
                <a:gd name="T42" fmla="*/ 1740 w 1907"/>
                <a:gd name="T43" fmla="*/ 61 h 515"/>
                <a:gd name="T44" fmla="*/ 1907 w 1907"/>
                <a:gd name="T45" fmla="*/ 28 h 515"/>
                <a:gd name="T46" fmla="*/ 1907 w 1907"/>
                <a:gd name="T47" fmla="*/ 27 h 515"/>
                <a:gd name="T48" fmla="*/ 1907 w 1907"/>
                <a:gd name="T49" fmla="*/ 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7" h="515">
                  <a:moveTo>
                    <a:pt x="1907" y="1"/>
                  </a:moveTo>
                  <a:cubicBezTo>
                    <a:pt x="1896" y="25"/>
                    <a:pt x="1653" y="45"/>
                    <a:pt x="1358" y="45"/>
                  </a:cubicBezTo>
                  <a:cubicBezTo>
                    <a:pt x="550" y="45"/>
                    <a:pt x="550" y="45"/>
                    <a:pt x="550" y="45"/>
                  </a:cubicBezTo>
                  <a:cubicBezTo>
                    <a:pt x="247" y="45"/>
                    <a:pt x="0" y="2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64" y="53"/>
                    <a:pt x="167" y="61"/>
                  </a:cubicBezTo>
                  <a:cubicBezTo>
                    <a:pt x="169" y="76"/>
                    <a:pt x="166" y="101"/>
                    <a:pt x="166" y="101"/>
                  </a:cubicBezTo>
                  <a:cubicBezTo>
                    <a:pt x="166" y="101"/>
                    <a:pt x="71" y="478"/>
                    <a:pt x="67" y="495"/>
                  </a:cubicBezTo>
                  <a:cubicBezTo>
                    <a:pt x="62" y="512"/>
                    <a:pt x="61" y="515"/>
                    <a:pt x="68" y="515"/>
                  </a:cubicBezTo>
                  <a:cubicBezTo>
                    <a:pt x="76" y="515"/>
                    <a:pt x="81" y="510"/>
                    <a:pt x="81" y="510"/>
                  </a:cubicBezTo>
                  <a:cubicBezTo>
                    <a:pt x="81" y="510"/>
                    <a:pt x="179" y="176"/>
                    <a:pt x="195" y="113"/>
                  </a:cubicBezTo>
                  <a:cubicBezTo>
                    <a:pt x="201" y="88"/>
                    <a:pt x="212" y="74"/>
                    <a:pt x="221" y="65"/>
                  </a:cubicBezTo>
                  <a:cubicBezTo>
                    <a:pt x="313" y="70"/>
                    <a:pt x="427" y="74"/>
                    <a:pt x="550" y="74"/>
                  </a:cubicBezTo>
                  <a:cubicBezTo>
                    <a:pt x="1358" y="74"/>
                    <a:pt x="1358" y="74"/>
                    <a:pt x="1358" y="74"/>
                  </a:cubicBezTo>
                  <a:cubicBezTo>
                    <a:pt x="1480" y="74"/>
                    <a:pt x="1594" y="70"/>
                    <a:pt x="1686" y="65"/>
                  </a:cubicBezTo>
                  <a:cubicBezTo>
                    <a:pt x="1696" y="74"/>
                    <a:pt x="1706" y="88"/>
                    <a:pt x="1712" y="113"/>
                  </a:cubicBezTo>
                  <a:cubicBezTo>
                    <a:pt x="1729" y="176"/>
                    <a:pt x="1826" y="510"/>
                    <a:pt x="1826" y="510"/>
                  </a:cubicBezTo>
                  <a:cubicBezTo>
                    <a:pt x="1826" y="510"/>
                    <a:pt x="1831" y="515"/>
                    <a:pt x="1839" y="515"/>
                  </a:cubicBezTo>
                  <a:cubicBezTo>
                    <a:pt x="1847" y="515"/>
                    <a:pt x="1846" y="512"/>
                    <a:pt x="1841" y="495"/>
                  </a:cubicBezTo>
                  <a:cubicBezTo>
                    <a:pt x="1836" y="478"/>
                    <a:pt x="1741" y="101"/>
                    <a:pt x="1741" y="101"/>
                  </a:cubicBezTo>
                  <a:cubicBezTo>
                    <a:pt x="1741" y="101"/>
                    <a:pt x="1739" y="76"/>
                    <a:pt x="1740" y="61"/>
                  </a:cubicBezTo>
                  <a:cubicBezTo>
                    <a:pt x="1843" y="53"/>
                    <a:pt x="1907" y="41"/>
                    <a:pt x="1907" y="28"/>
                  </a:cubicBezTo>
                  <a:cubicBezTo>
                    <a:pt x="1907" y="28"/>
                    <a:pt x="1907" y="27"/>
                    <a:pt x="1907" y="27"/>
                  </a:cubicBezTo>
                  <a:lnTo>
                    <a:pt x="1907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B074E7E4-5CEE-4E82-8D06-65A9F7E08BB1}"/>
                </a:ext>
              </a:extLst>
            </p:cNvPr>
            <p:cNvGrpSpPr/>
            <p:nvPr/>
          </p:nvGrpSpPr>
          <p:grpSpPr>
            <a:xfrm>
              <a:off x="1513813" y="3873237"/>
              <a:ext cx="2048083" cy="2583447"/>
              <a:chOff x="1116013" y="2886076"/>
              <a:chExt cx="2089151" cy="2635250"/>
            </a:xfrm>
          </p:grpSpPr>
          <p:sp>
            <p:nvSpPr>
              <p:cNvPr id="138" name="Freeform 105">
                <a:extLst>
                  <a:ext uri="{FF2B5EF4-FFF2-40B4-BE49-F238E27FC236}">
                    <a16:creationId xmlns:a16="http://schemas.microsoft.com/office/drawing/2014/main" id="{C09C4A9F-8478-4102-97C0-7DBB82BFC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4901" y="3748088"/>
                <a:ext cx="322263" cy="244475"/>
              </a:xfrm>
              <a:custGeom>
                <a:avLst/>
                <a:gdLst>
                  <a:gd name="T0" fmla="*/ 121 w 123"/>
                  <a:gd name="T1" fmla="*/ 56 h 94"/>
                  <a:gd name="T2" fmla="*/ 119 w 123"/>
                  <a:gd name="T3" fmla="*/ 48 h 94"/>
                  <a:gd name="T4" fmla="*/ 122 w 123"/>
                  <a:gd name="T5" fmla="*/ 43 h 94"/>
                  <a:gd name="T6" fmla="*/ 116 w 123"/>
                  <a:gd name="T7" fmla="*/ 33 h 94"/>
                  <a:gd name="T8" fmla="*/ 104 w 123"/>
                  <a:gd name="T9" fmla="*/ 30 h 94"/>
                  <a:gd name="T10" fmla="*/ 86 w 123"/>
                  <a:gd name="T11" fmla="*/ 23 h 94"/>
                  <a:gd name="T12" fmla="*/ 106 w 123"/>
                  <a:gd name="T13" fmla="*/ 17 h 94"/>
                  <a:gd name="T14" fmla="*/ 109 w 123"/>
                  <a:gd name="T15" fmla="*/ 0 h 94"/>
                  <a:gd name="T16" fmla="*/ 64 w 123"/>
                  <a:gd name="T17" fmla="*/ 11 h 94"/>
                  <a:gd name="T18" fmla="*/ 49 w 123"/>
                  <a:gd name="T19" fmla="*/ 25 h 94"/>
                  <a:gd name="T20" fmla="*/ 0 w 123"/>
                  <a:gd name="T21" fmla="*/ 49 h 94"/>
                  <a:gd name="T22" fmla="*/ 10 w 123"/>
                  <a:gd name="T23" fmla="*/ 94 h 94"/>
                  <a:gd name="T24" fmla="*/ 66 w 123"/>
                  <a:gd name="T25" fmla="*/ 80 h 94"/>
                  <a:gd name="T26" fmla="*/ 93 w 123"/>
                  <a:gd name="T27" fmla="*/ 82 h 94"/>
                  <a:gd name="T28" fmla="*/ 103 w 123"/>
                  <a:gd name="T29" fmla="*/ 76 h 94"/>
                  <a:gd name="T30" fmla="*/ 103 w 123"/>
                  <a:gd name="T31" fmla="*/ 72 h 94"/>
                  <a:gd name="T32" fmla="*/ 112 w 123"/>
                  <a:gd name="T33" fmla="*/ 66 h 94"/>
                  <a:gd name="T34" fmla="*/ 111 w 123"/>
                  <a:gd name="T35" fmla="*/ 61 h 94"/>
                  <a:gd name="T36" fmla="*/ 111 w 123"/>
                  <a:gd name="T37" fmla="*/ 61 h 94"/>
                  <a:gd name="T38" fmla="*/ 121 w 123"/>
                  <a:gd name="T39" fmla="*/ 5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3" h="94">
                    <a:moveTo>
                      <a:pt x="121" y="56"/>
                    </a:moveTo>
                    <a:cubicBezTo>
                      <a:pt x="122" y="53"/>
                      <a:pt x="121" y="50"/>
                      <a:pt x="119" y="48"/>
                    </a:cubicBezTo>
                    <a:cubicBezTo>
                      <a:pt x="120" y="46"/>
                      <a:pt x="121" y="45"/>
                      <a:pt x="122" y="43"/>
                    </a:cubicBezTo>
                    <a:cubicBezTo>
                      <a:pt x="123" y="39"/>
                      <a:pt x="120" y="35"/>
                      <a:pt x="116" y="33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106" y="17"/>
                      <a:pt x="117" y="8"/>
                      <a:pt x="109" y="0"/>
                    </a:cubicBezTo>
                    <a:cubicBezTo>
                      <a:pt x="75" y="11"/>
                      <a:pt x="75" y="5"/>
                      <a:pt x="64" y="11"/>
                    </a:cubicBezTo>
                    <a:cubicBezTo>
                      <a:pt x="57" y="14"/>
                      <a:pt x="52" y="19"/>
                      <a:pt x="49" y="25"/>
                    </a:cubicBezTo>
                    <a:cubicBezTo>
                      <a:pt x="47" y="28"/>
                      <a:pt x="0" y="49"/>
                      <a:pt x="0" y="49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93" y="82"/>
                      <a:pt x="93" y="82"/>
                      <a:pt x="93" y="82"/>
                    </a:cubicBezTo>
                    <a:cubicBezTo>
                      <a:pt x="97" y="83"/>
                      <a:pt x="101" y="81"/>
                      <a:pt x="103" y="76"/>
                    </a:cubicBezTo>
                    <a:cubicBezTo>
                      <a:pt x="103" y="75"/>
                      <a:pt x="103" y="73"/>
                      <a:pt x="103" y="72"/>
                    </a:cubicBezTo>
                    <a:cubicBezTo>
                      <a:pt x="107" y="73"/>
                      <a:pt x="110" y="70"/>
                      <a:pt x="112" y="66"/>
                    </a:cubicBezTo>
                    <a:cubicBezTo>
                      <a:pt x="112" y="65"/>
                      <a:pt x="112" y="63"/>
                      <a:pt x="111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6" y="63"/>
                      <a:pt x="120" y="60"/>
                      <a:pt x="121" y="56"/>
                    </a:cubicBezTo>
                    <a:close/>
                  </a:path>
                </a:pathLst>
              </a:custGeom>
              <a:solidFill>
                <a:srgbClr val="F0B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3" name="Freeform 170">
                <a:extLst>
                  <a:ext uri="{FF2B5EF4-FFF2-40B4-BE49-F238E27FC236}">
                    <a16:creationId xmlns:a16="http://schemas.microsoft.com/office/drawing/2014/main" id="{CA2EA4DB-D0A8-42C9-9F9F-5C28F6277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776" y="3517901"/>
                <a:ext cx="601663" cy="682625"/>
              </a:xfrm>
              <a:custGeom>
                <a:avLst/>
                <a:gdLst>
                  <a:gd name="T0" fmla="*/ 211 w 229"/>
                  <a:gd name="T1" fmla="*/ 248 h 261"/>
                  <a:gd name="T2" fmla="*/ 159 w 229"/>
                  <a:gd name="T3" fmla="*/ 243 h 261"/>
                  <a:gd name="T4" fmla="*/ 23 w 229"/>
                  <a:gd name="T5" fmla="*/ 94 h 261"/>
                  <a:gd name="T6" fmla="*/ 23 w 229"/>
                  <a:gd name="T7" fmla="*/ 94 h 261"/>
                  <a:gd name="T8" fmla="*/ 17 w 229"/>
                  <a:gd name="T9" fmla="*/ 88 h 261"/>
                  <a:gd name="T10" fmla="*/ 25 w 229"/>
                  <a:gd name="T11" fmla="*/ 17 h 261"/>
                  <a:gd name="T12" fmla="*/ 96 w 229"/>
                  <a:gd name="T13" fmla="*/ 25 h 261"/>
                  <a:gd name="T14" fmla="*/ 96 w 229"/>
                  <a:gd name="T15" fmla="*/ 25 h 261"/>
                  <a:gd name="T16" fmla="*/ 216 w 229"/>
                  <a:gd name="T17" fmla="*/ 197 h 261"/>
                  <a:gd name="T18" fmla="*/ 211 w 229"/>
                  <a:gd name="T19" fmla="*/ 24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261">
                    <a:moveTo>
                      <a:pt x="211" y="248"/>
                    </a:moveTo>
                    <a:cubicBezTo>
                      <a:pt x="195" y="261"/>
                      <a:pt x="172" y="259"/>
                      <a:pt x="159" y="24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0" y="66"/>
                      <a:pt x="3" y="34"/>
                      <a:pt x="25" y="17"/>
                    </a:cubicBezTo>
                    <a:cubicBezTo>
                      <a:pt x="47" y="0"/>
                      <a:pt x="79" y="3"/>
                      <a:pt x="96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29" y="212"/>
                      <a:pt x="226" y="236"/>
                      <a:pt x="211" y="248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6" name="Freeform 173">
                <a:extLst>
                  <a:ext uri="{FF2B5EF4-FFF2-40B4-BE49-F238E27FC236}">
                    <a16:creationId xmlns:a16="http://schemas.microsoft.com/office/drawing/2014/main" id="{E046CB1D-0524-4A66-88E1-61D1ED703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5601" y="3308351"/>
                <a:ext cx="220663" cy="347663"/>
              </a:xfrm>
              <a:custGeom>
                <a:avLst/>
                <a:gdLst>
                  <a:gd name="T0" fmla="*/ 84 w 84"/>
                  <a:gd name="T1" fmla="*/ 0 h 133"/>
                  <a:gd name="T2" fmla="*/ 9 w 84"/>
                  <a:gd name="T3" fmla="*/ 1 h 133"/>
                  <a:gd name="T4" fmla="*/ 2 w 84"/>
                  <a:gd name="T5" fmla="*/ 77 h 133"/>
                  <a:gd name="T6" fmla="*/ 33 w 84"/>
                  <a:gd name="T7" fmla="*/ 131 h 133"/>
                  <a:gd name="T8" fmla="*/ 76 w 84"/>
                  <a:gd name="T9" fmla="*/ 82 h 133"/>
                  <a:gd name="T10" fmla="*/ 84 w 84"/>
                  <a:gd name="T1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33">
                    <a:moveTo>
                      <a:pt x="84" y="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4" y="58"/>
                      <a:pt x="3" y="53"/>
                      <a:pt x="2" y="77"/>
                    </a:cubicBezTo>
                    <a:cubicBezTo>
                      <a:pt x="2" y="93"/>
                      <a:pt x="0" y="128"/>
                      <a:pt x="33" y="131"/>
                    </a:cubicBezTo>
                    <a:cubicBezTo>
                      <a:pt x="65" y="133"/>
                      <a:pt x="74" y="97"/>
                      <a:pt x="76" y="82"/>
                    </a:cubicBezTo>
                    <a:cubicBezTo>
                      <a:pt x="79" y="61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7" name="Freeform 174">
                <a:extLst>
                  <a:ext uri="{FF2B5EF4-FFF2-40B4-BE49-F238E27FC236}">
                    <a16:creationId xmlns:a16="http://schemas.microsoft.com/office/drawing/2014/main" id="{29FAFA29-1F3D-422B-B6CA-124568AE0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351" y="3409951"/>
                <a:ext cx="177800" cy="92075"/>
              </a:xfrm>
              <a:custGeom>
                <a:avLst/>
                <a:gdLst>
                  <a:gd name="T0" fmla="*/ 1 w 68"/>
                  <a:gd name="T1" fmla="*/ 0 h 35"/>
                  <a:gd name="T2" fmla="*/ 65 w 68"/>
                  <a:gd name="T3" fmla="*/ 32 h 35"/>
                  <a:gd name="T4" fmla="*/ 68 w 68"/>
                  <a:gd name="T5" fmla="*/ 9 h 35"/>
                  <a:gd name="T6" fmla="*/ 1 w 68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5">
                    <a:moveTo>
                      <a:pt x="1" y="0"/>
                    </a:moveTo>
                    <a:cubicBezTo>
                      <a:pt x="0" y="16"/>
                      <a:pt x="44" y="35"/>
                      <a:pt x="65" y="32"/>
                    </a:cubicBezTo>
                    <a:cubicBezTo>
                      <a:pt x="68" y="9"/>
                      <a:pt x="68" y="9"/>
                      <a:pt x="68" y="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B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8" name="Freeform 175">
                <a:extLst>
                  <a:ext uri="{FF2B5EF4-FFF2-40B4-BE49-F238E27FC236}">
                    <a16:creationId xmlns:a16="http://schemas.microsoft.com/office/drawing/2014/main" id="{F5B6DA7E-4BB9-4885-932B-DF621A89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3513" y="2886076"/>
                <a:ext cx="560388" cy="579438"/>
              </a:xfrm>
              <a:custGeom>
                <a:avLst/>
                <a:gdLst>
                  <a:gd name="T0" fmla="*/ 174 w 213"/>
                  <a:gd name="T1" fmla="*/ 88 h 221"/>
                  <a:gd name="T2" fmla="*/ 22 w 213"/>
                  <a:gd name="T3" fmla="*/ 81 h 221"/>
                  <a:gd name="T4" fmla="*/ 85 w 213"/>
                  <a:gd name="T5" fmla="*/ 205 h 221"/>
                  <a:gd name="T6" fmla="*/ 174 w 213"/>
                  <a:gd name="T7" fmla="*/ 212 h 221"/>
                  <a:gd name="T8" fmla="*/ 192 w 213"/>
                  <a:gd name="T9" fmla="*/ 201 h 221"/>
                  <a:gd name="T10" fmla="*/ 191 w 213"/>
                  <a:gd name="T11" fmla="*/ 144 h 221"/>
                  <a:gd name="T12" fmla="*/ 203 w 213"/>
                  <a:gd name="T13" fmla="*/ 129 h 221"/>
                  <a:gd name="T14" fmla="*/ 177 w 213"/>
                  <a:gd name="T15" fmla="*/ 95 h 221"/>
                  <a:gd name="T16" fmla="*/ 174 w 213"/>
                  <a:gd name="T17" fmla="*/ 89 h 221"/>
                  <a:gd name="T18" fmla="*/ 174 w 213"/>
                  <a:gd name="T19" fmla="*/ 88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21">
                    <a:moveTo>
                      <a:pt x="174" y="88"/>
                    </a:moveTo>
                    <a:cubicBezTo>
                      <a:pt x="143" y="0"/>
                      <a:pt x="43" y="17"/>
                      <a:pt x="22" y="81"/>
                    </a:cubicBezTo>
                    <a:cubicBezTo>
                      <a:pt x="0" y="146"/>
                      <a:pt x="43" y="185"/>
                      <a:pt x="85" y="205"/>
                    </a:cubicBezTo>
                    <a:cubicBezTo>
                      <a:pt x="116" y="221"/>
                      <a:pt x="155" y="214"/>
                      <a:pt x="174" y="212"/>
                    </a:cubicBezTo>
                    <a:cubicBezTo>
                      <a:pt x="193" y="210"/>
                      <a:pt x="192" y="201"/>
                      <a:pt x="192" y="201"/>
                    </a:cubicBezTo>
                    <a:cubicBezTo>
                      <a:pt x="191" y="189"/>
                      <a:pt x="186" y="151"/>
                      <a:pt x="191" y="144"/>
                    </a:cubicBezTo>
                    <a:cubicBezTo>
                      <a:pt x="213" y="138"/>
                      <a:pt x="205" y="131"/>
                      <a:pt x="203" y="129"/>
                    </a:cubicBezTo>
                    <a:cubicBezTo>
                      <a:pt x="201" y="126"/>
                      <a:pt x="178" y="102"/>
                      <a:pt x="177" y="95"/>
                    </a:cubicBezTo>
                    <a:cubicBezTo>
                      <a:pt x="176" y="93"/>
                      <a:pt x="175" y="91"/>
                      <a:pt x="174" y="89"/>
                    </a:cubicBezTo>
                    <a:cubicBezTo>
                      <a:pt x="174" y="88"/>
                      <a:pt x="174" y="88"/>
                      <a:pt x="174" y="88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9" name="Freeform 176">
                <a:extLst>
                  <a:ext uri="{FF2B5EF4-FFF2-40B4-BE49-F238E27FC236}">
                    <a16:creationId xmlns:a16="http://schemas.microsoft.com/office/drawing/2014/main" id="{932F2A01-6DDD-438B-94EB-0E2D5BD58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351" y="3203576"/>
                <a:ext cx="33338" cy="98425"/>
              </a:xfrm>
              <a:custGeom>
                <a:avLst/>
                <a:gdLst>
                  <a:gd name="T0" fmla="*/ 13 w 13"/>
                  <a:gd name="T1" fmla="*/ 1 h 38"/>
                  <a:gd name="T2" fmla="*/ 2 w 13"/>
                  <a:gd name="T3" fmla="*/ 5 h 38"/>
                  <a:gd name="T4" fmla="*/ 5 w 13"/>
                  <a:gd name="T5" fmla="*/ 26 h 38"/>
                  <a:gd name="T6" fmla="*/ 11 w 13"/>
                  <a:gd name="T7" fmla="*/ 38 h 38"/>
                  <a:gd name="T8" fmla="*/ 13 w 13"/>
                  <a:gd name="T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8">
                    <a:moveTo>
                      <a:pt x="13" y="1"/>
                    </a:moveTo>
                    <a:cubicBezTo>
                      <a:pt x="8" y="0"/>
                      <a:pt x="3" y="0"/>
                      <a:pt x="2" y="5"/>
                    </a:cubicBezTo>
                    <a:cubicBezTo>
                      <a:pt x="0" y="10"/>
                      <a:pt x="2" y="19"/>
                      <a:pt x="5" y="26"/>
                    </a:cubicBezTo>
                    <a:cubicBezTo>
                      <a:pt x="7" y="31"/>
                      <a:pt x="9" y="35"/>
                      <a:pt x="11" y="38"/>
                    </a:cubicBezTo>
                    <a:cubicBezTo>
                      <a:pt x="9" y="30"/>
                      <a:pt x="5" y="8"/>
                      <a:pt x="13" y="1"/>
                    </a:cubicBezTo>
                    <a:close/>
                  </a:path>
                </a:pathLst>
              </a:custGeom>
              <a:solidFill>
                <a:srgbClr val="DEB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0" name="Freeform 177">
                <a:extLst>
                  <a:ext uri="{FF2B5EF4-FFF2-40B4-BE49-F238E27FC236}">
                    <a16:creationId xmlns:a16="http://schemas.microsoft.com/office/drawing/2014/main" id="{58D6F4B7-6471-4A66-AA7E-CAAD4F11C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1" y="2886076"/>
                <a:ext cx="482600" cy="536575"/>
              </a:xfrm>
              <a:custGeom>
                <a:avLst/>
                <a:gdLst>
                  <a:gd name="T0" fmla="*/ 169 w 184"/>
                  <a:gd name="T1" fmla="*/ 87 h 205"/>
                  <a:gd name="T2" fmla="*/ 150 w 184"/>
                  <a:gd name="T3" fmla="*/ 64 h 205"/>
                  <a:gd name="T4" fmla="*/ 164 w 184"/>
                  <a:gd name="T5" fmla="*/ 89 h 205"/>
                  <a:gd name="T6" fmla="*/ 119 w 184"/>
                  <a:gd name="T7" fmla="*/ 122 h 205"/>
                  <a:gd name="T8" fmla="*/ 100 w 184"/>
                  <a:gd name="T9" fmla="*/ 122 h 205"/>
                  <a:gd name="T10" fmla="*/ 89 w 184"/>
                  <a:gd name="T11" fmla="*/ 126 h 205"/>
                  <a:gd name="T12" fmla="*/ 92 w 184"/>
                  <a:gd name="T13" fmla="*/ 147 h 205"/>
                  <a:gd name="T14" fmla="*/ 98 w 184"/>
                  <a:gd name="T15" fmla="*/ 159 h 205"/>
                  <a:gd name="T16" fmla="*/ 87 w 184"/>
                  <a:gd name="T17" fmla="*/ 205 h 205"/>
                  <a:gd name="T18" fmla="*/ 87 w 184"/>
                  <a:gd name="T19" fmla="*/ 205 h 205"/>
                  <a:gd name="T20" fmla="*/ 28 w 184"/>
                  <a:gd name="T21" fmla="*/ 159 h 205"/>
                  <a:gd name="T22" fmla="*/ 60 w 184"/>
                  <a:gd name="T23" fmla="*/ 30 h 205"/>
                  <a:gd name="T24" fmla="*/ 184 w 184"/>
                  <a:gd name="T25" fmla="*/ 81 h 205"/>
                  <a:gd name="T26" fmla="*/ 169 w 184"/>
                  <a:gd name="T27" fmla="*/ 8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205">
                    <a:moveTo>
                      <a:pt x="169" y="87"/>
                    </a:moveTo>
                    <a:cubicBezTo>
                      <a:pt x="168" y="82"/>
                      <a:pt x="151" y="64"/>
                      <a:pt x="150" y="64"/>
                    </a:cubicBezTo>
                    <a:cubicBezTo>
                      <a:pt x="149" y="65"/>
                      <a:pt x="167" y="87"/>
                      <a:pt x="164" y="89"/>
                    </a:cubicBezTo>
                    <a:cubicBezTo>
                      <a:pt x="153" y="94"/>
                      <a:pt x="107" y="77"/>
                      <a:pt x="119" y="122"/>
                    </a:cubicBezTo>
                    <a:cubicBezTo>
                      <a:pt x="121" y="129"/>
                      <a:pt x="109" y="125"/>
                      <a:pt x="100" y="122"/>
                    </a:cubicBezTo>
                    <a:cubicBezTo>
                      <a:pt x="95" y="121"/>
                      <a:pt x="90" y="121"/>
                      <a:pt x="89" y="126"/>
                    </a:cubicBezTo>
                    <a:cubicBezTo>
                      <a:pt x="87" y="131"/>
                      <a:pt x="89" y="140"/>
                      <a:pt x="92" y="147"/>
                    </a:cubicBezTo>
                    <a:cubicBezTo>
                      <a:pt x="94" y="152"/>
                      <a:pt x="96" y="156"/>
                      <a:pt x="98" y="159"/>
                    </a:cubicBezTo>
                    <a:cubicBezTo>
                      <a:pt x="103" y="167"/>
                      <a:pt x="106" y="197"/>
                      <a:pt x="87" y="205"/>
                    </a:cubicBezTo>
                    <a:cubicBezTo>
                      <a:pt x="87" y="205"/>
                      <a:pt x="87" y="205"/>
                      <a:pt x="87" y="205"/>
                    </a:cubicBezTo>
                    <a:cubicBezTo>
                      <a:pt x="86" y="205"/>
                      <a:pt x="43" y="184"/>
                      <a:pt x="28" y="159"/>
                    </a:cubicBezTo>
                    <a:cubicBezTo>
                      <a:pt x="5" y="121"/>
                      <a:pt x="0" y="65"/>
                      <a:pt x="60" y="30"/>
                    </a:cubicBezTo>
                    <a:cubicBezTo>
                      <a:pt x="113" y="0"/>
                      <a:pt x="176" y="27"/>
                      <a:pt x="184" y="81"/>
                    </a:cubicBezTo>
                    <a:lnTo>
                      <a:pt x="169" y="87"/>
                    </a:lnTo>
                    <a:close/>
                  </a:path>
                </a:pathLst>
              </a:custGeom>
              <a:solidFill>
                <a:srgbClr val="6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1" name="Freeform 178">
                <a:extLst>
                  <a:ext uri="{FF2B5EF4-FFF2-40B4-BE49-F238E27FC236}">
                    <a16:creationId xmlns:a16="http://schemas.microsoft.com/office/drawing/2014/main" id="{EAAC892F-B240-4A39-88F5-2AA1A8B21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626" y="3175001"/>
                <a:ext cx="33338" cy="25400"/>
              </a:xfrm>
              <a:custGeom>
                <a:avLst/>
                <a:gdLst>
                  <a:gd name="T0" fmla="*/ 7 w 13"/>
                  <a:gd name="T1" fmla="*/ 8 h 10"/>
                  <a:gd name="T2" fmla="*/ 11 w 13"/>
                  <a:gd name="T3" fmla="*/ 10 h 10"/>
                  <a:gd name="T4" fmla="*/ 13 w 13"/>
                  <a:gd name="T5" fmla="*/ 6 h 10"/>
                  <a:gd name="T6" fmla="*/ 6 w 13"/>
                  <a:gd name="T7" fmla="*/ 0 h 10"/>
                  <a:gd name="T8" fmla="*/ 0 w 13"/>
                  <a:gd name="T9" fmla="*/ 6 h 10"/>
                  <a:gd name="T10" fmla="*/ 2 w 13"/>
                  <a:gd name="T11" fmla="*/ 10 h 10"/>
                  <a:gd name="T12" fmla="*/ 7 w 13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0">
                    <a:moveTo>
                      <a:pt x="7" y="8"/>
                    </a:moveTo>
                    <a:cubicBezTo>
                      <a:pt x="9" y="8"/>
                      <a:pt x="10" y="9"/>
                      <a:pt x="11" y="10"/>
                    </a:cubicBezTo>
                    <a:cubicBezTo>
                      <a:pt x="12" y="9"/>
                      <a:pt x="13" y="7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1" y="9"/>
                      <a:pt x="2" y="10"/>
                    </a:cubicBezTo>
                    <a:cubicBezTo>
                      <a:pt x="3" y="9"/>
                      <a:pt x="5" y="8"/>
                      <a:pt x="7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2" name="Freeform 179">
                <a:extLst>
                  <a:ext uri="{FF2B5EF4-FFF2-40B4-BE49-F238E27FC236}">
                    <a16:creationId xmlns:a16="http://schemas.microsoft.com/office/drawing/2014/main" id="{AE1F479F-04E2-448C-ABC3-5B82FE047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333751"/>
                <a:ext cx="69850" cy="11113"/>
              </a:xfrm>
              <a:custGeom>
                <a:avLst/>
                <a:gdLst>
                  <a:gd name="T0" fmla="*/ 0 w 27"/>
                  <a:gd name="T1" fmla="*/ 0 h 4"/>
                  <a:gd name="T2" fmla="*/ 12 w 27"/>
                  <a:gd name="T3" fmla="*/ 1 h 4"/>
                  <a:gd name="T4" fmla="*/ 21 w 27"/>
                  <a:gd name="T5" fmla="*/ 1 h 4"/>
                  <a:gd name="T6" fmla="*/ 25 w 27"/>
                  <a:gd name="T7" fmla="*/ 0 h 4"/>
                  <a:gd name="T8" fmla="*/ 27 w 27"/>
                  <a:gd name="T9" fmla="*/ 2 h 4"/>
                  <a:gd name="T10" fmla="*/ 26 w 27"/>
                  <a:gd name="T11" fmla="*/ 3 h 4"/>
                  <a:gd name="T12" fmla="*/ 25 w 27"/>
                  <a:gd name="T13" fmla="*/ 3 h 4"/>
                  <a:gd name="T14" fmla="*/ 25 w 27"/>
                  <a:gd name="T15" fmla="*/ 3 h 4"/>
                  <a:gd name="T16" fmla="*/ 21 w 27"/>
                  <a:gd name="T17" fmla="*/ 4 h 4"/>
                  <a:gd name="T18" fmla="*/ 12 w 27"/>
                  <a:gd name="T19" fmla="*/ 3 h 4"/>
                  <a:gd name="T20" fmla="*/ 0 w 27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4">
                    <a:moveTo>
                      <a:pt x="0" y="0"/>
                    </a:moveTo>
                    <a:cubicBezTo>
                      <a:pt x="0" y="0"/>
                      <a:pt x="6" y="1"/>
                      <a:pt x="12" y="1"/>
                    </a:cubicBezTo>
                    <a:cubicBezTo>
                      <a:pt x="16" y="1"/>
                      <a:pt x="19" y="1"/>
                      <a:pt x="21" y="1"/>
                    </a:cubicBezTo>
                    <a:cubicBezTo>
                      <a:pt x="23" y="1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2"/>
                      <a:pt x="26" y="3"/>
                      <a:pt x="26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4"/>
                      <a:pt x="21" y="4"/>
                    </a:cubicBezTo>
                    <a:cubicBezTo>
                      <a:pt x="19" y="4"/>
                      <a:pt x="16" y="3"/>
                      <a:pt x="12" y="3"/>
                    </a:cubicBezTo>
                    <a:cubicBezTo>
                      <a:pt x="6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10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3" name="Freeform 180">
                <a:extLst>
                  <a:ext uri="{FF2B5EF4-FFF2-40B4-BE49-F238E27FC236}">
                    <a16:creationId xmlns:a16="http://schemas.microsoft.com/office/drawing/2014/main" id="{CE49A0FE-DB19-4975-9DD1-4EC7B53CA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333751"/>
                <a:ext cx="68263" cy="15875"/>
              </a:xfrm>
              <a:custGeom>
                <a:avLst/>
                <a:gdLst>
                  <a:gd name="T0" fmla="*/ 0 w 26"/>
                  <a:gd name="T1" fmla="*/ 0 h 6"/>
                  <a:gd name="T2" fmla="*/ 12 w 26"/>
                  <a:gd name="T3" fmla="*/ 3 h 6"/>
                  <a:gd name="T4" fmla="*/ 21 w 26"/>
                  <a:gd name="T5" fmla="*/ 3 h 6"/>
                  <a:gd name="T6" fmla="*/ 25 w 26"/>
                  <a:gd name="T7" fmla="*/ 3 h 6"/>
                  <a:gd name="T8" fmla="*/ 26 w 26"/>
                  <a:gd name="T9" fmla="*/ 4 h 6"/>
                  <a:gd name="T10" fmla="*/ 25 w 26"/>
                  <a:gd name="T11" fmla="*/ 6 h 6"/>
                  <a:gd name="T12" fmla="*/ 25 w 26"/>
                  <a:gd name="T13" fmla="*/ 6 h 6"/>
                  <a:gd name="T14" fmla="*/ 25 w 26"/>
                  <a:gd name="T15" fmla="*/ 6 h 6"/>
                  <a:gd name="T16" fmla="*/ 21 w 26"/>
                  <a:gd name="T17" fmla="*/ 6 h 6"/>
                  <a:gd name="T18" fmla="*/ 12 w 26"/>
                  <a:gd name="T19" fmla="*/ 4 h 6"/>
                  <a:gd name="T20" fmla="*/ 0 w 26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6">
                    <a:moveTo>
                      <a:pt x="0" y="0"/>
                    </a:moveTo>
                    <a:cubicBezTo>
                      <a:pt x="0" y="0"/>
                      <a:pt x="6" y="2"/>
                      <a:pt x="12" y="3"/>
                    </a:cubicBezTo>
                    <a:cubicBezTo>
                      <a:pt x="15" y="3"/>
                      <a:pt x="19" y="3"/>
                      <a:pt x="21" y="3"/>
                    </a:cubicBezTo>
                    <a:cubicBezTo>
                      <a:pt x="23" y="3"/>
                      <a:pt x="25" y="3"/>
                      <a:pt x="25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6" y="5"/>
                      <a:pt x="2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3" y="6"/>
                      <a:pt x="21" y="6"/>
                    </a:cubicBezTo>
                    <a:cubicBezTo>
                      <a:pt x="18" y="5"/>
                      <a:pt x="15" y="5"/>
                      <a:pt x="12" y="4"/>
                    </a:cubicBezTo>
                    <a:cubicBezTo>
                      <a:pt x="6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10F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4" name="Freeform 181">
                <a:extLst>
                  <a:ext uri="{FF2B5EF4-FFF2-40B4-BE49-F238E27FC236}">
                    <a16:creationId xmlns:a16="http://schemas.microsoft.com/office/drawing/2014/main" id="{1CCA13D0-61CF-462A-A9E4-AA8230078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8" y="5353051"/>
                <a:ext cx="622300" cy="165100"/>
              </a:xfrm>
              <a:custGeom>
                <a:avLst/>
                <a:gdLst>
                  <a:gd name="T0" fmla="*/ 0 w 237"/>
                  <a:gd name="T1" fmla="*/ 17 h 63"/>
                  <a:gd name="T2" fmla="*/ 6 w 237"/>
                  <a:gd name="T3" fmla="*/ 53 h 63"/>
                  <a:gd name="T4" fmla="*/ 29 w 237"/>
                  <a:gd name="T5" fmla="*/ 62 h 63"/>
                  <a:gd name="T6" fmla="*/ 140 w 237"/>
                  <a:gd name="T7" fmla="*/ 51 h 63"/>
                  <a:gd name="T8" fmla="*/ 214 w 237"/>
                  <a:gd name="T9" fmla="*/ 35 h 63"/>
                  <a:gd name="T10" fmla="*/ 218 w 237"/>
                  <a:gd name="T11" fmla="*/ 18 h 63"/>
                  <a:gd name="T12" fmla="*/ 112 w 237"/>
                  <a:gd name="T13" fmla="*/ 5 h 63"/>
                  <a:gd name="T14" fmla="*/ 0 w 237"/>
                  <a:gd name="T15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63">
                    <a:moveTo>
                      <a:pt x="0" y="17"/>
                    </a:moveTo>
                    <a:cubicBezTo>
                      <a:pt x="6" y="53"/>
                      <a:pt x="6" y="53"/>
                      <a:pt x="6" y="53"/>
                    </a:cubicBezTo>
                    <a:cubicBezTo>
                      <a:pt x="9" y="61"/>
                      <a:pt x="17" y="63"/>
                      <a:pt x="29" y="62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58" y="49"/>
                      <a:pt x="214" y="35"/>
                      <a:pt x="214" y="35"/>
                    </a:cubicBezTo>
                    <a:cubicBezTo>
                      <a:pt x="237" y="27"/>
                      <a:pt x="224" y="17"/>
                      <a:pt x="218" y="18"/>
                    </a:cubicBezTo>
                    <a:cubicBezTo>
                      <a:pt x="199" y="19"/>
                      <a:pt x="150" y="10"/>
                      <a:pt x="112" y="5"/>
                    </a:cubicBezTo>
                    <a:cubicBezTo>
                      <a:pt x="80" y="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5" name="Freeform 182">
                <a:extLst>
                  <a:ext uri="{FF2B5EF4-FFF2-40B4-BE49-F238E27FC236}">
                    <a16:creationId xmlns:a16="http://schemas.microsoft.com/office/drawing/2014/main" id="{F8B3C8DF-85FF-4AA4-A63D-43FBF8F1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6" y="5292726"/>
                <a:ext cx="412750" cy="128588"/>
              </a:xfrm>
              <a:custGeom>
                <a:avLst/>
                <a:gdLst>
                  <a:gd name="T0" fmla="*/ 1 w 157"/>
                  <a:gd name="T1" fmla="*/ 10 h 49"/>
                  <a:gd name="T2" fmla="*/ 2 w 157"/>
                  <a:gd name="T3" fmla="*/ 40 h 49"/>
                  <a:gd name="T4" fmla="*/ 136 w 157"/>
                  <a:gd name="T5" fmla="*/ 40 h 49"/>
                  <a:gd name="T6" fmla="*/ 150 w 157"/>
                  <a:gd name="T7" fmla="*/ 33 h 49"/>
                  <a:gd name="T8" fmla="*/ 51 w 157"/>
                  <a:gd name="T9" fmla="*/ 0 h 49"/>
                  <a:gd name="T10" fmla="*/ 1 w 157"/>
                  <a:gd name="T11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49">
                    <a:moveTo>
                      <a:pt x="1" y="10"/>
                    </a:moveTo>
                    <a:cubicBezTo>
                      <a:pt x="3" y="21"/>
                      <a:pt x="0" y="33"/>
                      <a:pt x="2" y="40"/>
                    </a:cubicBezTo>
                    <a:cubicBezTo>
                      <a:pt x="5" y="49"/>
                      <a:pt x="136" y="40"/>
                      <a:pt x="136" y="40"/>
                    </a:cubicBezTo>
                    <a:cubicBezTo>
                      <a:pt x="139" y="40"/>
                      <a:pt x="157" y="34"/>
                      <a:pt x="150" y="33"/>
                    </a:cubicBezTo>
                    <a:cubicBezTo>
                      <a:pt x="118" y="29"/>
                      <a:pt x="51" y="13"/>
                      <a:pt x="51" y="0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6" name="Freeform 183">
                <a:extLst>
                  <a:ext uri="{FF2B5EF4-FFF2-40B4-BE49-F238E27FC236}">
                    <a16:creationId xmlns:a16="http://schemas.microsoft.com/office/drawing/2014/main" id="{03826D17-EBE1-449E-A501-019CF2B73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613" y="4584701"/>
                <a:ext cx="404813" cy="817563"/>
              </a:xfrm>
              <a:custGeom>
                <a:avLst/>
                <a:gdLst>
                  <a:gd name="T0" fmla="*/ 153 w 255"/>
                  <a:gd name="T1" fmla="*/ 514 h 515"/>
                  <a:gd name="T2" fmla="*/ 255 w 255"/>
                  <a:gd name="T3" fmla="*/ 515 h 515"/>
                  <a:gd name="T4" fmla="*/ 87 w 255"/>
                  <a:gd name="T5" fmla="*/ 0 h 515"/>
                  <a:gd name="T6" fmla="*/ 0 w 255"/>
                  <a:gd name="T7" fmla="*/ 24 h 515"/>
                  <a:gd name="T8" fmla="*/ 153 w 255"/>
                  <a:gd name="T9" fmla="*/ 514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5">
                    <a:moveTo>
                      <a:pt x="153" y="514"/>
                    </a:moveTo>
                    <a:lnTo>
                      <a:pt x="255" y="515"/>
                    </a:lnTo>
                    <a:lnTo>
                      <a:pt x="87" y="0"/>
                    </a:lnTo>
                    <a:lnTo>
                      <a:pt x="0" y="24"/>
                    </a:lnTo>
                    <a:lnTo>
                      <a:pt x="153" y="514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7" name="Freeform 184">
                <a:extLst>
                  <a:ext uri="{FF2B5EF4-FFF2-40B4-BE49-F238E27FC236}">
                    <a16:creationId xmlns:a16="http://schemas.microsoft.com/office/drawing/2014/main" id="{77C7D656-E71F-452C-AF66-11FBA2FD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6" y="4645026"/>
                <a:ext cx="288925" cy="749300"/>
              </a:xfrm>
              <a:custGeom>
                <a:avLst/>
                <a:gdLst>
                  <a:gd name="T0" fmla="*/ 82 w 182"/>
                  <a:gd name="T1" fmla="*/ 472 h 472"/>
                  <a:gd name="T2" fmla="*/ 182 w 182"/>
                  <a:gd name="T3" fmla="*/ 469 h 472"/>
                  <a:gd name="T4" fmla="*/ 102 w 182"/>
                  <a:gd name="T5" fmla="*/ 0 h 472"/>
                  <a:gd name="T6" fmla="*/ 0 w 182"/>
                  <a:gd name="T7" fmla="*/ 0 h 472"/>
                  <a:gd name="T8" fmla="*/ 82 w 182"/>
                  <a:gd name="T9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472">
                    <a:moveTo>
                      <a:pt x="82" y="472"/>
                    </a:moveTo>
                    <a:lnTo>
                      <a:pt x="182" y="469"/>
                    </a:lnTo>
                    <a:lnTo>
                      <a:pt x="102" y="0"/>
                    </a:lnTo>
                    <a:lnTo>
                      <a:pt x="0" y="0"/>
                    </a:lnTo>
                    <a:lnTo>
                      <a:pt x="82" y="472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8" name="Rectangle 185">
                <a:extLst>
                  <a:ext uri="{FF2B5EF4-FFF2-40B4-BE49-F238E27FC236}">
                    <a16:creationId xmlns:a16="http://schemas.microsoft.com/office/drawing/2014/main" id="{2197809F-E895-4283-8F04-1824E15E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376" y="4505326"/>
                <a:ext cx="180975" cy="66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9" name="Freeform 186">
                <a:extLst>
                  <a:ext uri="{FF2B5EF4-FFF2-40B4-BE49-F238E27FC236}">
                    <a16:creationId xmlns:a16="http://schemas.microsoft.com/office/drawing/2014/main" id="{97FA9FBB-8840-48E4-95D6-BD4A7D672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13" y="4281488"/>
                <a:ext cx="719138" cy="1039813"/>
              </a:xfrm>
              <a:custGeom>
                <a:avLst/>
                <a:gdLst>
                  <a:gd name="T0" fmla="*/ 190 w 274"/>
                  <a:gd name="T1" fmla="*/ 398 h 398"/>
                  <a:gd name="T2" fmla="*/ 147 w 274"/>
                  <a:gd name="T3" fmla="*/ 111 h 398"/>
                  <a:gd name="T4" fmla="*/ 0 w 274"/>
                  <a:gd name="T5" fmla="*/ 89 h 398"/>
                  <a:gd name="T6" fmla="*/ 13 w 274"/>
                  <a:gd name="T7" fmla="*/ 0 h 398"/>
                  <a:gd name="T8" fmla="*/ 194 w 274"/>
                  <a:gd name="T9" fmla="*/ 28 h 398"/>
                  <a:gd name="T10" fmla="*/ 232 w 274"/>
                  <a:gd name="T11" fmla="*/ 67 h 398"/>
                  <a:gd name="T12" fmla="*/ 274 w 274"/>
                  <a:gd name="T13" fmla="*/ 372 h 398"/>
                  <a:gd name="T14" fmla="*/ 190 w 274"/>
                  <a:gd name="T15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8">
                    <a:moveTo>
                      <a:pt x="190" y="398"/>
                    </a:moveTo>
                    <a:cubicBezTo>
                      <a:pt x="147" y="111"/>
                      <a:pt x="147" y="111"/>
                      <a:pt x="147" y="111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214" y="31"/>
                      <a:pt x="229" y="47"/>
                      <a:pt x="232" y="67"/>
                    </a:cubicBezTo>
                    <a:cubicBezTo>
                      <a:pt x="274" y="372"/>
                      <a:pt x="274" y="372"/>
                      <a:pt x="274" y="372"/>
                    </a:cubicBezTo>
                    <a:lnTo>
                      <a:pt x="190" y="398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0" name="Freeform 187">
                <a:extLst>
                  <a:ext uri="{FF2B5EF4-FFF2-40B4-BE49-F238E27FC236}">
                    <a16:creationId xmlns:a16="http://schemas.microsoft.com/office/drawing/2014/main" id="{987496C1-3AC2-4A67-A7EC-58C53A529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13" y="4281488"/>
                <a:ext cx="569913" cy="1039813"/>
              </a:xfrm>
              <a:custGeom>
                <a:avLst/>
                <a:gdLst>
                  <a:gd name="T0" fmla="*/ 291 w 359"/>
                  <a:gd name="T1" fmla="*/ 168 h 655"/>
                  <a:gd name="T2" fmla="*/ 43 w 359"/>
                  <a:gd name="T3" fmla="*/ 135 h 655"/>
                  <a:gd name="T4" fmla="*/ 63 w 359"/>
                  <a:gd name="T5" fmla="*/ 6 h 655"/>
                  <a:gd name="T6" fmla="*/ 21 w 359"/>
                  <a:gd name="T7" fmla="*/ 0 h 655"/>
                  <a:gd name="T8" fmla="*/ 0 w 359"/>
                  <a:gd name="T9" fmla="*/ 146 h 655"/>
                  <a:gd name="T10" fmla="*/ 243 w 359"/>
                  <a:gd name="T11" fmla="*/ 183 h 655"/>
                  <a:gd name="T12" fmla="*/ 314 w 359"/>
                  <a:gd name="T13" fmla="*/ 655 h 655"/>
                  <a:gd name="T14" fmla="*/ 359 w 359"/>
                  <a:gd name="T15" fmla="*/ 644 h 655"/>
                  <a:gd name="T16" fmla="*/ 291 w 359"/>
                  <a:gd name="T17" fmla="*/ 168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655">
                    <a:moveTo>
                      <a:pt x="291" y="168"/>
                    </a:moveTo>
                    <a:lnTo>
                      <a:pt x="43" y="135"/>
                    </a:lnTo>
                    <a:lnTo>
                      <a:pt x="63" y="6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243" y="183"/>
                    </a:lnTo>
                    <a:lnTo>
                      <a:pt x="314" y="655"/>
                    </a:lnTo>
                    <a:lnTo>
                      <a:pt x="359" y="644"/>
                    </a:lnTo>
                    <a:lnTo>
                      <a:pt x="291" y="168"/>
                    </a:ln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1" name="Freeform 188">
                <a:extLst>
                  <a:ext uri="{FF2B5EF4-FFF2-40B4-BE49-F238E27FC236}">
                    <a16:creationId xmlns:a16="http://schemas.microsoft.com/office/drawing/2014/main" id="{1CD0A915-478F-4F41-AAAD-E2430E4A2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13" y="4281488"/>
                <a:ext cx="569913" cy="1039813"/>
              </a:xfrm>
              <a:custGeom>
                <a:avLst/>
                <a:gdLst>
                  <a:gd name="T0" fmla="*/ 291 w 359"/>
                  <a:gd name="T1" fmla="*/ 168 h 655"/>
                  <a:gd name="T2" fmla="*/ 43 w 359"/>
                  <a:gd name="T3" fmla="*/ 135 h 655"/>
                  <a:gd name="T4" fmla="*/ 63 w 359"/>
                  <a:gd name="T5" fmla="*/ 6 h 655"/>
                  <a:gd name="T6" fmla="*/ 21 w 359"/>
                  <a:gd name="T7" fmla="*/ 0 h 655"/>
                  <a:gd name="T8" fmla="*/ 0 w 359"/>
                  <a:gd name="T9" fmla="*/ 146 h 655"/>
                  <a:gd name="T10" fmla="*/ 243 w 359"/>
                  <a:gd name="T11" fmla="*/ 183 h 655"/>
                  <a:gd name="T12" fmla="*/ 314 w 359"/>
                  <a:gd name="T13" fmla="*/ 655 h 655"/>
                  <a:gd name="T14" fmla="*/ 359 w 359"/>
                  <a:gd name="T15" fmla="*/ 64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9" h="655">
                    <a:moveTo>
                      <a:pt x="291" y="168"/>
                    </a:moveTo>
                    <a:lnTo>
                      <a:pt x="43" y="135"/>
                    </a:lnTo>
                    <a:lnTo>
                      <a:pt x="63" y="6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243" y="183"/>
                    </a:lnTo>
                    <a:lnTo>
                      <a:pt x="314" y="655"/>
                    </a:lnTo>
                    <a:lnTo>
                      <a:pt x="359" y="6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2" name="Freeform 189">
                <a:extLst>
                  <a:ext uri="{FF2B5EF4-FFF2-40B4-BE49-F238E27FC236}">
                    <a16:creationId xmlns:a16="http://schemas.microsoft.com/office/drawing/2014/main" id="{753BD3BD-A06E-40D2-9F10-21B206803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363" y="3843338"/>
                <a:ext cx="98425" cy="147638"/>
              </a:xfrm>
              <a:custGeom>
                <a:avLst/>
                <a:gdLst>
                  <a:gd name="T0" fmla="*/ 28 w 62"/>
                  <a:gd name="T1" fmla="*/ 0 h 93"/>
                  <a:gd name="T2" fmla="*/ 62 w 62"/>
                  <a:gd name="T3" fmla="*/ 81 h 93"/>
                  <a:gd name="T4" fmla="*/ 30 w 62"/>
                  <a:gd name="T5" fmla="*/ 93 h 93"/>
                  <a:gd name="T6" fmla="*/ 2 w 62"/>
                  <a:gd name="T7" fmla="*/ 15 h 93"/>
                  <a:gd name="T8" fmla="*/ 0 w 62"/>
                  <a:gd name="T9" fmla="*/ 10 h 93"/>
                  <a:gd name="T10" fmla="*/ 28 w 62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93">
                    <a:moveTo>
                      <a:pt x="28" y="0"/>
                    </a:moveTo>
                    <a:lnTo>
                      <a:pt x="62" y="81"/>
                    </a:lnTo>
                    <a:lnTo>
                      <a:pt x="30" y="93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3" name="Freeform 190">
                <a:extLst>
                  <a:ext uri="{FF2B5EF4-FFF2-40B4-BE49-F238E27FC236}">
                    <a16:creationId xmlns:a16="http://schemas.microsoft.com/office/drawing/2014/main" id="{B21A27E8-3815-42DB-8DF3-77FB42D1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951" y="3857626"/>
                <a:ext cx="557213" cy="342900"/>
              </a:xfrm>
              <a:custGeom>
                <a:avLst/>
                <a:gdLst>
                  <a:gd name="T0" fmla="*/ 193 w 212"/>
                  <a:gd name="T1" fmla="*/ 0 h 131"/>
                  <a:gd name="T2" fmla="*/ 212 w 212"/>
                  <a:gd name="T3" fmla="*/ 53 h 131"/>
                  <a:gd name="T4" fmla="*/ 55 w 212"/>
                  <a:gd name="T5" fmla="*/ 123 h 131"/>
                  <a:gd name="T6" fmla="*/ 7 w 212"/>
                  <a:gd name="T7" fmla="*/ 103 h 131"/>
                  <a:gd name="T8" fmla="*/ 27 w 212"/>
                  <a:gd name="T9" fmla="*/ 56 h 131"/>
                  <a:gd name="T10" fmla="*/ 28 w 212"/>
                  <a:gd name="T11" fmla="*/ 55 h 131"/>
                  <a:gd name="T12" fmla="*/ 32 w 212"/>
                  <a:gd name="T13" fmla="*/ 54 h 131"/>
                  <a:gd name="T14" fmla="*/ 193 w 212"/>
                  <a:gd name="T1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31">
                    <a:moveTo>
                      <a:pt x="193" y="0"/>
                    </a:moveTo>
                    <a:cubicBezTo>
                      <a:pt x="212" y="53"/>
                      <a:pt x="212" y="53"/>
                      <a:pt x="212" y="5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37" y="131"/>
                      <a:pt x="15" y="122"/>
                      <a:pt x="7" y="103"/>
                    </a:cubicBezTo>
                    <a:cubicBezTo>
                      <a:pt x="0" y="85"/>
                      <a:pt x="8" y="63"/>
                      <a:pt x="27" y="56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32" y="54"/>
                      <a:pt x="32" y="54"/>
                      <a:pt x="32" y="54"/>
                    </a:cubicBez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4" name="Freeform 191">
                <a:extLst>
                  <a:ext uri="{FF2B5EF4-FFF2-40B4-BE49-F238E27FC236}">
                    <a16:creationId xmlns:a16="http://schemas.microsoft.com/office/drawing/2014/main" id="{B79BB339-3FD9-47AD-A9C0-8B5BB6F7C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538" y="4314826"/>
                <a:ext cx="1101725" cy="998538"/>
              </a:xfrm>
              <a:custGeom>
                <a:avLst/>
                <a:gdLst>
                  <a:gd name="T0" fmla="*/ 334 w 419"/>
                  <a:gd name="T1" fmla="*/ 382 h 382"/>
                  <a:gd name="T2" fmla="*/ 256 w 419"/>
                  <a:gd name="T3" fmla="*/ 117 h 382"/>
                  <a:gd name="T4" fmla="*/ 0 w 419"/>
                  <a:gd name="T5" fmla="*/ 89 h 382"/>
                  <a:gd name="T6" fmla="*/ 10 w 419"/>
                  <a:gd name="T7" fmla="*/ 0 h 382"/>
                  <a:gd name="T8" fmla="*/ 296 w 419"/>
                  <a:gd name="T9" fmla="*/ 31 h 382"/>
                  <a:gd name="T10" fmla="*/ 335 w 419"/>
                  <a:gd name="T11" fmla="*/ 65 h 382"/>
                  <a:gd name="T12" fmla="*/ 419 w 419"/>
                  <a:gd name="T13" fmla="*/ 355 h 382"/>
                  <a:gd name="T14" fmla="*/ 334 w 419"/>
                  <a:gd name="T15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382">
                    <a:moveTo>
                      <a:pt x="334" y="382"/>
                    </a:moveTo>
                    <a:cubicBezTo>
                      <a:pt x="256" y="117"/>
                      <a:pt x="256" y="117"/>
                      <a:pt x="256" y="117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96" y="31"/>
                      <a:pt x="296" y="31"/>
                      <a:pt x="296" y="31"/>
                    </a:cubicBezTo>
                    <a:cubicBezTo>
                      <a:pt x="315" y="33"/>
                      <a:pt x="330" y="47"/>
                      <a:pt x="335" y="65"/>
                    </a:cubicBezTo>
                    <a:cubicBezTo>
                      <a:pt x="419" y="355"/>
                      <a:pt x="419" y="355"/>
                      <a:pt x="419" y="355"/>
                    </a:cubicBezTo>
                    <a:lnTo>
                      <a:pt x="334" y="382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5" name="Freeform 192">
                <a:extLst>
                  <a:ext uri="{FF2B5EF4-FFF2-40B4-BE49-F238E27FC236}">
                    <a16:creationId xmlns:a16="http://schemas.microsoft.com/office/drawing/2014/main" id="{DC8E9738-15E0-4618-A914-C7829D221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538" y="4489451"/>
                <a:ext cx="942975" cy="823913"/>
              </a:xfrm>
              <a:custGeom>
                <a:avLst/>
                <a:gdLst>
                  <a:gd name="T0" fmla="*/ 334 w 359"/>
                  <a:gd name="T1" fmla="*/ 315 h 315"/>
                  <a:gd name="T2" fmla="*/ 359 w 359"/>
                  <a:gd name="T3" fmla="*/ 307 h 315"/>
                  <a:gd name="T4" fmla="*/ 285 w 359"/>
                  <a:gd name="T5" fmla="*/ 61 h 315"/>
                  <a:gd name="T6" fmla="*/ 246 w 359"/>
                  <a:gd name="T7" fmla="*/ 27 h 315"/>
                  <a:gd name="T8" fmla="*/ 2 w 359"/>
                  <a:gd name="T9" fmla="*/ 0 h 315"/>
                  <a:gd name="T10" fmla="*/ 0 w 359"/>
                  <a:gd name="T11" fmla="*/ 22 h 315"/>
                  <a:gd name="T12" fmla="*/ 256 w 359"/>
                  <a:gd name="T13" fmla="*/ 50 h 315"/>
                  <a:gd name="T14" fmla="*/ 334 w 359"/>
                  <a:gd name="T15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9" h="315">
                    <a:moveTo>
                      <a:pt x="334" y="315"/>
                    </a:moveTo>
                    <a:cubicBezTo>
                      <a:pt x="359" y="307"/>
                      <a:pt x="359" y="307"/>
                      <a:pt x="359" y="307"/>
                    </a:cubicBezTo>
                    <a:cubicBezTo>
                      <a:pt x="285" y="61"/>
                      <a:pt x="285" y="61"/>
                      <a:pt x="285" y="61"/>
                    </a:cubicBezTo>
                    <a:cubicBezTo>
                      <a:pt x="280" y="43"/>
                      <a:pt x="265" y="29"/>
                      <a:pt x="246" y="2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56" y="50"/>
                      <a:pt x="256" y="50"/>
                      <a:pt x="256" y="50"/>
                    </a:cubicBezTo>
                    <a:lnTo>
                      <a:pt x="334" y="315"/>
                    </a:ln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6" name="Freeform 193">
                <a:extLst>
                  <a:ext uri="{FF2B5EF4-FFF2-40B4-BE49-F238E27FC236}">
                    <a16:creationId xmlns:a16="http://schemas.microsoft.com/office/drawing/2014/main" id="{3BC42611-921E-4ED2-A6CE-66D5BC76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201" y="3532188"/>
                <a:ext cx="730250" cy="1046163"/>
              </a:xfrm>
              <a:custGeom>
                <a:avLst/>
                <a:gdLst>
                  <a:gd name="T0" fmla="*/ 211 w 278"/>
                  <a:gd name="T1" fmla="*/ 99 h 400"/>
                  <a:gd name="T2" fmla="*/ 134 w 278"/>
                  <a:gd name="T3" fmla="*/ 0 h 400"/>
                  <a:gd name="T4" fmla="*/ 70 w 278"/>
                  <a:gd name="T5" fmla="*/ 0 h 400"/>
                  <a:gd name="T6" fmla="*/ 19 w 278"/>
                  <a:gd name="T7" fmla="*/ 34 h 400"/>
                  <a:gd name="T8" fmla="*/ 0 w 278"/>
                  <a:gd name="T9" fmla="*/ 295 h 400"/>
                  <a:gd name="T10" fmla="*/ 34 w 278"/>
                  <a:gd name="T11" fmla="*/ 394 h 400"/>
                  <a:gd name="T12" fmla="*/ 109 w 278"/>
                  <a:gd name="T13" fmla="*/ 394 h 400"/>
                  <a:gd name="T14" fmla="*/ 238 w 278"/>
                  <a:gd name="T15" fmla="*/ 354 h 400"/>
                  <a:gd name="T16" fmla="*/ 211 w 278"/>
                  <a:gd name="T17" fmla="*/ 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400">
                    <a:moveTo>
                      <a:pt x="211" y="99"/>
                    </a:moveTo>
                    <a:cubicBezTo>
                      <a:pt x="200" y="51"/>
                      <a:pt x="171" y="0"/>
                      <a:pt x="134" y="0"/>
                    </a:cubicBezTo>
                    <a:cubicBezTo>
                      <a:pt x="124" y="0"/>
                      <a:pt x="80" y="0"/>
                      <a:pt x="70" y="0"/>
                    </a:cubicBezTo>
                    <a:cubicBezTo>
                      <a:pt x="29" y="0"/>
                      <a:pt x="23" y="24"/>
                      <a:pt x="19" y="34"/>
                    </a:cubicBezTo>
                    <a:cubicBezTo>
                      <a:pt x="6" y="68"/>
                      <a:pt x="0" y="235"/>
                      <a:pt x="0" y="295"/>
                    </a:cubicBezTo>
                    <a:cubicBezTo>
                      <a:pt x="0" y="356"/>
                      <a:pt x="0" y="394"/>
                      <a:pt x="34" y="394"/>
                    </a:cubicBezTo>
                    <a:cubicBezTo>
                      <a:pt x="109" y="394"/>
                      <a:pt x="109" y="394"/>
                      <a:pt x="109" y="394"/>
                    </a:cubicBezTo>
                    <a:cubicBezTo>
                      <a:pt x="143" y="394"/>
                      <a:pt x="278" y="400"/>
                      <a:pt x="238" y="354"/>
                    </a:cubicBezTo>
                    <a:cubicBezTo>
                      <a:pt x="180" y="289"/>
                      <a:pt x="224" y="156"/>
                      <a:pt x="211" y="99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7" name="Freeform 194">
                <a:extLst>
                  <a:ext uri="{FF2B5EF4-FFF2-40B4-BE49-F238E27FC236}">
                    <a16:creationId xmlns:a16="http://schemas.microsoft.com/office/drawing/2014/main" id="{2DE9A533-91CD-4D76-BD3D-E7A3A547A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363" y="4646613"/>
                <a:ext cx="92075" cy="706438"/>
              </a:xfrm>
              <a:custGeom>
                <a:avLst/>
                <a:gdLst>
                  <a:gd name="T0" fmla="*/ 18 w 35"/>
                  <a:gd name="T1" fmla="*/ 270 h 270"/>
                  <a:gd name="T2" fmla="*/ 0 w 35"/>
                  <a:gd name="T3" fmla="*/ 252 h 270"/>
                  <a:gd name="T4" fmla="*/ 0 w 35"/>
                  <a:gd name="T5" fmla="*/ 18 h 270"/>
                  <a:gd name="T6" fmla="*/ 18 w 35"/>
                  <a:gd name="T7" fmla="*/ 0 h 270"/>
                  <a:gd name="T8" fmla="*/ 35 w 35"/>
                  <a:gd name="T9" fmla="*/ 18 h 270"/>
                  <a:gd name="T10" fmla="*/ 35 w 35"/>
                  <a:gd name="T11" fmla="*/ 252 h 270"/>
                  <a:gd name="T12" fmla="*/ 18 w 35"/>
                  <a:gd name="T13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270">
                    <a:moveTo>
                      <a:pt x="18" y="270"/>
                    </a:moveTo>
                    <a:cubicBezTo>
                      <a:pt x="8" y="270"/>
                      <a:pt x="0" y="262"/>
                      <a:pt x="0" y="25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cubicBezTo>
                      <a:pt x="35" y="252"/>
                      <a:pt x="35" y="252"/>
                      <a:pt x="35" y="252"/>
                    </a:cubicBezTo>
                    <a:cubicBezTo>
                      <a:pt x="35" y="262"/>
                      <a:pt x="27" y="270"/>
                      <a:pt x="18" y="270"/>
                    </a:cubicBez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8" name="Freeform 195">
                <a:extLst>
                  <a:ext uri="{FF2B5EF4-FFF2-40B4-BE49-F238E27FC236}">
                    <a16:creationId xmlns:a16="http://schemas.microsoft.com/office/drawing/2014/main" id="{E707101F-BE7F-43ED-B4FC-AE22A9CF6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126" y="4560888"/>
                <a:ext cx="842963" cy="133350"/>
              </a:xfrm>
              <a:custGeom>
                <a:avLst/>
                <a:gdLst>
                  <a:gd name="T0" fmla="*/ 271 w 321"/>
                  <a:gd name="T1" fmla="*/ 0 h 51"/>
                  <a:gd name="T2" fmla="*/ 173 w 321"/>
                  <a:gd name="T3" fmla="*/ 0 h 51"/>
                  <a:gd name="T4" fmla="*/ 51 w 321"/>
                  <a:gd name="T5" fmla="*/ 0 h 51"/>
                  <a:gd name="T6" fmla="*/ 0 w 321"/>
                  <a:gd name="T7" fmla="*/ 51 h 51"/>
                  <a:gd name="T8" fmla="*/ 321 w 321"/>
                  <a:gd name="T9" fmla="*/ 51 h 51"/>
                  <a:gd name="T10" fmla="*/ 271 w 321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51">
                    <a:moveTo>
                      <a:pt x="271" y="0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321" y="51"/>
                      <a:pt x="321" y="51"/>
                      <a:pt x="321" y="51"/>
                    </a:cubicBezTo>
                    <a:cubicBezTo>
                      <a:pt x="321" y="23"/>
                      <a:pt x="298" y="0"/>
                      <a:pt x="271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9" name="Freeform 196">
                <a:extLst>
                  <a:ext uri="{FF2B5EF4-FFF2-40B4-BE49-F238E27FC236}">
                    <a16:creationId xmlns:a16="http://schemas.microsoft.com/office/drawing/2014/main" id="{36391518-53DC-4EF2-8327-7E98B56C7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263" y="4560888"/>
                <a:ext cx="758825" cy="133350"/>
              </a:xfrm>
              <a:custGeom>
                <a:avLst/>
                <a:gdLst>
                  <a:gd name="T0" fmla="*/ 108 w 289"/>
                  <a:gd name="T1" fmla="*/ 4 h 51"/>
                  <a:gd name="T2" fmla="*/ 206 w 289"/>
                  <a:gd name="T3" fmla="*/ 4 h 51"/>
                  <a:gd name="T4" fmla="*/ 256 w 289"/>
                  <a:gd name="T5" fmla="*/ 51 h 51"/>
                  <a:gd name="T6" fmla="*/ 289 w 289"/>
                  <a:gd name="T7" fmla="*/ 51 h 51"/>
                  <a:gd name="T8" fmla="*/ 239 w 289"/>
                  <a:gd name="T9" fmla="*/ 0 h 51"/>
                  <a:gd name="T10" fmla="*/ 178 w 289"/>
                  <a:gd name="T11" fmla="*/ 0 h 51"/>
                  <a:gd name="T12" fmla="*/ 19 w 289"/>
                  <a:gd name="T13" fmla="*/ 0 h 51"/>
                  <a:gd name="T14" fmla="*/ 0 w 289"/>
                  <a:gd name="T15" fmla="*/ 4 h 51"/>
                  <a:gd name="T16" fmla="*/ 108 w 289"/>
                  <a:gd name="T17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9" h="51">
                    <a:moveTo>
                      <a:pt x="108" y="4"/>
                    </a:moveTo>
                    <a:cubicBezTo>
                      <a:pt x="206" y="4"/>
                      <a:pt x="206" y="4"/>
                      <a:pt x="206" y="4"/>
                    </a:cubicBezTo>
                    <a:cubicBezTo>
                      <a:pt x="232" y="4"/>
                      <a:pt x="254" y="25"/>
                      <a:pt x="256" y="51"/>
                    </a:cubicBezTo>
                    <a:cubicBezTo>
                      <a:pt x="289" y="51"/>
                      <a:pt x="289" y="51"/>
                      <a:pt x="289" y="51"/>
                    </a:cubicBezTo>
                    <a:cubicBezTo>
                      <a:pt x="289" y="23"/>
                      <a:pt x="266" y="0"/>
                      <a:pt x="239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0"/>
                      <a:pt x="6" y="2"/>
                      <a:pt x="0" y="4"/>
                    </a:cubicBezTo>
                    <a:lnTo>
                      <a:pt x="108" y="4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0" name="Freeform 197">
                <a:extLst>
                  <a:ext uri="{FF2B5EF4-FFF2-40B4-BE49-F238E27FC236}">
                    <a16:creationId xmlns:a16="http://schemas.microsoft.com/office/drawing/2014/main" id="{A8766FA5-3500-4745-B0CB-11A73E1A3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663" y="5210176"/>
                <a:ext cx="623888" cy="211138"/>
              </a:xfrm>
              <a:custGeom>
                <a:avLst/>
                <a:gdLst>
                  <a:gd name="T0" fmla="*/ 218 w 237"/>
                  <a:gd name="T1" fmla="*/ 79 h 81"/>
                  <a:gd name="T2" fmla="*/ 205 w 237"/>
                  <a:gd name="T3" fmla="*/ 74 h 81"/>
                  <a:gd name="T4" fmla="*/ 119 w 237"/>
                  <a:gd name="T5" fmla="*/ 35 h 81"/>
                  <a:gd name="T6" fmla="*/ 33 w 237"/>
                  <a:gd name="T7" fmla="*/ 74 h 81"/>
                  <a:gd name="T8" fmla="*/ 8 w 237"/>
                  <a:gd name="T9" fmla="*/ 75 h 81"/>
                  <a:gd name="T10" fmla="*/ 6 w 237"/>
                  <a:gd name="T11" fmla="*/ 50 h 81"/>
                  <a:gd name="T12" fmla="*/ 119 w 237"/>
                  <a:gd name="T13" fmla="*/ 0 h 81"/>
                  <a:gd name="T14" fmla="*/ 231 w 237"/>
                  <a:gd name="T15" fmla="*/ 50 h 81"/>
                  <a:gd name="T16" fmla="*/ 230 w 237"/>
                  <a:gd name="T17" fmla="*/ 75 h 81"/>
                  <a:gd name="T18" fmla="*/ 218 w 237"/>
                  <a:gd name="T19" fmla="*/ 7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81">
                    <a:moveTo>
                      <a:pt x="218" y="79"/>
                    </a:moveTo>
                    <a:cubicBezTo>
                      <a:pt x="213" y="79"/>
                      <a:pt x="208" y="78"/>
                      <a:pt x="205" y="74"/>
                    </a:cubicBezTo>
                    <a:cubicBezTo>
                      <a:pt x="183" y="49"/>
                      <a:pt x="151" y="35"/>
                      <a:pt x="119" y="35"/>
                    </a:cubicBezTo>
                    <a:cubicBezTo>
                      <a:pt x="86" y="35"/>
                      <a:pt x="54" y="49"/>
                      <a:pt x="33" y="74"/>
                    </a:cubicBezTo>
                    <a:cubicBezTo>
                      <a:pt x="26" y="81"/>
                      <a:pt x="15" y="81"/>
                      <a:pt x="8" y="75"/>
                    </a:cubicBezTo>
                    <a:cubicBezTo>
                      <a:pt x="0" y="68"/>
                      <a:pt x="0" y="57"/>
                      <a:pt x="6" y="50"/>
                    </a:cubicBezTo>
                    <a:cubicBezTo>
                      <a:pt x="35" y="18"/>
                      <a:pt x="76" y="0"/>
                      <a:pt x="119" y="0"/>
                    </a:cubicBezTo>
                    <a:cubicBezTo>
                      <a:pt x="161" y="0"/>
                      <a:pt x="202" y="18"/>
                      <a:pt x="231" y="50"/>
                    </a:cubicBezTo>
                    <a:cubicBezTo>
                      <a:pt x="237" y="57"/>
                      <a:pt x="237" y="68"/>
                      <a:pt x="230" y="75"/>
                    </a:cubicBezTo>
                    <a:cubicBezTo>
                      <a:pt x="226" y="78"/>
                      <a:pt x="222" y="79"/>
                      <a:pt x="218" y="79"/>
                    </a:cubicBez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1" name="Oval 198">
                <a:extLst>
                  <a:ext uri="{FF2B5EF4-FFF2-40B4-BE49-F238E27FC236}">
                    <a16:creationId xmlns:a16="http://schemas.microsoft.com/office/drawing/2014/main" id="{885BB166-263A-44D0-8636-DBCFDA8DC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3" y="5394326"/>
                <a:ext cx="103188" cy="100013"/>
              </a:xfrm>
              <a:prstGeom prst="ellipse">
                <a:avLst/>
              </a:pr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2" name="Oval 199">
                <a:extLst>
                  <a:ext uri="{FF2B5EF4-FFF2-40B4-BE49-F238E27FC236}">
                    <a16:creationId xmlns:a16="http://schemas.microsoft.com/office/drawing/2014/main" id="{7EBFEEC7-1082-4882-B8EA-8F5DF306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5394326"/>
                <a:ext cx="103188" cy="100013"/>
              </a:xfrm>
              <a:prstGeom prst="ellipse">
                <a:avLst/>
              </a:pr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3" name="Freeform 200">
                <a:extLst>
                  <a:ext uri="{FF2B5EF4-FFF2-40B4-BE49-F238E27FC236}">
                    <a16:creationId xmlns:a16="http://schemas.microsoft.com/office/drawing/2014/main" id="{8B28F9F4-8C4F-4CEE-8E1D-6D2CF0177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413" y="3878263"/>
                <a:ext cx="152400" cy="473075"/>
              </a:xfrm>
              <a:custGeom>
                <a:avLst/>
                <a:gdLst>
                  <a:gd name="T0" fmla="*/ 20 w 58"/>
                  <a:gd name="T1" fmla="*/ 0 h 181"/>
                  <a:gd name="T2" fmla="*/ 0 w 58"/>
                  <a:gd name="T3" fmla="*/ 0 h 181"/>
                  <a:gd name="T4" fmla="*/ 29 w 58"/>
                  <a:gd name="T5" fmla="*/ 42 h 181"/>
                  <a:gd name="T6" fmla="*/ 29 w 58"/>
                  <a:gd name="T7" fmla="*/ 139 h 181"/>
                  <a:gd name="T8" fmla="*/ 0 w 58"/>
                  <a:gd name="T9" fmla="*/ 181 h 181"/>
                  <a:gd name="T10" fmla="*/ 20 w 58"/>
                  <a:gd name="T11" fmla="*/ 181 h 181"/>
                  <a:gd name="T12" fmla="*/ 58 w 58"/>
                  <a:gd name="T13" fmla="*/ 139 h 181"/>
                  <a:gd name="T14" fmla="*/ 58 w 58"/>
                  <a:gd name="T15" fmla="*/ 42 h 181"/>
                  <a:gd name="T16" fmla="*/ 20 w 58"/>
                  <a:gd name="T1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181">
                    <a:moveTo>
                      <a:pt x="20" y="0"/>
                    </a:moveTo>
                    <a:cubicBezTo>
                      <a:pt x="20" y="0"/>
                      <a:pt x="10" y="0"/>
                      <a:pt x="0" y="0"/>
                    </a:cubicBezTo>
                    <a:cubicBezTo>
                      <a:pt x="16" y="5"/>
                      <a:pt x="29" y="23"/>
                      <a:pt x="29" y="42"/>
                    </a:cubicBezTo>
                    <a:cubicBezTo>
                      <a:pt x="29" y="139"/>
                      <a:pt x="29" y="139"/>
                      <a:pt x="29" y="139"/>
                    </a:cubicBezTo>
                    <a:cubicBezTo>
                      <a:pt x="29" y="159"/>
                      <a:pt x="17" y="177"/>
                      <a:pt x="0" y="181"/>
                    </a:cubicBezTo>
                    <a:cubicBezTo>
                      <a:pt x="10" y="181"/>
                      <a:pt x="20" y="181"/>
                      <a:pt x="20" y="181"/>
                    </a:cubicBezTo>
                    <a:cubicBezTo>
                      <a:pt x="41" y="181"/>
                      <a:pt x="58" y="162"/>
                      <a:pt x="58" y="139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19"/>
                      <a:pt x="41" y="0"/>
                      <a:pt x="20" y="0"/>
                    </a:cubicBez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4" name="Freeform 201">
                <a:extLst>
                  <a:ext uri="{FF2B5EF4-FFF2-40B4-BE49-F238E27FC236}">
                    <a16:creationId xmlns:a16="http://schemas.microsoft.com/office/drawing/2014/main" id="{27ED4647-3476-4E58-8A19-764A1CF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951" y="3878263"/>
                <a:ext cx="368300" cy="473075"/>
              </a:xfrm>
              <a:custGeom>
                <a:avLst/>
                <a:gdLst>
                  <a:gd name="T0" fmla="*/ 140 w 140"/>
                  <a:gd name="T1" fmla="*/ 139 h 181"/>
                  <a:gd name="T2" fmla="*/ 102 w 140"/>
                  <a:gd name="T3" fmla="*/ 181 h 181"/>
                  <a:gd name="T4" fmla="*/ 70 w 140"/>
                  <a:gd name="T5" fmla="*/ 180 h 181"/>
                  <a:gd name="T6" fmla="*/ 38 w 140"/>
                  <a:gd name="T7" fmla="*/ 181 h 181"/>
                  <a:gd name="T8" fmla="*/ 0 w 140"/>
                  <a:gd name="T9" fmla="*/ 139 h 181"/>
                  <a:gd name="T10" fmla="*/ 0 w 140"/>
                  <a:gd name="T11" fmla="*/ 42 h 181"/>
                  <a:gd name="T12" fmla="*/ 38 w 140"/>
                  <a:gd name="T13" fmla="*/ 0 h 181"/>
                  <a:gd name="T14" fmla="*/ 70 w 140"/>
                  <a:gd name="T15" fmla="*/ 2 h 181"/>
                  <a:gd name="T16" fmla="*/ 102 w 140"/>
                  <a:gd name="T17" fmla="*/ 0 h 181"/>
                  <a:gd name="T18" fmla="*/ 140 w 140"/>
                  <a:gd name="T19" fmla="*/ 42 h 181"/>
                  <a:gd name="T20" fmla="*/ 140 w 140"/>
                  <a:gd name="T21" fmla="*/ 13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1">
                    <a:moveTo>
                      <a:pt x="140" y="139"/>
                    </a:moveTo>
                    <a:cubicBezTo>
                      <a:pt x="140" y="162"/>
                      <a:pt x="123" y="181"/>
                      <a:pt x="102" y="181"/>
                    </a:cubicBezTo>
                    <a:cubicBezTo>
                      <a:pt x="102" y="181"/>
                      <a:pt x="81" y="180"/>
                      <a:pt x="70" y="180"/>
                    </a:cubicBezTo>
                    <a:cubicBezTo>
                      <a:pt x="58" y="180"/>
                      <a:pt x="38" y="181"/>
                      <a:pt x="38" y="181"/>
                    </a:cubicBezTo>
                    <a:cubicBezTo>
                      <a:pt x="17" y="181"/>
                      <a:pt x="0" y="162"/>
                      <a:pt x="0" y="13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9"/>
                      <a:pt x="17" y="0"/>
                      <a:pt x="38" y="0"/>
                    </a:cubicBezTo>
                    <a:cubicBezTo>
                      <a:pt x="38" y="0"/>
                      <a:pt x="55" y="2"/>
                      <a:pt x="70" y="2"/>
                    </a:cubicBezTo>
                    <a:cubicBezTo>
                      <a:pt x="85" y="2"/>
                      <a:pt x="102" y="0"/>
                      <a:pt x="102" y="0"/>
                    </a:cubicBezTo>
                    <a:cubicBezTo>
                      <a:pt x="123" y="0"/>
                      <a:pt x="140" y="19"/>
                      <a:pt x="140" y="42"/>
                    </a:cubicBezTo>
                    <a:lnTo>
                      <a:pt x="140" y="139"/>
                    </a:ln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5" name="Freeform 202">
                <a:extLst>
                  <a:ext uri="{FF2B5EF4-FFF2-40B4-BE49-F238E27FC236}">
                    <a16:creationId xmlns:a16="http://schemas.microsoft.com/office/drawing/2014/main" id="{CB3E4230-E1F4-4436-B2F9-FCFDDD102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3878263"/>
                <a:ext cx="128588" cy="473075"/>
              </a:xfrm>
              <a:custGeom>
                <a:avLst/>
                <a:gdLst>
                  <a:gd name="T0" fmla="*/ 11 w 49"/>
                  <a:gd name="T1" fmla="*/ 0 h 181"/>
                  <a:gd name="T2" fmla="*/ 2 w 49"/>
                  <a:gd name="T3" fmla="*/ 1 h 181"/>
                  <a:gd name="T4" fmla="*/ 32 w 49"/>
                  <a:gd name="T5" fmla="*/ 42 h 181"/>
                  <a:gd name="T6" fmla="*/ 32 w 49"/>
                  <a:gd name="T7" fmla="*/ 139 h 181"/>
                  <a:gd name="T8" fmla="*/ 0 w 49"/>
                  <a:gd name="T9" fmla="*/ 180 h 181"/>
                  <a:gd name="T10" fmla="*/ 11 w 49"/>
                  <a:gd name="T11" fmla="*/ 181 h 181"/>
                  <a:gd name="T12" fmla="*/ 49 w 49"/>
                  <a:gd name="T13" fmla="*/ 139 h 181"/>
                  <a:gd name="T14" fmla="*/ 49 w 49"/>
                  <a:gd name="T15" fmla="*/ 42 h 181"/>
                  <a:gd name="T16" fmla="*/ 11 w 49"/>
                  <a:gd name="T1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81">
                    <a:moveTo>
                      <a:pt x="11" y="0"/>
                    </a:moveTo>
                    <a:cubicBezTo>
                      <a:pt x="11" y="0"/>
                      <a:pt x="7" y="1"/>
                      <a:pt x="2" y="1"/>
                    </a:cubicBezTo>
                    <a:cubicBezTo>
                      <a:pt x="19" y="5"/>
                      <a:pt x="32" y="22"/>
                      <a:pt x="32" y="42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60"/>
                      <a:pt x="18" y="177"/>
                      <a:pt x="0" y="180"/>
                    </a:cubicBezTo>
                    <a:cubicBezTo>
                      <a:pt x="6" y="181"/>
                      <a:pt x="11" y="181"/>
                      <a:pt x="11" y="181"/>
                    </a:cubicBezTo>
                    <a:cubicBezTo>
                      <a:pt x="32" y="181"/>
                      <a:pt x="49" y="162"/>
                      <a:pt x="49" y="139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19"/>
                      <a:pt x="32" y="0"/>
                      <a:pt x="11" y="0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6" name="Freeform 203">
                <a:extLst>
                  <a:ext uri="{FF2B5EF4-FFF2-40B4-BE49-F238E27FC236}">
                    <a16:creationId xmlns:a16="http://schemas.microsoft.com/office/drawing/2014/main" id="{5F4129A0-326E-43C5-A25A-6F55EBA57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138" y="4084638"/>
                <a:ext cx="71438" cy="561975"/>
              </a:xfrm>
              <a:custGeom>
                <a:avLst/>
                <a:gdLst>
                  <a:gd name="T0" fmla="*/ 14 w 27"/>
                  <a:gd name="T1" fmla="*/ 215 h 215"/>
                  <a:gd name="T2" fmla="*/ 0 w 27"/>
                  <a:gd name="T3" fmla="*/ 202 h 215"/>
                  <a:gd name="T4" fmla="*/ 0 w 27"/>
                  <a:gd name="T5" fmla="*/ 13 h 215"/>
                  <a:gd name="T6" fmla="*/ 14 w 27"/>
                  <a:gd name="T7" fmla="*/ 0 h 215"/>
                  <a:gd name="T8" fmla="*/ 27 w 27"/>
                  <a:gd name="T9" fmla="*/ 13 h 215"/>
                  <a:gd name="T10" fmla="*/ 27 w 27"/>
                  <a:gd name="T11" fmla="*/ 202 h 215"/>
                  <a:gd name="T12" fmla="*/ 14 w 27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15">
                    <a:moveTo>
                      <a:pt x="14" y="215"/>
                    </a:moveTo>
                    <a:cubicBezTo>
                      <a:pt x="6" y="215"/>
                      <a:pt x="0" y="209"/>
                      <a:pt x="0" y="20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1" y="0"/>
                      <a:pt x="27" y="6"/>
                      <a:pt x="27" y="13"/>
                    </a:cubicBezTo>
                    <a:cubicBezTo>
                      <a:pt x="27" y="202"/>
                      <a:pt x="27" y="202"/>
                      <a:pt x="27" y="202"/>
                    </a:cubicBezTo>
                    <a:cubicBezTo>
                      <a:pt x="27" y="209"/>
                      <a:pt x="21" y="215"/>
                      <a:pt x="14" y="215"/>
                    </a:cubicBez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7" name="Freeform 204">
                <a:extLst>
                  <a:ext uri="{FF2B5EF4-FFF2-40B4-BE49-F238E27FC236}">
                    <a16:creationId xmlns:a16="http://schemas.microsoft.com/office/drawing/2014/main" id="{DE223FDA-B9E1-4862-AF7B-B9B601F4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356226"/>
                <a:ext cx="620713" cy="165100"/>
              </a:xfrm>
              <a:custGeom>
                <a:avLst/>
                <a:gdLst>
                  <a:gd name="T0" fmla="*/ 0 w 236"/>
                  <a:gd name="T1" fmla="*/ 17 h 63"/>
                  <a:gd name="T2" fmla="*/ 5 w 236"/>
                  <a:gd name="T3" fmla="*/ 53 h 63"/>
                  <a:gd name="T4" fmla="*/ 28 w 236"/>
                  <a:gd name="T5" fmla="*/ 62 h 63"/>
                  <a:gd name="T6" fmla="*/ 139 w 236"/>
                  <a:gd name="T7" fmla="*/ 51 h 63"/>
                  <a:gd name="T8" fmla="*/ 213 w 236"/>
                  <a:gd name="T9" fmla="*/ 35 h 63"/>
                  <a:gd name="T10" fmla="*/ 218 w 236"/>
                  <a:gd name="T11" fmla="*/ 18 h 63"/>
                  <a:gd name="T12" fmla="*/ 112 w 236"/>
                  <a:gd name="T13" fmla="*/ 5 h 63"/>
                  <a:gd name="T14" fmla="*/ 0 w 236"/>
                  <a:gd name="T15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63">
                    <a:moveTo>
                      <a:pt x="0" y="17"/>
                    </a:moveTo>
                    <a:cubicBezTo>
                      <a:pt x="5" y="53"/>
                      <a:pt x="5" y="53"/>
                      <a:pt x="5" y="53"/>
                    </a:cubicBezTo>
                    <a:cubicBezTo>
                      <a:pt x="9" y="61"/>
                      <a:pt x="16" y="63"/>
                      <a:pt x="28" y="62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58" y="49"/>
                      <a:pt x="213" y="35"/>
                      <a:pt x="213" y="35"/>
                    </a:cubicBezTo>
                    <a:cubicBezTo>
                      <a:pt x="236" y="27"/>
                      <a:pt x="223" y="17"/>
                      <a:pt x="218" y="18"/>
                    </a:cubicBezTo>
                    <a:cubicBezTo>
                      <a:pt x="198" y="19"/>
                      <a:pt x="150" y="10"/>
                      <a:pt x="112" y="5"/>
                    </a:cubicBezTo>
                    <a:cubicBezTo>
                      <a:pt x="79" y="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8" name="Freeform 205">
                <a:extLst>
                  <a:ext uri="{FF2B5EF4-FFF2-40B4-BE49-F238E27FC236}">
                    <a16:creationId xmlns:a16="http://schemas.microsoft.com/office/drawing/2014/main" id="{DD19BAF3-026F-4144-A711-6B0611B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688" y="5295901"/>
                <a:ext cx="412750" cy="128588"/>
              </a:xfrm>
              <a:custGeom>
                <a:avLst/>
                <a:gdLst>
                  <a:gd name="T0" fmla="*/ 1 w 157"/>
                  <a:gd name="T1" fmla="*/ 10 h 49"/>
                  <a:gd name="T2" fmla="*/ 2 w 157"/>
                  <a:gd name="T3" fmla="*/ 40 h 49"/>
                  <a:gd name="T4" fmla="*/ 136 w 157"/>
                  <a:gd name="T5" fmla="*/ 40 h 49"/>
                  <a:gd name="T6" fmla="*/ 150 w 157"/>
                  <a:gd name="T7" fmla="*/ 33 h 49"/>
                  <a:gd name="T8" fmla="*/ 50 w 157"/>
                  <a:gd name="T9" fmla="*/ 0 h 49"/>
                  <a:gd name="T10" fmla="*/ 1 w 157"/>
                  <a:gd name="T11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49">
                    <a:moveTo>
                      <a:pt x="1" y="10"/>
                    </a:moveTo>
                    <a:cubicBezTo>
                      <a:pt x="2" y="21"/>
                      <a:pt x="0" y="33"/>
                      <a:pt x="2" y="40"/>
                    </a:cubicBezTo>
                    <a:cubicBezTo>
                      <a:pt x="4" y="49"/>
                      <a:pt x="136" y="40"/>
                      <a:pt x="136" y="40"/>
                    </a:cubicBezTo>
                    <a:cubicBezTo>
                      <a:pt x="139" y="40"/>
                      <a:pt x="157" y="34"/>
                      <a:pt x="150" y="33"/>
                    </a:cubicBezTo>
                    <a:cubicBezTo>
                      <a:pt x="117" y="29"/>
                      <a:pt x="50" y="13"/>
                      <a:pt x="50" y="0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9" name="Freeform 206">
                <a:extLst>
                  <a:ext uri="{FF2B5EF4-FFF2-40B4-BE49-F238E27FC236}">
                    <a16:creationId xmlns:a16="http://schemas.microsoft.com/office/drawing/2014/main" id="{5530CD74-4A72-46AE-BE10-819A3527B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013" y="3176588"/>
                <a:ext cx="366713" cy="555625"/>
              </a:xfrm>
              <a:custGeom>
                <a:avLst/>
                <a:gdLst>
                  <a:gd name="T0" fmla="*/ 134 w 140"/>
                  <a:gd name="T1" fmla="*/ 0 h 212"/>
                  <a:gd name="T2" fmla="*/ 127 w 140"/>
                  <a:gd name="T3" fmla="*/ 212 h 212"/>
                  <a:gd name="T4" fmla="*/ 120 w 140"/>
                  <a:gd name="T5" fmla="*/ 27 h 212"/>
                  <a:gd name="T6" fmla="*/ 140 w 140"/>
                  <a:gd name="T7" fmla="*/ 1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212">
                    <a:moveTo>
                      <a:pt x="134" y="0"/>
                    </a:moveTo>
                    <a:cubicBezTo>
                      <a:pt x="56" y="30"/>
                      <a:pt x="0" y="205"/>
                      <a:pt x="127" y="212"/>
                    </a:cubicBezTo>
                    <a:cubicBezTo>
                      <a:pt x="94" y="168"/>
                      <a:pt x="73" y="73"/>
                      <a:pt x="120" y="27"/>
                    </a:cubicBezTo>
                    <a:cubicBezTo>
                      <a:pt x="130" y="18"/>
                      <a:pt x="138" y="18"/>
                      <a:pt x="140" y="18"/>
                    </a:cubicBezTo>
                  </a:path>
                </a:pathLst>
              </a:custGeom>
              <a:solidFill>
                <a:srgbClr val="6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0" name="Freeform 207">
                <a:extLst>
                  <a:ext uri="{FF2B5EF4-FFF2-40B4-BE49-F238E27FC236}">
                    <a16:creationId xmlns:a16="http://schemas.microsoft.com/office/drawing/2014/main" id="{2016CC44-29F9-4B1A-BE73-D1593DBF1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3" y="3517901"/>
                <a:ext cx="601663" cy="682625"/>
              </a:xfrm>
              <a:custGeom>
                <a:avLst/>
                <a:gdLst>
                  <a:gd name="T0" fmla="*/ 211 w 229"/>
                  <a:gd name="T1" fmla="*/ 249 h 261"/>
                  <a:gd name="T2" fmla="*/ 159 w 229"/>
                  <a:gd name="T3" fmla="*/ 243 h 261"/>
                  <a:gd name="T4" fmla="*/ 23 w 229"/>
                  <a:gd name="T5" fmla="*/ 94 h 261"/>
                  <a:gd name="T6" fmla="*/ 23 w 229"/>
                  <a:gd name="T7" fmla="*/ 94 h 261"/>
                  <a:gd name="T8" fmla="*/ 17 w 229"/>
                  <a:gd name="T9" fmla="*/ 88 h 261"/>
                  <a:gd name="T10" fmla="*/ 25 w 229"/>
                  <a:gd name="T11" fmla="*/ 17 h 261"/>
                  <a:gd name="T12" fmla="*/ 95 w 229"/>
                  <a:gd name="T13" fmla="*/ 25 h 261"/>
                  <a:gd name="T14" fmla="*/ 216 w 229"/>
                  <a:gd name="T15" fmla="*/ 197 h 261"/>
                  <a:gd name="T16" fmla="*/ 211 w 229"/>
                  <a:gd name="T17" fmla="*/ 24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261">
                    <a:moveTo>
                      <a:pt x="211" y="249"/>
                    </a:moveTo>
                    <a:cubicBezTo>
                      <a:pt x="195" y="261"/>
                      <a:pt x="172" y="259"/>
                      <a:pt x="159" y="24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0" y="66"/>
                      <a:pt x="3" y="35"/>
                      <a:pt x="25" y="17"/>
                    </a:cubicBezTo>
                    <a:cubicBezTo>
                      <a:pt x="47" y="0"/>
                      <a:pt x="78" y="4"/>
                      <a:pt x="95" y="25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29" y="213"/>
                      <a:pt x="227" y="236"/>
                      <a:pt x="211" y="249"/>
                    </a:cubicBez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1" name="Freeform 208">
                <a:extLst>
                  <a:ext uri="{FF2B5EF4-FFF2-40B4-BE49-F238E27FC236}">
                    <a16:creationId xmlns:a16="http://schemas.microsoft.com/office/drawing/2014/main" id="{CE50FDB7-5937-4814-BAA4-C2D387FD6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376" y="3608388"/>
                <a:ext cx="311150" cy="407988"/>
              </a:xfrm>
              <a:custGeom>
                <a:avLst/>
                <a:gdLst>
                  <a:gd name="T0" fmla="*/ 196 w 196"/>
                  <a:gd name="T1" fmla="*/ 17 h 257"/>
                  <a:gd name="T2" fmla="*/ 18 w 196"/>
                  <a:gd name="T3" fmla="*/ 257 h 257"/>
                  <a:gd name="T4" fmla="*/ 0 w 196"/>
                  <a:gd name="T5" fmla="*/ 254 h 257"/>
                  <a:gd name="T6" fmla="*/ 187 w 196"/>
                  <a:gd name="T7" fmla="*/ 0 h 257"/>
                  <a:gd name="T8" fmla="*/ 196 w 196"/>
                  <a:gd name="T9" fmla="*/ 1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57">
                    <a:moveTo>
                      <a:pt x="196" y="17"/>
                    </a:moveTo>
                    <a:lnTo>
                      <a:pt x="18" y="257"/>
                    </a:lnTo>
                    <a:lnTo>
                      <a:pt x="0" y="254"/>
                    </a:lnTo>
                    <a:lnTo>
                      <a:pt x="187" y="0"/>
                    </a:lnTo>
                    <a:lnTo>
                      <a:pt x="196" y="1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2" name="Freeform 209">
                <a:extLst>
                  <a:ext uri="{FF2B5EF4-FFF2-40B4-BE49-F238E27FC236}">
                    <a16:creationId xmlns:a16="http://schemas.microsoft.com/office/drawing/2014/main" id="{A8289FAD-6FCA-4B06-9867-0287059B5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326" y="3535363"/>
                <a:ext cx="388938" cy="468313"/>
              </a:xfrm>
              <a:custGeom>
                <a:avLst/>
                <a:gdLst>
                  <a:gd name="T0" fmla="*/ 148 w 148"/>
                  <a:gd name="T1" fmla="*/ 178 h 179"/>
                  <a:gd name="T2" fmla="*/ 143 w 148"/>
                  <a:gd name="T3" fmla="*/ 179 h 179"/>
                  <a:gd name="T4" fmla="*/ 142 w 148"/>
                  <a:gd name="T5" fmla="*/ 176 h 179"/>
                  <a:gd name="T6" fmla="*/ 36 w 148"/>
                  <a:gd name="T7" fmla="*/ 25 h 179"/>
                  <a:gd name="T8" fmla="*/ 0 w 148"/>
                  <a:gd name="T9" fmla="*/ 0 h 179"/>
                  <a:gd name="T10" fmla="*/ 36 w 148"/>
                  <a:gd name="T11" fmla="*/ 19 h 179"/>
                  <a:gd name="T12" fmla="*/ 146 w 148"/>
                  <a:gd name="T13" fmla="*/ 176 h 179"/>
                  <a:gd name="T14" fmla="*/ 148 w 148"/>
                  <a:gd name="T15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79">
                    <a:moveTo>
                      <a:pt x="148" y="178"/>
                    </a:moveTo>
                    <a:cubicBezTo>
                      <a:pt x="143" y="179"/>
                      <a:pt x="143" y="179"/>
                      <a:pt x="143" y="179"/>
                    </a:cubicBezTo>
                    <a:cubicBezTo>
                      <a:pt x="142" y="176"/>
                      <a:pt x="142" y="176"/>
                      <a:pt x="142" y="176"/>
                    </a:cubicBezTo>
                    <a:cubicBezTo>
                      <a:pt x="142" y="176"/>
                      <a:pt x="66" y="66"/>
                      <a:pt x="36" y="25"/>
                    </a:cubicBezTo>
                    <a:cubicBezTo>
                      <a:pt x="23" y="8"/>
                      <a:pt x="15" y="1"/>
                      <a:pt x="0" y="0"/>
                    </a:cubicBezTo>
                    <a:cubicBezTo>
                      <a:pt x="14" y="0"/>
                      <a:pt x="27" y="7"/>
                      <a:pt x="36" y="19"/>
                    </a:cubicBezTo>
                    <a:cubicBezTo>
                      <a:pt x="65" y="57"/>
                      <a:pt x="146" y="176"/>
                      <a:pt x="146" y="176"/>
                    </a:cubicBezTo>
                    <a:lnTo>
                      <a:pt x="148" y="178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3" name="Freeform 210">
                <a:extLst>
                  <a:ext uri="{FF2B5EF4-FFF2-40B4-BE49-F238E27FC236}">
                    <a16:creationId xmlns:a16="http://schemas.microsoft.com/office/drawing/2014/main" id="{5CF301AD-D2E9-494F-9EBF-FB21656E1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226" y="3938588"/>
                <a:ext cx="234950" cy="179388"/>
              </a:xfrm>
              <a:custGeom>
                <a:avLst/>
                <a:gdLst>
                  <a:gd name="T0" fmla="*/ 76 w 89"/>
                  <a:gd name="T1" fmla="*/ 68 h 69"/>
                  <a:gd name="T2" fmla="*/ 76 w 89"/>
                  <a:gd name="T3" fmla="*/ 68 h 69"/>
                  <a:gd name="T4" fmla="*/ 76 w 89"/>
                  <a:gd name="T5" fmla="*/ 68 h 69"/>
                  <a:gd name="T6" fmla="*/ 12 w 89"/>
                  <a:gd name="T7" fmla="*/ 69 h 69"/>
                  <a:gd name="T8" fmla="*/ 1 w 89"/>
                  <a:gd name="T9" fmla="*/ 29 h 69"/>
                  <a:gd name="T10" fmla="*/ 3 w 89"/>
                  <a:gd name="T11" fmla="*/ 23 h 69"/>
                  <a:gd name="T12" fmla="*/ 12 w 89"/>
                  <a:gd name="T13" fmla="*/ 11 h 69"/>
                  <a:gd name="T14" fmla="*/ 17 w 89"/>
                  <a:gd name="T15" fmla="*/ 7 h 69"/>
                  <a:gd name="T16" fmla="*/ 57 w 89"/>
                  <a:gd name="T17" fmla="*/ 0 h 69"/>
                  <a:gd name="T18" fmla="*/ 56 w 89"/>
                  <a:gd name="T19" fmla="*/ 11 h 69"/>
                  <a:gd name="T20" fmla="*/ 35 w 89"/>
                  <a:gd name="T21" fmla="*/ 13 h 69"/>
                  <a:gd name="T22" fmla="*/ 39 w 89"/>
                  <a:gd name="T23" fmla="*/ 13 h 69"/>
                  <a:gd name="T24" fmla="*/ 74 w 89"/>
                  <a:gd name="T25" fmla="*/ 9 h 69"/>
                  <a:gd name="T26" fmla="*/ 75 w 89"/>
                  <a:gd name="T27" fmla="*/ 10 h 69"/>
                  <a:gd name="T28" fmla="*/ 83 w 89"/>
                  <a:gd name="T29" fmla="*/ 18 h 69"/>
                  <a:gd name="T30" fmla="*/ 82 w 89"/>
                  <a:gd name="T31" fmla="*/ 23 h 69"/>
                  <a:gd name="T32" fmla="*/ 89 w 89"/>
                  <a:gd name="T33" fmla="*/ 31 h 69"/>
                  <a:gd name="T34" fmla="*/ 84 w 89"/>
                  <a:gd name="T35" fmla="*/ 39 h 69"/>
                  <a:gd name="T36" fmla="*/ 88 w 89"/>
                  <a:gd name="T37" fmla="*/ 46 h 69"/>
                  <a:gd name="T38" fmla="*/ 82 w 89"/>
                  <a:gd name="T39" fmla="*/ 54 h 69"/>
                  <a:gd name="T40" fmla="*/ 84 w 89"/>
                  <a:gd name="T41" fmla="*/ 59 h 69"/>
                  <a:gd name="T42" fmla="*/ 76 w 89"/>
                  <a:gd name="T43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69">
                    <a:moveTo>
                      <a:pt x="76" y="68"/>
                    </a:move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9"/>
                      <a:pt x="0" y="35"/>
                      <a:pt x="1" y="29"/>
                    </a:cubicBezTo>
                    <a:cubicBezTo>
                      <a:pt x="1" y="27"/>
                      <a:pt x="2" y="25"/>
                      <a:pt x="3" y="23"/>
                    </a:cubicBezTo>
                    <a:cubicBezTo>
                      <a:pt x="6" y="19"/>
                      <a:pt x="10" y="14"/>
                      <a:pt x="12" y="11"/>
                    </a:cubicBezTo>
                    <a:cubicBezTo>
                      <a:pt x="14" y="9"/>
                      <a:pt x="15" y="8"/>
                      <a:pt x="17" y="7"/>
                    </a:cubicBezTo>
                    <a:cubicBezTo>
                      <a:pt x="23" y="5"/>
                      <a:pt x="36" y="2"/>
                      <a:pt x="57" y="0"/>
                    </a:cubicBezTo>
                    <a:cubicBezTo>
                      <a:pt x="61" y="3"/>
                      <a:pt x="59" y="9"/>
                      <a:pt x="56" y="11"/>
                    </a:cubicBezTo>
                    <a:cubicBezTo>
                      <a:pt x="53" y="14"/>
                      <a:pt x="35" y="13"/>
                      <a:pt x="35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9" y="9"/>
                      <a:pt x="83" y="13"/>
                      <a:pt x="83" y="18"/>
                    </a:cubicBezTo>
                    <a:cubicBezTo>
                      <a:pt x="83" y="20"/>
                      <a:pt x="83" y="21"/>
                      <a:pt x="82" y="23"/>
                    </a:cubicBezTo>
                    <a:cubicBezTo>
                      <a:pt x="86" y="23"/>
                      <a:pt x="89" y="27"/>
                      <a:pt x="89" y="31"/>
                    </a:cubicBezTo>
                    <a:cubicBezTo>
                      <a:pt x="89" y="35"/>
                      <a:pt x="87" y="38"/>
                      <a:pt x="84" y="39"/>
                    </a:cubicBezTo>
                    <a:cubicBezTo>
                      <a:pt x="86" y="41"/>
                      <a:pt x="88" y="43"/>
                      <a:pt x="88" y="46"/>
                    </a:cubicBezTo>
                    <a:cubicBezTo>
                      <a:pt x="88" y="50"/>
                      <a:pt x="86" y="53"/>
                      <a:pt x="82" y="54"/>
                    </a:cubicBezTo>
                    <a:cubicBezTo>
                      <a:pt x="83" y="56"/>
                      <a:pt x="84" y="57"/>
                      <a:pt x="84" y="59"/>
                    </a:cubicBezTo>
                    <a:cubicBezTo>
                      <a:pt x="85" y="64"/>
                      <a:pt x="81" y="68"/>
                      <a:pt x="76" y="68"/>
                    </a:cubicBezTo>
                    <a:close/>
                  </a:path>
                </a:pathLst>
              </a:custGeom>
              <a:solidFill>
                <a:srgbClr val="F8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4" name="Freeform 211">
                <a:extLst>
                  <a:ext uri="{FF2B5EF4-FFF2-40B4-BE49-F238E27FC236}">
                    <a16:creationId xmlns:a16="http://schemas.microsoft.com/office/drawing/2014/main" id="{AC8C6DB2-5AA0-4892-92FD-F06792984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638" y="4014788"/>
                <a:ext cx="160338" cy="114300"/>
              </a:xfrm>
              <a:custGeom>
                <a:avLst/>
                <a:gdLst>
                  <a:gd name="T0" fmla="*/ 83 w 101"/>
                  <a:gd name="T1" fmla="*/ 0 h 72"/>
                  <a:gd name="T2" fmla="*/ 0 w 101"/>
                  <a:gd name="T3" fmla="*/ 6 h 72"/>
                  <a:gd name="T4" fmla="*/ 5 w 101"/>
                  <a:gd name="T5" fmla="*/ 72 h 72"/>
                  <a:gd name="T6" fmla="*/ 101 w 101"/>
                  <a:gd name="T7" fmla="*/ 65 h 72"/>
                  <a:gd name="T8" fmla="*/ 83 w 101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72">
                    <a:moveTo>
                      <a:pt x="83" y="0"/>
                    </a:moveTo>
                    <a:lnTo>
                      <a:pt x="0" y="6"/>
                    </a:lnTo>
                    <a:lnTo>
                      <a:pt x="5" y="72"/>
                    </a:lnTo>
                    <a:lnTo>
                      <a:pt x="101" y="6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0B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5" name="Freeform 212">
                <a:extLst>
                  <a:ext uri="{FF2B5EF4-FFF2-40B4-BE49-F238E27FC236}">
                    <a16:creationId xmlns:a16="http://schemas.microsoft.com/office/drawing/2014/main" id="{68DF82BB-0EC5-4D74-8F46-39FA7F8EF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638" y="4014788"/>
                <a:ext cx="160338" cy="114300"/>
              </a:xfrm>
              <a:custGeom>
                <a:avLst/>
                <a:gdLst>
                  <a:gd name="T0" fmla="*/ 83 w 101"/>
                  <a:gd name="T1" fmla="*/ 0 h 72"/>
                  <a:gd name="T2" fmla="*/ 0 w 101"/>
                  <a:gd name="T3" fmla="*/ 6 h 72"/>
                  <a:gd name="T4" fmla="*/ 5 w 101"/>
                  <a:gd name="T5" fmla="*/ 72 h 72"/>
                  <a:gd name="T6" fmla="*/ 101 w 101"/>
                  <a:gd name="T7" fmla="*/ 6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72">
                    <a:moveTo>
                      <a:pt x="83" y="0"/>
                    </a:moveTo>
                    <a:lnTo>
                      <a:pt x="0" y="6"/>
                    </a:lnTo>
                    <a:lnTo>
                      <a:pt x="5" y="72"/>
                    </a:lnTo>
                    <a:lnTo>
                      <a:pt x="101" y="6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6" name="Freeform 213">
                <a:extLst>
                  <a:ext uri="{FF2B5EF4-FFF2-40B4-BE49-F238E27FC236}">
                    <a16:creationId xmlns:a16="http://schemas.microsoft.com/office/drawing/2014/main" id="{7A3DDB55-1CBB-4053-B417-26D47DBA5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0963" y="3998913"/>
                <a:ext cx="55563" cy="134938"/>
              </a:xfrm>
              <a:custGeom>
                <a:avLst/>
                <a:gdLst>
                  <a:gd name="T0" fmla="*/ 28 w 35"/>
                  <a:gd name="T1" fmla="*/ 0 h 85"/>
                  <a:gd name="T2" fmla="*/ 35 w 35"/>
                  <a:gd name="T3" fmla="*/ 84 h 85"/>
                  <a:gd name="T4" fmla="*/ 7 w 35"/>
                  <a:gd name="T5" fmla="*/ 85 h 85"/>
                  <a:gd name="T6" fmla="*/ 5 w 35"/>
                  <a:gd name="T7" fmla="*/ 85 h 85"/>
                  <a:gd name="T8" fmla="*/ 0 w 35"/>
                  <a:gd name="T9" fmla="*/ 6 h 85"/>
                  <a:gd name="T10" fmla="*/ 0 w 35"/>
                  <a:gd name="T11" fmla="*/ 1 h 85"/>
                  <a:gd name="T12" fmla="*/ 28 w 35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85">
                    <a:moveTo>
                      <a:pt x="28" y="0"/>
                    </a:moveTo>
                    <a:lnTo>
                      <a:pt x="35" y="84"/>
                    </a:lnTo>
                    <a:lnTo>
                      <a:pt x="7" y="85"/>
                    </a:lnTo>
                    <a:lnTo>
                      <a:pt x="5" y="85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7" name="Freeform 214">
                <a:extLst>
                  <a:ext uri="{FF2B5EF4-FFF2-40B4-BE49-F238E27FC236}">
                    <a16:creationId xmlns:a16="http://schemas.microsoft.com/office/drawing/2014/main" id="{0963056C-08D1-48C5-8B9C-56504897E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88" y="3995738"/>
                <a:ext cx="560388" cy="198438"/>
              </a:xfrm>
              <a:custGeom>
                <a:avLst/>
                <a:gdLst>
                  <a:gd name="T0" fmla="*/ 209 w 213"/>
                  <a:gd name="T1" fmla="*/ 1 h 76"/>
                  <a:gd name="T2" fmla="*/ 209 w 213"/>
                  <a:gd name="T3" fmla="*/ 2 h 76"/>
                  <a:gd name="T4" fmla="*/ 209 w 213"/>
                  <a:gd name="T5" fmla="*/ 5 h 76"/>
                  <a:gd name="T6" fmla="*/ 213 w 213"/>
                  <a:gd name="T7" fmla="*/ 58 h 76"/>
                  <a:gd name="T8" fmla="*/ 43 w 213"/>
                  <a:gd name="T9" fmla="*/ 73 h 76"/>
                  <a:gd name="T10" fmla="*/ 2 w 213"/>
                  <a:gd name="T11" fmla="*/ 41 h 76"/>
                  <a:gd name="T12" fmla="*/ 34 w 213"/>
                  <a:gd name="T13" fmla="*/ 1 h 76"/>
                  <a:gd name="T14" fmla="*/ 35 w 213"/>
                  <a:gd name="T15" fmla="*/ 1 h 76"/>
                  <a:gd name="T16" fmla="*/ 40 w 213"/>
                  <a:gd name="T17" fmla="*/ 0 h 76"/>
                  <a:gd name="T18" fmla="*/ 209 w 213"/>
                  <a:gd name="T19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76">
                    <a:moveTo>
                      <a:pt x="209" y="1"/>
                    </a:moveTo>
                    <a:cubicBezTo>
                      <a:pt x="209" y="2"/>
                      <a:pt x="209" y="2"/>
                      <a:pt x="209" y="2"/>
                    </a:cubicBezTo>
                    <a:cubicBezTo>
                      <a:pt x="209" y="5"/>
                      <a:pt x="209" y="5"/>
                      <a:pt x="209" y="5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23" y="76"/>
                      <a:pt x="4" y="61"/>
                      <a:pt x="2" y="41"/>
                    </a:cubicBezTo>
                    <a:cubicBezTo>
                      <a:pt x="0" y="21"/>
                      <a:pt x="14" y="3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005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8" name="Freeform 215">
                <a:extLst>
                  <a:ext uri="{FF2B5EF4-FFF2-40B4-BE49-F238E27FC236}">
                    <a16:creationId xmlns:a16="http://schemas.microsoft.com/office/drawing/2014/main" id="{21C1FC12-AE73-47B4-8238-6994A405C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388" y="3995738"/>
                <a:ext cx="409575" cy="7938"/>
              </a:xfrm>
              <a:custGeom>
                <a:avLst/>
                <a:gdLst>
                  <a:gd name="T0" fmla="*/ 258 w 258"/>
                  <a:gd name="T1" fmla="*/ 5 h 5"/>
                  <a:gd name="T2" fmla="*/ 253 w 258"/>
                  <a:gd name="T3" fmla="*/ 5 h 5"/>
                  <a:gd name="T4" fmla="*/ 10 w 258"/>
                  <a:gd name="T5" fmla="*/ 3 h 5"/>
                  <a:gd name="T6" fmla="*/ 2 w 258"/>
                  <a:gd name="T7" fmla="*/ 5 h 5"/>
                  <a:gd name="T8" fmla="*/ 0 w 258"/>
                  <a:gd name="T9" fmla="*/ 0 h 5"/>
                  <a:gd name="T10" fmla="*/ 7 w 258"/>
                  <a:gd name="T11" fmla="*/ 0 h 5"/>
                  <a:gd name="T12" fmla="*/ 258 w 258"/>
                  <a:gd name="T13" fmla="*/ 2 h 5"/>
                  <a:gd name="T14" fmla="*/ 258 w 258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5">
                    <a:moveTo>
                      <a:pt x="258" y="5"/>
                    </a:moveTo>
                    <a:lnTo>
                      <a:pt x="253" y="5"/>
                    </a:lnTo>
                    <a:lnTo>
                      <a:pt x="10" y="3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58" y="2"/>
                    </a:lnTo>
                    <a:lnTo>
                      <a:pt x="258" y="5"/>
                    </a:lnTo>
                    <a:close/>
                  </a:path>
                </a:pathLst>
              </a:cu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9" name="Freeform 216">
                <a:extLst>
                  <a:ext uri="{FF2B5EF4-FFF2-40B4-BE49-F238E27FC236}">
                    <a16:creationId xmlns:a16="http://schemas.microsoft.com/office/drawing/2014/main" id="{69494239-4449-4A83-A847-E65005C40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488" y="3762376"/>
                <a:ext cx="890588" cy="427038"/>
              </a:xfrm>
              <a:custGeom>
                <a:avLst/>
                <a:gdLst>
                  <a:gd name="T0" fmla="*/ 0 w 339"/>
                  <a:gd name="T1" fmla="*/ 0 h 163"/>
                  <a:gd name="T2" fmla="*/ 145 w 339"/>
                  <a:gd name="T3" fmla="*/ 144 h 163"/>
                  <a:gd name="T4" fmla="*/ 151 w 339"/>
                  <a:gd name="T5" fmla="*/ 148 h 163"/>
                  <a:gd name="T6" fmla="*/ 174 w 339"/>
                  <a:gd name="T7" fmla="*/ 153 h 163"/>
                  <a:gd name="T8" fmla="*/ 338 w 339"/>
                  <a:gd name="T9" fmla="*/ 138 h 163"/>
                  <a:gd name="T10" fmla="*/ 338 w 339"/>
                  <a:gd name="T11" fmla="*/ 142 h 163"/>
                  <a:gd name="T12" fmla="*/ 338 w 339"/>
                  <a:gd name="T13" fmla="*/ 142 h 163"/>
                  <a:gd name="T14" fmla="*/ 339 w 339"/>
                  <a:gd name="T15" fmla="*/ 147 h 163"/>
                  <a:gd name="T16" fmla="*/ 169 w 339"/>
                  <a:gd name="T17" fmla="*/ 162 h 163"/>
                  <a:gd name="T18" fmla="*/ 147 w 339"/>
                  <a:gd name="T19" fmla="*/ 158 h 163"/>
                  <a:gd name="T20" fmla="*/ 143 w 339"/>
                  <a:gd name="T21" fmla="*/ 155 h 163"/>
                  <a:gd name="T22" fmla="*/ 70 w 339"/>
                  <a:gd name="T23" fmla="*/ 77 h 163"/>
                  <a:gd name="T24" fmla="*/ 0 w 339"/>
                  <a:gd name="T25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163">
                    <a:moveTo>
                      <a:pt x="0" y="0"/>
                    </a:moveTo>
                    <a:cubicBezTo>
                      <a:pt x="46" y="51"/>
                      <a:pt x="96" y="95"/>
                      <a:pt x="145" y="144"/>
                    </a:cubicBezTo>
                    <a:cubicBezTo>
                      <a:pt x="147" y="145"/>
                      <a:pt x="149" y="147"/>
                      <a:pt x="151" y="148"/>
                    </a:cubicBezTo>
                    <a:cubicBezTo>
                      <a:pt x="158" y="152"/>
                      <a:pt x="166" y="153"/>
                      <a:pt x="174" y="153"/>
                    </a:cubicBezTo>
                    <a:cubicBezTo>
                      <a:pt x="228" y="148"/>
                      <a:pt x="283" y="143"/>
                      <a:pt x="338" y="138"/>
                    </a:cubicBezTo>
                    <a:cubicBezTo>
                      <a:pt x="338" y="142"/>
                      <a:pt x="338" y="142"/>
                      <a:pt x="338" y="142"/>
                    </a:cubicBezTo>
                    <a:cubicBezTo>
                      <a:pt x="338" y="142"/>
                      <a:pt x="338" y="142"/>
                      <a:pt x="338" y="142"/>
                    </a:cubicBezTo>
                    <a:cubicBezTo>
                      <a:pt x="339" y="147"/>
                      <a:pt x="339" y="147"/>
                      <a:pt x="339" y="147"/>
                    </a:cubicBezTo>
                    <a:cubicBezTo>
                      <a:pt x="282" y="152"/>
                      <a:pt x="225" y="157"/>
                      <a:pt x="169" y="162"/>
                    </a:cubicBezTo>
                    <a:cubicBezTo>
                      <a:pt x="161" y="163"/>
                      <a:pt x="154" y="161"/>
                      <a:pt x="147" y="158"/>
                    </a:cubicBezTo>
                    <a:cubicBezTo>
                      <a:pt x="146" y="158"/>
                      <a:pt x="144" y="156"/>
                      <a:pt x="143" y="155"/>
                    </a:cubicBezTo>
                    <a:cubicBezTo>
                      <a:pt x="116" y="134"/>
                      <a:pt x="93" y="102"/>
                      <a:pt x="70" y="77"/>
                    </a:cubicBezTo>
                    <a:cubicBezTo>
                      <a:pt x="47" y="51"/>
                      <a:pt x="23" y="26"/>
                      <a:pt x="0" y="0"/>
                    </a:cubicBezTo>
                    <a:close/>
                  </a:path>
                </a:pathLst>
              </a:custGeom>
              <a:solidFill>
                <a:srgbClr val="0036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3645DF1-53BA-48A6-AE4E-A79C888DDE74}"/>
                </a:ext>
              </a:extLst>
            </p:cNvPr>
            <p:cNvGrpSpPr/>
            <p:nvPr/>
          </p:nvGrpSpPr>
          <p:grpSpPr>
            <a:xfrm>
              <a:off x="4181175" y="3893550"/>
              <a:ext cx="1243255" cy="2551420"/>
              <a:chOff x="8339138" y="3614738"/>
              <a:chExt cx="395288" cy="811213"/>
            </a:xfrm>
          </p:grpSpPr>
          <p:sp>
            <p:nvSpPr>
              <p:cNvPr id="108" name="Freeform 59">
                <a:extLst>
                  <a:ext uri="{FF2B5EF4-FFF2-40B4-BE49-F238E27FC236}">
                    <a16:creationId xmlns:a16="http://schemas.microsoft.com/office/drawing/2014/main" id="{7D9D0C7A-2AF9-4686-B6AC-0DF963EFB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576" y="4052888"/>
                <a:ext cx="238125" cy="268288"/>
              </a:xfrm>
              <a:custGeom>
                <a:avLst/>
                <a:gdLst>
                  <a:gd name="T0" fmla="*/ 156 w 245"/>
                  <a:gd name="T1" fmla="*/ 278 h 278"/>
                  <a:gd name="T2" fmla="*/ 124 w 245"/>
                  <a:gd name="T3" fmla="*/ 269 h 278"/>
                  <a:gd name="T4" fmla="*/ 103 w 245"/>
                  <a:gd name="T5" fmla="*/ 251 h 278"/>
                  <a:gd name="T6" fmla="*/ 165 w 245"/>
                  <a:gd name="T7" fmla="*/ 67 h 278"/>
                  <a:gd name="T8" fmla="*/ 31 w 245"/>
                  <a:gd name="T9" fmla="*/ 66 h 278"/>
                  <a:gd name="T10" fmla="*/ 8 w 245"/>
                  <a:gd name="T11" fmla="*/ 56 h 278"/>
                  <a:gd name="T12" fmla="*/ 0 w 245"/>
                  <a:gd name="T13" fmla="*/ 48 h 278"/>
                  <a:gd name="T14" fmla="*/ 4 w 245"/>
                  <a:gd name="T15" fmla="*/ 13 h 278"/>
                  <a:gd name="T16" fmla="*/ 32 w 245"/>
                  <a:gd name="T17" fmla="*/ 0 h 278"/>
                  <a:gd name="T18" fmla="*/ 211 w 245"/>
                  <a:gd name="T19" fmla="*/ 2 h 278"/>
                  <a:gd name="T20" fmla="*/ 237 w 245"/>
                  <a:gd name="T21" fmla="*/ 15 h 278"/>
                  <a:gd name="T22" fmla="*/ 241 w 245"/>
                  <a:gd name="T23" fmla="*/ 45 h 278"/>
                  <a:gd name="T24" fmla="*/ 156 w 245"/>
                  <a:gd name="T2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278">
                    <a:moveTo>
                      <a:pt x="156" y="278"/>
                    </a:moveTo>
                    <a:cubicBezTo>
                      <a:pt x="124" y="269"/>
                      <a:pt x="124" y="269"/>
                      <a:pt x="124" y="269"/>
                    </a:cubicBezTo>
                    <a:cubicBezTo>
                      <a:pt x="103" y="251"/>
                      <a:pt x="103" y="251"/>
                      <a:pt x="103" y="251"/>
                    </a:cubicBezTo>
                    <a:cubicBezTo>
                      <a:pt x="165" y="67"/>
                      <a:pt x="165" y="67"/>
                      <a:pt x="165" y="67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23" y="66"/>
                      <a:pt x="14" y="62"/>
                      <a:pt x="8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221" y="2"/>
                      <a:pt x="231" y="7"/>
                      <a:pt x="237" y="15"/>
                    </a:cubicBezTo>
                    <a:cubicBezTo>
                      <a:pt x="243" y="24"/>
                      <a:pt x="245" y="35"/>
                      <a:pt x="241" y="45"/>
                    </a:cubicBezTo>
                    <a:lnTo>
                      <a:pt x="156" y="278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9" name="Freeform 60">
                <a:extLst>
                  <a:ext uri="{FF2B5EF4-FFF2-40B4-BE49-F238E27FC236}">
                    <a16:creationId xmlns:a16="http://schemas.microsoft.com/office/drawing/2014/main" id="{F309745F-6AA0-4600-8BB3-ECB092116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9001" y="4287838"/>
                <a:ext cx="130175" cy="63500"/>
              </a:xfrm>
              <a:custGeom>
                <a:avLst/>
                <a:gdLst>
                  <a:gd name="T0" fmla="*/ 122 w 133"/>
                  <a:gd name="T1" fmla="*/ 31 h 66"/>
                  <a:gd name="T2" fmla="*/ 57 w 133"/>
                  <a:gd name="T3" fmla="*/ 1 h 66"/>
                  <a:gd name="T4" fmla="*/ 57 w 133"/>
                  <a:gd name="T5" fmla="*/ 1 h 66"/>
                  <a:gd name="T6" fmla="*/ 54 w 133"/>
                  <a:gd name="T7" fmla="*/ 0 h 66"/>
                  <a:gd name="T8" fmla="*/ 47 w 133"/>
                  <a:gd name="T9" fmla="*/ 6 h 66"/>
                  <a:gd name="T10" fmla="*/ 47 w 133"/>
                  <a:gd name="T11" fmla="*/ 6 h 66"/>
                  <a:gd name="T12" fmla="*/ 24 w 133"/>
                  <a:gd name="T13" fmla="*/ 22 h 66"/>
                  <a:gd name="T14" fmla="*/ 1 w 133"/>
                  <a:gd name="T15" fmla="*/ 8 h 66"/>
                  <a:gd name="T16" fmla="*/ 1 w 133"/>
                  <a:gd name="T17" fmla="*/ 54 h 66"/>
                  <a:gd name="T18" fmla="*/ 10 w 133"/>
                  <a:gd name="T19" fmla="*/ 63 h 66"/>
                  <a:gd name="T20" fmla="*/ 124 w 133"/>
                  <a:gd name="T21" fmla="*/ 64 h 66"/>
                  <a:gd name="T22" fmla="*/ 131 w 133"/>
                  <a:gd name="T23" fmla="*/ 57 h 66"/>
                  <a:gd name="T24" fmla="*/ 131 w 133"/>
                  <a:gd name="T25" fmla="*/ 42 h 66"/>
                  <a:gd name="T26" fmla="*/ 122 w 133"/>
                  <a:gd name="T27" fmla="*/ 3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66">
                    <a:moveTo>
                      <a:pt x="122" y="31"/>
                    </a:moveTo>
                    <a:cubicBezTo>
                      <a:pt x="112" y="26"/>
                      <a:pt x="57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1" y="0"/>
                      <a:pt x="48" y="2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6" y="11"/>
                      <a:pt x="39" y="22"/>
                      <a:pt x="24" y="2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63"/>
                      <a:pt x="10" y="63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31" y="66"/>
                      <a:pt x="131" y="57"/>
                    </a:cubicBezTo>
                    <a:cubicBezTo>
                      <a:pt x="131" y="42"/>
                      <a:pt x="131" y="42"/>
                      <a:pt x="131" y="42"/>
                    </a:cubicBezTo>
                    <a:cubicBezTo>
                      <a:pt x="131" y="42"/>
                      <a:pt x="133" y="37"/>
                      <a:pt x="122" y="3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0" name="Freeform 61">
                <a:extLst>
                  <a:ext uri="{FF2B5EF4-FFF2-40B4-BE49-F238E27FC236}">
                    <a16:creationId xmlns:a16="http://schemas.microsoft.com/office/drawing/2014/main" id="{8C8A75A3-CBCE-4527-BB34-7E40EA06A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576" y="4052888"/>
                <a:ext cx="176213" cy="268288"/>
              </a:xfrm>
              <a:custGeom>
                <a:avLst/>
                <a:gdLst>
                  <a:gd name="T0" fmla="*/ 141 w 182"/>
                  <a:gd name="T1" fmla="*/ 269 h 278"/>
                  <a:gd name="T2" fmla="*/ 121 w 182"/>
                  <a:gd name="T3" fmla="*/ 251 h 278"/>
                  <a:gd name="T4" fmla="*/ 182 w 182"/>
                  <a:gd name="T5" fmla="*/ 67 h 278"/>
                  <a:gd name="T6" fmla="*/ 49 w 182"/>
                  <a:gd name="T7" fmla="*/ 66 h 278"/>
                  <a:gd name="T8" fmla="*/ 25 w 182"/>
                  <a:gd name="T9" fmla="*/ 56 h 278"/>
                  <a:gd name="T10" fmla="*/ 17 w 182"/>
                  <a:gd name="T11" fmla="*/ 48 h 278"/>
                  <a:gd name="T12" fmla="*/ 21 w 182"/>
                  <a:gd name="T13" fmla="*/ 13 h 278"/>
                  <a:gd name="T14" fmla="*/ 49 w 182"/>
                  <a:gd name="T15" fmla="*/ 0 h 278"/>
                  <a:gd name="T16" fmla="*/ 32 w 182"/>
                  <a:gd name="T17" fmla="*/ 0 h 278"/>
                  <a:gd name="T18" fmla="*/ 4 w 182"/>
                  <a:gd name="T19" fmla="*/ 13 h 278"/>
                  <a:gd name="T20" fmla="*/ 0 w 182"/>
                  <a:gd name="T21" fmla="*/ 48 h 278"/>
                  <a:gd name="T22" fmla="*/ 8 w 182"/>
                  <a:gd name="T23" fmla="*/ 56 h 278"/>
                  <a:gd name="T24" fmla="*/ 31 w 182"/>
                  <a:gd name="T25" fmla="*/ 66 h 278"/>
                  <a:gd name="T26" fmla="*/ 165 w 182"/>
                  <a:gd name="T27" fmla="*/ 67 h 278"/>
                  <a:gd name="T28" fmla="*/ 103 w 182"/>
                  <a:gd name="T29" fmla="*/ 251 h 278"/>
                  <a:gd name="T30" fmla="*/ 124 w 182"/>
                  <a:gd name="T31" fmla="*/ 269 h 278"/>
                  <a:gd name="T32" fmla="*/ 156 w 182"/>
                  <a:gd name="T33" fmla="*/ 278 h 278"/>
                  <a:gd name="T34" fmla="*/ 158 w 182"/>
                  <a:gd name="T35" fmla="*/ 274 h 278"/>
                  <a:gd name="T36" fmla="*/ 141 w 182"/>
                  <a:gd name="T37" fmla="*/ 26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" h="278">
                    <a:moveTo>
                      <a:pt x="141" y="269"/>
                    </a:moveTo>
                    <a:cubicBezTo>
                      <a:pt x="121" y="251"/>
                      <a:pt x="121" y="251"/>
                      <a:pt x="121" y="251"/>
                    </a:cubicBezTo>
                    <a:cubicBezTo>
                      <a:pt x="182" y="67"/>
                      <a:pt x="182" y="67"/>
                      <a:pt x="182" y="67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0" y="66"/>
                      <a:pt x="32" y="62"/>
                      <a:pt x="25" y="56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14" y="62"/>
                      <a:pt x="23" y="66"/>
                      <a:pt x="31" y="66"/>
                    </a:cubicBezTo>
                    <a:cubicBezTo>
                      <a:pt x="165" y="67"/>
                      <a:pt x="165" y="67"/>
                      <a:pt x="165" y="67"/>
                    </a:cubicBezTo>
                    <a:cubicBezTo>
                      <a:pt x="103" y="251"/>
                      <a:pt x="103" y="251"/>
                      <a:pt x="103" y="251"/>
                    </a:cubicBezTo>
                    <a:cubicBezTo>
                      <a:pt x="124" y="269"/>
                      <a:pt x="124" y="269"/>
                      <a:pt x="124" y="269"/>
                    </a:cubicBezTo>
                    <a:cubicBezTo>
                      <a:pt x="156" y="278"/>
                      <a:pt x="156" y="278"/>
                      <a:pt x="156" y="278"/>
                    </a:cubicBezTo>
                    <a:cubicBezTo>
                      <a:pt x="158" y="274"/>
                      <a:pt x="158" y="274"/>
                      <a:pt x="158" y="274"/>
                    </a:cubicBezTo>
                    <a:lnTo>
                      <a:pt x="141" y="269"/>
                    </a:lnTo>
                    <a:close/>
                  </a:path>
                </a:pathLst>
              </a:custGeom>
              <a:solidFill>
                <a:srgbClr val="001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1" name="Freeform 62">
                <a:extLst>
                  <a:ext uri="{FF2B5EF4-FFF2-40B4-BE49-F238E27FC236}">
                    <a16:creationId xmlns:a16="http://schemas.microsoft.com/office/drawing/2014/main" id="{121E1E67-5AE5-4E93-8F55-BD2389817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6938" y="3746501"/>
                <a:ext cx="26988" cy="20638"/>
              </a:xfrm>
              <a:custGeom>
                <a:avLst/>
                <a:gdLst>
                  <a:gd name="T0" fmla="*/ 4 w 28"/>
                  <a:gd name="T1" fmla="*/ 0 h 21"/>
                  <a:gd name="T2" fmla="*/ 0 w 28"/>
                  <a:gd name="T3" fmla="*/ 0 h 21"/>
                  <a:gd name="T4" fmla="*/ 27 w 28"/>
                  <a:gd name="T5" fmla="*/ 21 h 21"/>
                  <a:gd name="T6" fmla="*/ 28 w 28"/>
                  <a:gd name="T7" fmla="*/ 18 h 21"/>
                  <a:gd name="T8" fmla="*/ 4 w 2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4" y="18"/>
                      <a:pt x="27" y="2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15" y="13"/>
                      <a:pt x="6" y="2"/>
                      <a:pt x="4" y="0"/>
                    </a:cubicBezTo>
                    <a:close/>
                  </a:path>
                </a:pathLst>
              </a:custGeom>
              <a:solidFill>
                <a:srgbClr val="E3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2" name="Freeform 63">
                <a:extLst>
                  <a:ext uri="{FF2B5EF4-FFF2-40B4-BE49-F238E27FC236}">
                    <a16:creationId xmlns:a16="http://schemas.microsoft.com/office/drawing/2014/main" id="{F04C12FF-0B8E-4FE0-A203-CE81653FD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113" y="3746501"/>
                <a:ext cx="23813" cy="17463"/>
              </a:xfrm>
              <a:custGeom>
                <a:avLst/>
                <a:gdLst>
                  <a:gd name="T0" fmla="*/ 24 w 25"/>
                  <a:gd name="T1" fmla="*/ 18 h 18"/>
                  <a:gd name="T2" fmla="*/ 25 w 25"/>
                  <a:gd name="T3" fmla="*/ 2 h 18"/>
                  <a:gd name="T4" fmla="*/ 0 w 25"/>
                  <a:gd name="T5" fmla="*/ 0 h 18"/>
                  <a:gd name="T6" fmla="*/ 24 w 25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11" y="13"/>
                      <a:pt x="2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3" name="Freeform 64">
                <a:extLst>
                  <a:ext uri="{FF2B5EF4-FFF2-40B4-BE49-F238E27FC236}">
                    <a16:creationId xmlns:a16="http://schemas.microsoft.com/office/drawing/2014/main" id="{F198D117-0450-414E-B83C-CA4D4B4EA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6301" y="3808413"/>
                <a:ext cx="34925" cy="47625"/>
              </a:xfrm>
              <a:custGeom>
                <a:avLst/>
                <a:gdLst>
                  <a:gd name="T0" fmla="*/ 22 w 22"/>
                  <a:gd name="T1" fmla="*/ 30 h 30"/>
                  <a:gd name="T2" fmla="*/ 13 w 22"/>
                  <a:gd name="T3" fmla="*/ 5 h 30"/>
                  <a:gd name="T4" fmla="*/ 0 w 22"/>
                  <a:gd name="T5" fmla="*/ 0 h 30"/>
                  <a:gd name="T6" fmla="*/ 0 w 22"/>
                  <a:gd name="T7" fmla="*/ 11 h 30"/>
                  <a:gd name="T8" fmla="*/ 22 w 2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30"/>
                    </a:moveTo>
                    <a:lnTo>
                      <a:pt x="13" y="5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2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4" name="Freeform 65">
                <a:extLst>
                  <a:ext uri="{FF2B5EF4-FFF2-40B4-BE49-F238E27FC236}">
                    <a16:creationId xmlns:a16="http://schemas.microsoft.com/office/drawing/2014/main" id="{14181A2B-D835-4DF9-B76C-E1D69EFA4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226" y="3798888"/>
                <a:ext cx="153988" cy="268288"/>
              </a:xfrm>
              <a:custGeom>
                <a:avLst/>
                <a:gdLst>
                  <a:gd name="T0" fmla="*/ 11 w 159"/>
                  <a:gd name="T1" fmla="*/ 276 h 278"/>
                  <a:gd name="T2" fmla="*/ 148 w 159"/>
                  <a:gd name="T3" fmla="*/ 278 h 278"/>
                  <a:gd name="T4" fmla="*/ 139 w 159"/>
                  <a:gd name="T5" fmla="*/ 86 h 278"/>
                  <a:gd name="T6" fmla="*/ 104 w 159"/>
                  <a:gd name="T7" fmla="*/ 27 h 278"/>
                  <a:gd name="T8" fmla="*/ 73 w 159"/>
                  <a:gd name="T9" fmla="*/ 16 h 278"/>
                  <a:gd name="T10" fmla="*/ 36 w 159"/>
                  <a:gd name="T11" fmla="*/ 25 h 278"/>
                  <a:gd name="T12" fmla="*/ 2 w 159"/>
                  <a:gd name="T13" fmla="*/ 200 h 278"/>
                  <a:gd name="T14" fmla="*/ 11 w 159"/>
                  <a:gd name="T15" fmla="*/ 276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278">
                    <a:moveTo>
                      <a:pt x="11" y="276"/>
                    </a:moveTo>
                    <a:cubicBezTo>
                      <a:pt x="148" y="278"/>
                      <a:pt x="148" y="278"/>
                      <a:pt x="148" y="278"/>
                    </a:cubicBezTo>
                    <a:cubicBezTo>
                      <a:pt x="159" y="214"/>
                      <a:pt x="144" y="102"/>
                      <a:pt x="139" y="86"/>
                    </a:cubicBezTo>
                    <a:cubicBezTo>
                      <a:pt x="134" y="69"/>
                      <a:pt x="122" y="39"/>
                      <a:pt x="104" y="27"/>
                    </a:cubicBezTo>
                    <a:cubicBezTo>
                      <a:pt x="95" y="20"/>
                      <a:pt x="85" y="16"/>
                      <a:pt x="73" y="16"/>
                    </a:cubicBezTo>
                    <a:cubicBezTo>
                      <a:pt x="63" y="16"/>
                      <a:pt x="71" y="0"/>
                      <a:pt x="36" y="25"/>
                    </a:cubicBezTo>
                    <a:cubicBezTo>
                      <a:pt x="0" y="50"/>
                      <a:pt x="2" y="200"/>
                      <a:pt x="2" y="200"/>
                    </a:cubicBezTo>
                    <a:cubicBezTo>
                      <a:pt x="1" y="229"/>
                      <a:pt x="6" y="260"/>
                      <a:pt x="11" y="276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5" name="Freeform 66">
                <a:extLst>
                  <a:ext uri="{FF2B5EF4-FFF2-40B4-BE49-F238E27FC236}">
                    <a16:creationId xmlns:a16="http://schemas.microsoft.com/office/drawing/2014/main" id="{1BDB9E80-B2DB-4989-9428-2A18B708F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263" y="3773488"/>
                <a:ext cx="66675" cy="47625"/>
              </a:xfrm>
              <a:custGeom>
                <a:avLst/>
                <a:gdLst>
                  <a:gd name="T0" fmla="*/ 42 w 42"/>
                  <a:gd name="T1" fmla="*/ 30 h 30"/>
                  <a:gd name="T2" fmla="*/ 3 w 42"/>
                  <a:gd name="T3" fmla="*/ 18 h 30"/>
                  <a:gd name="T4" fmla="*/ 0 w 42"/>
                  <a:gd name="T5" fmla="*/ 0 h 30"/>
                  <a:gd name="T6" fmla="*/ 35 w 42"/>
                  <a:gd name="T7" fmla="*/ 8 h 30"/>
                  <a:gd name="T8" fmla="*/ 42 w 42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3" y="18"/>
                    </a:lnTo>
                    <a:lnTo>
                      <a:pt x="0" y="0"/>
                    </a:lnTo>
                    <a:lnTo>
                      <a:pt x="35" y="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FBD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6" name="Freeform 67">
                <a:extLst>
                  <a:ext uri="{FF2B5EF4-FFF2-40B4-BE49-F238E27FC236}">
                    <a16:creationId xmlns:a16="http://schemas.microsoft.com/office/drawing/2014/main" id="{08D89C47-A83B-475A-A5FD-AD7270BF2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3779838"/>
                <a:ext cx="46038" cy="19050"/>
              </a:xfrm>
              <a:custGeom>
                <a:avLst/>
                <a:gdLst>
                  <a:gd name="T0" fmla="*/ 5 w 48"/>
                  <a:gd name="T1" fmla="*/ 0 h 20"/>
                  <a:gd name="T2" fmla="*/ 48 w 48"/>
                  <a:gd name="T3" fmla="*/ 20 h 20"/>
                  <a:gd name="T4" fmla="*/ 46 w 48"/>
                  <a:gd name="T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20">
                    <a:moveTo>
                      <a:pt x="5" y="0"/>
                    </a:moveTo>
                    <a:cubicBezTo>
                      <a:pt x="5" y="0"/>
                      <a:pt x="0" y="19"/>
                      <a:pt x="48" y="20"/>
                    </a:cubicBezTo>
                    <a:cubicBezTo>
                      <a:pt x="46" y="11"/>
                      <a:pt x="45" y="9"/>
                      <a:pt x="46" y="11"/>
                    </a:cubicBezTo>
                  </a:path>
                </a:pathLst>
              </a:custGeom>
              <a:solidFill>
                <a:srgbClr val="E3C4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7" name="Freeform 68">
                <a:extLst>
                  <a:ext uri="{FF2B5EF4-FFF2-40B4-BE49-F238E27FC236}">
                    <a16:creationId xmlns:a16="http://schemas.microsoft.com/office/drawing/2014/main" id="{061EE0FA-24E0-43E7-90D1-A1D89DF04C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1851" y="3687763"/>
                <a:ext cx="112713" cy="106363"/>
              </a:xfrm>
              <a:custGeom>
                <a:avLst/>
                <a:gdLst>
                  <a:gd name="T0" fmla="*/ 107 w 115"/>
                  <a:gd name="T1" fmla="*/ 38 h 111"/>
                  <a:gd name="T2" fmla="*/ 86 w 115"/>
                  <a:gd name="T3" fmla="*/ 8 h 111"/>
                  <a:gd name="T4" fmla="*/ 85 w 115"/>
                  <a:gd name="T5" fmla="*/ 2 h 111"/>
                  <a:gd name="T6" fmla="*/ 85 w 115"/>
                  <a:gd name="T7" fmla="*/ 2 h 111"/>
                  <a:gd name="T8" fmla="*/ 53 w 115"/>
                  <a:gd name="T9" fmla="*/ 0 h 111"/>
                  <a:gd name="T10" fmla="*/ 40 w 115"/>
                  <a:gd name="T11" fmla="*/ 22 h 111"/>
                  <a:gd name="T12" fmla="*/ 42 w 115"/>
                  <a:gd name="T13" fmla="*/ 35 h 111"/>
                  <a:gd name="T14" fmla="*/ 33 w 115"/>
                  <a:gd name="T15" fmla="*/ 35 h 111"/>
                  <a:gd name="T16" fmla="*/ 17 w 115"/>
                  <a:gd name="T17" fmla="*/ 25 h 111"/>
                  <a:gd name="T18" fmla="*/ 13 w 115"/>
                  <a:gd name="T19" fmla="*/ 57 h 111"/>
                  <a:gd name="T20" fmla="*/ 16 w 115"/>
                  <a:gd name="T21" fmla="*/ 62 h 111"/>
                  <a:gd name="T22" fmla="*/ 16 w 115"/>
                  <a:gd name="T23" fmla="*/ 62 h 111"/>
                  <a:gd name="T24" fmla="*/ 16 w 115"/>
                  <a:gd name="T25" fmla="*/ 62 h 111"/>
                  <a:gd name="T26" fmla="*/ 0 w 115"/>
                  <a:gd name="T27" fmla="*/ 95 h 111"/>
                  <a:gd name="T28" fmla="*/ 0 w 115"/>
                  <a:gd name="T29" fmla="*/ 95 h 111"/>
                  <a:gd name="T30" fmla="*/ 0 w 115"/>
                  <a:gd name="T31" fmla="*/ 95 h 111"/>
                  <a:gd name="T32" fmla="*/ 0 w 115"/>
                  <a:gd name="T33" fmla="*/ 95 h 111"/>
                  <a:gd name="T34" fmla="*/ 0 w 115"/>
                  <a:gd name="T35" fmla="*/ 95 h 111"/>
                  <a:gd name="T36" fmla="*/ 75 w 115"/>
                  <a:gd name="T37" fmla="*/ 107 h 111"/>
                  <a:gd name="T38" fmla="*/ 92 w 115"/>
                  <a:gd name="T39" fmla="*/ 99 h 111"/>
                  <a:gd name="T40" fmla="*/ 93 w 115"/>
                  <a:gd name="T41" fmla="*/ 83 h 111"/>
                  <a:gd name="T42" fmla="*/ 66 w 115"/>
                  <a:gd name="T43" fmla="*/ 62 h 111"/>
                  <a:gd name="T44" fmla="*/ 70 w 115"/>
                  <a:gd name="T45" fmla="*/ 62 h 111"/>
                  <a:gd name="T46" fmla="*/ 70 w 115"/>
                  <a:gd name="T47" fmla="*/ 62 h 111"/>
                  <a:gd name="T48" fmla="*/ 95 w 115"/>
                  <a:gd name="T49" fmla="*/ 64 h 111"/>
                  <a:gd name="T50" fmla="*/ 95 w 115"/>
                  <a:gd name="T51" fmla="*/ 51 h 111"/>
                  <a:gd name="T52" fmla="*/ 107 w 115"/>
                  <a:gd name="T53" fmla="*/ 38 h 111"/>
                  <a:gd name="T54" fmla="*/ 76 w 115"/>
                  <a:gd name="T55" fmla="*/ 32 h 111"/>
                  <a:gd name="T56" fmla="*/ 70 w 115"/>
                  <a:gd name="T57" fmla="*/ 31 h 111"/>
                  <a:gd name="T58" fmla="*/ 69 w 115"/>
                  <a:gd name="T59" fmla="*/ 28 h 111"/>
                  <a:gd name="T60" fmla="*/ 71 w 115"/>
                  <a:gd name="T61" fmla="*/ 22 h 111"/>
                  <a:gd name="T62" fmla="*/ 73 w 115"/>
                  <a:gd name="T63" fmla="*/ 21 h 111"/>
                  <a:gd name="T64" fmla="*/ 80 w 115"/>
                  <a:gd name="T65" fmla="*/ 25 h 111"/>
                  <a:gd name="T66" fmla="*/ 76 w 115"/>
                  <a:gd name="T67" fmla="*/ 3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" h="111">
                    <a:moveTo>
                      <a:pt x="107" y="38"/>
                    </a:moveTo>
                    <a:cubicBezTo>
                      <a:pt x="105" y="36"/>
                      <a:pt x="87" y="13"/>
                      <a:pt x="86" y="8"/>
                    </a:cubicBezTo>
                    <a:cubicBezTo>
                      <a:pt x="86" y="6"/>
                      <a:pt x="86" y="4"/>
                      <a:pt x="85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72" y="6"/>
                      <a:pt x="61" y="4"/>
                      <a:pt x="53" y="0"/>
                    </a:cubicBezTo>
                    <a:cubicBezTo>
                      <a:pt x="46" y="8"/>
                      <a:pt x="42" y="17"/>
                      <a:pt x="40" y="22"/>
                    </a:cubicBezTo>
                    <a:cubicBezTo>
                      <a:pt x="41" y="28"/>
                      <a:pt x="42" y="33"/>
                      <a:pt x="42" y="35"/>
                    </a:cubicBezTo>
                    <a:cubicBezTo>
                      <a:pt x="42" y="41"/>
                      <a:pt x="33" y="35"/>
                      <a:pt x="33" y="35"/>
                    </a:cubicBezTo>
                    <a:cubicBezTo>
                      <a:pt x="33" y="35"/>
                      <a:pt x="24" y="28"/>
                      <a:pt x="17" y="25"/>
                    </a:cubicBezTo>
                    <a:cubicBezTo>
                      <a:pt x="10" y="30"/>
                      <a:pt x="12" y="49"/>
                      <a:pt x="13" y="57"/>
                    </a:cubicBezTo>
                    <a:cubicBezTo>
                      <a:pt x="15" y="60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7" y="90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6" y="111"/>
                      <a:pt x="60" y="107"/>
                      <a:pt x="75" y="107"/>
                    </a:cubicBezTo>
                    <a:cubicBezTo>
                      <a:pt x="92" y="108"/>
                      <a:pt x="92" y="99"/>
                      <a:pt x="92" y="99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80" y="80"/>
                      <a:pt x="66" y="62"/>
                      <a:pt x="66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115" y="47"/>
                      <a:pt x="108" y="41"/>
                      <a:pt x="107" y="38"/>
                    </a:cubicBezTo>
                    <a:close/>
                    <a:moveTo>
                      <a:pt x="76" y="32"/>
                    </a:moveTo>
                    <a:cubicBezTo>
                      <a:pt x="74" y="33"/>
                      <a:pt x="72" y="32"/>
                      <a:pt x="70" y="31"/>
                    </a:cubicBezTo>
                    <a:cubicBezTo>
                      <a:pt x="69" y="30"/>
                      <a:pt x="69" y="29"/>
                      <a:pt x="69" y="28"/>
                    </a:cubicBezTo>
                    <a:cubicBezTo>
                      <a:pt x="68" y="25"/>
                      <a:pt x="69" y="23"/>
                      <a:pt x="71" y="22"/>
                    </a:cubicBezTo>
                    <a:cubicBezTo>
                      <a:pt x="72" y="21"/>
                      <a:pt x="72" y="21"/>
                      <a:pt x="73" y="21"/>
                    </a:cubicBezTo>
                    <a:cubicBezTo>
                      <a:pt x="76" y="20"/>
                      <a:pt x="79" y="22"/>
                      <a:pt x="80" y="25"/>
                    </a:cubicBezTo>
                    <a:cubicBezTo>
                      <a:pt x="81" y="28"/>
                      <a:pt x="79" y="32"/>
                      <a:pt x="76" y="32"/>
                    </a:cubicBezTo>
                    <a:close/>
                  </a:path>
                </a:pathLst>
              </a:custGeom>
              <a:solidFill>
                <a:srgbClr val="FBD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8" name="Freeform 69">
                <a:extLst>
                  <a:ext uri="{FF2B5EF4-FFF2-40B4-BE49-F238E27FC236}">
                    <a16:creationId xmlns:a16="http://schemas.microsoft.com/office/drawing/2014/main" id="{C4FE8A18-BF0E-401F-A7E4-F55862705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7251" y="3724276"/>
                <a:ext cx="36513" cy="36513"/>
              </a:xfrm>
              <a:custGeom>
                <a:avLst/>
                <a:gdLst>
                  <a:gd name="T0" fmla="*/ 37 w 38"/>
                  <a:gd name="T1" fmla="*/ 17 h 38"/>
                  <a:gd name="T2" fmla="*/ 22 w 38"/>
                  <a:gd name="T3" fmla="*/ 37 h 38"/>
                  <a:gd name="T4" fmla="*/ 2 w 38"/>
                  <a:gd name="T5" fmla="*/ 22 h 38"/>
                  <a:gd name="T6" fmla="*/ 17 w 38"/>
                  <a:gd name="T7" fmla="*/ 2 h 38"/>
                  <a:gd name="T8" fmla="*/ 37 w 38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7" y="17"/>
                    </a:moveTo>
                    <a:cubicBezTo>
                      <a:pt x="38" y="26"/>
                      <a:pt x="31" y="35"/>
                      <a:pt x="22" y="37"/>
                    </a:cubicBezTo>
                    <a:cubicBezTo>
                      <a:pt x="12" y="38"/>
                      <a:pt x="3" y="32"/>
                      <a:pt x="2" y="22"/>
                    </a:cubicBezTo>
                    <a:cubicBezTo>
                      <a:pt x="0" y="12"/>
                      <a:pt x="7" y="3"/>
                      <a:pt x="17" y="2"/>
                    </a:cubicBezTo>
                    <a:cubicBezTo>
                      <a:pt x="26" y="0"/>
                      <a:pt x="35" y="7"/>
                      <a:pt x="37" y="17"/>
                    </a:cubicBezTo>
                    <a:close/>
                  </a:path>
                </a:pathLst>
              </a:custGeom>
              <a:solidFill>
                <a:srgbClr val="F6CA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" name="Freeform 70">
                <a:extLst>
                  <a:ext uri="{FF2B5EF4-FFF2-40B4-BE49-F238E27FC236}">
                    <a16:creationId xmlns:a16="http://schemas.microsoft.com/office/drawing/2014/main" id="{F8D81998-6E3E-4EF1-9FA2-941EF6EA4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113" y="3746501"/>
                <a:ext cx="23813" cy="3175"/>
              </a:xfrm>
              <a:custGeom>
                <a:avLst/>
                <a:gdLst>
                  <a:gd name="T0" fmla="*/ 0 w 25"/>
                  <a:gd name="T1" fmla="*/ 0 h 2"/>
                  <a:gd name="T2" fmla="*/ 25 w 25"/>
                  <a:gd name="T3" fmla="*/ 2 h 2"/>
                  <a:gd name="T4" fmla="*/ 25 w 25"/>
                  <a:gd name="T5" fmla="*/ 2 h 2"/>
                  <a:gd name="T6" fmla="*/ 0 w 25"/>
                  <a:gd name="T7" fmla="*/ 0 h 2"/>
                  <a:gd name="T8" fmla="*/ 0 w 2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">
                    <a:moveTo>
                      <a:pt x="0" y="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BD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" name="Freeform 71">
                <a:extLst>
                  <a:ext uri="{FF2B5EF4-FFF2-40B4-BE49-F238E27FC236}">
                    <a16:creationId xmlns:a16="http://schemas.microsoft.com/office/drawing/2014/main" id="{A53A5003-7DB9-4145-84E5-0FBA5764C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6" y="3706813"/>
                <a:ext cx="12700" cy="12700"/>
              </a:xfrm>
              <a:custGeom>
                <a:avLst/>
                <a:gdLst>
                  <a:gd name="T0" fmla="*/ 3 w 13"/>
                  <a:gd name="T1" fmla="*/ 2 h 13"/>
                  <a:gd name="T2" fmla="*/ 5 w 13"/>
                  <a:gd name="T3" fmla="*/ 1 h 13"/>
                  <a:gd name="T4" fmla="*/ 12 w 13"/>
                  <a:gd name="T5" fmla="*/ 5 h 13"/>
                  <a:gd name="T6" fmla="*/ 8 w 13"/>
                  <a:gd name="T7" fmla="*/ 12 h 13"/>
                  <a:gd name="T8" fmla="*/ 2 w 13"/>
                  <a:gd name="T9" fmla="*/ 11 h 13"/>
                  <a:gd name="T10" fmla="*/ 1 w 13"/>
                  <a:gd name="T11" fmla="*/ 8 h 13"/>
                  <a:gd name="T12" fmla="*/ 3 w 13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3" y="2"/>
                    </a:moveTo>
                    <a:cubicBezTo>
                      <a:pt x="4" y="1"/>
                      <a:pt x="4" y="1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2"/>
                    </a:cubicBezTo>
                    <a:cubicBezTo>
                      <a:pt x="6" y="13"/>
                      <a:pt x="4" y="12"/>
                      <a:pt x="2" y="11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0" y="5"/>
                      <a:pt x="1" y="3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1" name="Freeform 72">
                <a:extLst>
                  <a:ext uri="{FF2B5EF4-FFF2-40B4-BE49-F238E27FC236}">
                    <a16:creationId xmlns:a16="http://schemas.microsoft.com/office/drawing/2014/main" id="{124012C6-4A90-43C8-91D3-EBE496E64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776" y="3675063"/>
                <a:ext cx="17463" cy="33338"/>
              </a:xfrm>
              <a:custGeom>
                <a:avLst/>
                <a:gdLst>
                  <a:gd name="T0" fmla="*/ 0 w 17"/>
                  <a:gd name="T1" fmla="*/ 0 h 35"/>
                  <a:gd name="T2" fmla="*/ 2 w 17"/>
                  <a:gd name="T3" fmla="*/ 17 h 35"/>
                  <a:gd name="T4" fmla="*/ 2 w 17"/>
                  <a:gd name="T5" fmla="*/ 19 h 35"/>
                  <a:gd name="T6" fmla="*/ 4 w 17"/>
                  <a:gd name="T7" fmla="*/ 35 h 35"/>
                  <a:gd name="T8" fmla="*/ 17 w 17"/>
                  <a:gd name="T9" fmla="*/ 13 h 35"/>
                  <a:gd name="T10" fmla="*/ 0 w 17"/>
                  <a:gd name="T11" fmla="*/ 0 h 35"/>
                  <a:gd name="T12" fmla="*/ 0 w 1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5">
                    <a:moveTo>
                      <a:pt x="0" y="0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22"/>
                      <a:pt x="4" y="29"/>
                      <a:pt x="4" y="35"/>
                    </a:cubicBezTo>
                    <a:cubicBezTo>
                      <a:pt x="6" y="30"/>
                      <a:pt x="10" y="21"/>
                      <a:pt x="17" y="13"/>
                    </a:cubicBezTo>
                    <a:cubicBezTo>
                      <a:pt x="7" y="8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3C4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2" name="Freeform 73">
                <a:extLst>
                  <a:ext uri="{FF2B5EF4-FFF2-40B4-BE49-F238E27FC236}">
                    <a16:creationId xmlns:a16="http://schemas.microsoft.com/office/drawing/2014/main" id="{AEEB5FE9-B3CE-4A3C-8443-D499AC12E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6613" y="3709988"/>
                <a:ext cx="12700" cy="31750"/>
              </a:xfrm>
              <a:custGeom>
                <a:avLst/>
                <a:gdLst>
                  <a:gd name="T0" fmla="*/ 12 w 12"/>
                  <a:gd name="T1" fmla="*/ 1 h 33"/>
                  <a:gd name="T2" fmla="*/ 2 w 12"/>
                  <a:gd name="T3" fmla="*/ 3 h 33"/>
                  <a:gd name="T4" fmla="*/ 4 w 12"/>
                  <a:gd name="T5" fmla="*/ 22 h 33"/>
                  <a:gd name="T6" fmla="*/ 8 w 12"/>
                  <a:gd name="T7" fmla="*/ 33 h 33"/>
                  <a:gd name="T8" fmla="*/ 12 w 12"/>
                  <a:gd name="T9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3">
                    <a:moveTo>
                      <a:pt x="12" y="1"/>
                    </a:moveTo>
                    <a:cubicBezTo>
                      <a:pt x="8" y="0"/>
                      <a:pt x="4" y="0"/>
                      <a:pt x="2" y="3"/>
                    </a:cubicBezTo>
                    <a:cubicBezTo>
                      <a:pt x="0" y="8"/>
                      <a:pt x="1" y="15"/>
                      <a:pt x="4" y="22"/>
                    </a:cubicBezTo>
                    <a:cubicBezTo>
                      <a:pt x="5" y="26"/>
                      <a:pt x="7" y="30"/>
                      <a:pt x="8" y="33"/>
                    </a:cubicBezTo>
                    <a:cubicBezTo>
                      <a:pt x="7" y="25"/>
                      <a:pt x="5" y="6"/>
                      <a:pt x="12" y="1"/>
                    </a:cubicBezTo>
                    <a:close/>
                  </a:path>
                </a:pathLst>
              </a:custGeom>
              <a:solidFill>
                <a:srgbClr val="E3C4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3" name="Freeform 74">
                <a:extLst>
                  <a:ext uri="{FF2B5EF4-FFF2-40B4-BE49-F238E27FC236}">
                    <a16:creationId xmlns:a16="http://schemas.microsoft.com/office/drawing/2014/main" id="{3862369D-1C63-44E4-8324-F0937FE4A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8" y="3614738"/>
                <a:ext cx="207963" cy="163513"/>
              </a:xfrm>
              <a:custGeom>
                <a:avLst/>
                <a:gdLst>
                  <a:gd name="T0" fmla="*/ 49 w 213"/>
                  <a:gd name="T1" fmla="*/ 39 h 170"/>
                  <a:gd name="T2" fmla="*/ 58 w 213"/>
                  <a:gd name="T3" fmla="*/ 40 h 170"/>
                  <a:gd name="T4" fmla="*/ 80 w 213"/>
                  <a:gd name="T5" fmla="*/ 17 h 170"/>
                  <a:gd name="T6" fmla="*/ 114 w 213"/>
                  <a:gd name="T7" fmla="*/ 3 h 170"/>
                  <a:gd name="T8" fmla="*/ 174 w 213"/>
                  <a:gd name="T9" fmla="*/ 16 h 170"/>
                  <a:gd name="T10" fmla="*/ 211 w 213"/>
                  <a:gd name="T11" fmla="*/ 45 h 170"/>
                  <a:gd name="T12" fmla="*/ 201 w 213"/>
                  <a:gd name="T13" fmla="*/ 77 h 170"/>
                  <a:gd name="T14" fmla="*/ 201 w 213"/>
                  <a:gd name="T15" fmla="*/ 77 h 170"/>
                  <a:gd name="T16" fmla="*/ 169 w 213"/>
                  <a:gd name="T17" fmla="*/ 75 h 170"/>
                  <a:gd name="T18" fmla="*/ 152 w 213"/>
                  <a:gd name="T19" fmla="*/ 62 h 170"/>
                  <a:gd name="T20" fmla="*/ 152 w 213"/>
                  <a:gd name="T21" fmla="*/ 62 h 170"/>
                  <a:gd name="T22" fmla="*/ 158 w 213"/>
                  <a:gd name="T23" fmla="*/ 110 h 170"/>
                  <a:gd name="T24" fmla="*/ 149 w 213"/>
                  <a:gd name="T25" fmla="*/ 110 h 170"/>
                  <a:gd name="T26" fmla="*/ 133 w 213"/>
                  <a:gd name="T27" fmla="*/ 100 h 170"/>
                  <a:gd name="T28" fmla="*/ 123 w 213"/>
                  <a:gd name="T29" fmla="*/ 102 h 170"/>
                  <a:gd name="T30" fmla="*/ 125 w 213"/>
                  <a:gd name="T31" fmla="*/ 121 h 170"/>
                  <a:gd name="T32" fmla="*/ 129 w 213"/>
                  <a:gd name="T33" fmla="*/ 132 h 170"/>
                  <a:gd name="T34" fmla="*/ 132 w 213"/>
                  <a:gd name="T35" fmla="*/ 137 h 170"/>
                  <a:gd name="T36" fmla="*/ 132 w 213"/>
                  <a:gd name="T37" fmla="*/ 137 h 170"/>
                  <a:gd name="T38" fmla="*/ 132 w 213"/>
                  <a:gd name="T39" fmla="*/ 137 h 170"/>
                  <a:gd name="T40" fmla="*/ 117 w 213"/>
                  <a:gd name="T41" fmla="*/ 169 h 170"/>
                  <a:gd name="T42" fmla="*/ 117 w 213"/>
                  <a:gd name="T43" fmla="*/ 169 h 170"/>
                  <a:gd name="T44" fmla="*/ 115 w 213"/>
                  <a:gd name="T45" fmla="*/ 170 h 170"/>
                  <a:gd name="T46" fmla="*/ 60 w 213"/>
                  <a:gd name="T47" fmla="*/ 136 h 170"/>
                  <a:gd name="T48" fmla="*/ 52 w 213"/>
                  <a:gd name="T49" fmla="*/ 137 h 170"/>
                  <a:gd name="T50" fmla="*/ 1 w 213"/>
                  <a:gd name="T51" fmla="*/ 90 h 170"/>
                  <a:gd name="T52" fmla="*/ 49 w 213"/>
                  <a:gd name="T53" fmla="*/ 3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70">
                    <a:moveTo>
                      <a:pt x="49" y="39"/>
                    </a:moveTo>
                    <a:cubicBezTo>
                      <a:pt x="52" y="39"/>
                      <a:pt x="55" y="39"/>
                      <a:pt x="58" y="40"/>
                    </a:cubicBezTo>
                    <a:cubicBezTo>
                      <a:pt x="63" y="32"/>
                      <a:pt x="70" y="24"/>
                      <a:pt x="80" y="17"/>
                    </a:cubicBezTo>
                    <a:cubicBezTo>
                      <a:pt x="90" y="10"/>
                      <a:pt x="102" y="6"/>
                      <a:pt x="114" y="3"/>
                    </a:cubicBezTo>
                    <a:cubicBezTo>
                      <a:pt x="136" y="0"/>
                      <a:pt x="157" y="5"/>
                      <a:pt x="174" y="16"/>
                    </a:cubicBezTo>
                    <a:cubicBezTo>
                      <a:pt x="192" y="14"/>
                      <a:pt x="208" y="27"/>
                      <a:pt x="211" y="45"/>
                    </a:cubicBezTo>
                    <a:cubicBezTo>
                      <a:pt x="213" y="57"/>
                      <a:pt x="209" y="69"/>
                      <a:pt x="201" y="77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188" y="81"/>
                      <a:pt x="177" y="79"/>
                      <a:pt x="169" y="75"/>
                    </a:cubicBezTo>
                    <a:cubicBezTo>
                      <a:pt x="159" y="70"/>
                      <a:pt x="153" y="63"/>
                      <a:pt x="152" y="62"/>
                    </a:cubicBezTo>
                    <a:cubicBezTo>
                      <a:pt x="152" y="62"/>
                      <a:pt x="152" y="62"/>
                      <a:pt x="152" y="62"/>
                    </a:cubicBezTo>
                    <a:cubicBezTo>
                      <a:pt x="158" y="110"/>
                      <a:pt x="158" y="110"/>
                      <a:pt x="158" y="110"/>
                    </a:cubicBezTo>
                    <a:cubicBezTo>
                      <a:pt x="158" y="116"/>
                      <a:pt x="149" y="110"/>
                      <a:pt x="149" y="110"/>
                    </a:cubicBezTo>
                    <a:cubicBezTo>
                      <a:pt x="149" y="110"/>
                      <a:pt x="140" y="103"/>
                      <a:pt x="133" y="100"/>
                    </a:cubicBezTo>
                    <a:cubicBezTo>
                      <a:pt x="129" y="99"/>
                      <a:pt x="125" y="99"/>
                      <a:pt x="123" y="102"/>
                    </a:cubicBezTo>
                    <a:cubicBezTo>
                      <a:pt x="121" y="107"/>
                      <a:pt x="122" y="114"/>
                      <a:pt x="125" y="121"/>
                    </a:cubicBezTo>
                    <a:cubicBezTo>
                      <a:pt x="126" y="125"/>
                      <a:pt x="128" y="129"/>
                      <a:pt x="129" y="132"/>
                    </a:cubicBezTo>
                    <a:cubicBezTo>
                      <a:pt x="131" y="135"/>
                      <a:pt x="132" y="137"/>
                      <a:pt x="132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2" y="137"/>
                      <a:pt x="132" y="137"/>
                      <a:pt x="132" y="137"/>
                    </a:cubicBezTo>
                    <a:cubicBezTo>
                      <a:pt x="132" y="137"/>
                      <a:pt x="133" y="164"/>
                      <a:pt x="117" y="169"/>
                    </a:cubicBezTo>
                    <a:cubicBezTo>
                      <a:pt x="117" y="169"/>
                      <a:pt x="117" y="169"/>
                      <a:pt x="117" y="169"/>
                    </a:cubicBezTo>
                    <a:cubicBezTo>
                      <a:pt x="116" y="170"/>
                      <a:pt x="116" y="170"/>
                      <a:pt x="115" y="170"/>
                    </a:cubicBezTo>
                    <a:cubicBezTo>
                      <a:pt x="93" y="166"/>
                      <a:pt x="73" y="154"/>
                      <a:pt x="60" y="136"/>
                    </a:cubicBezTo>
                    <a:cubicBezTo>
                      <a:pt x="57" y="137"/>
                      <a:pt x="55" y="137"/>
                      <a:pt x="52" y="137"/>
                    </a:cubicBezTo>
                    <a:cubicBezTo>
                      <a:pt x="25" y="138"/>
                      <a:pt x="2" y="117"/>
                      <a:pt x="1" y="90"/>
                    </a:cubicBezTo>
                    <a:cubicBezTo>
                      <a:pt x="0" y="63"/>
                      <a:pt x="22" y="40"/>
                      <a:pt x="49" y="39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4" name="Freeform 75">
                <a:extLst>
                  <a:ext uri="{FF2B5EF4-FFF2-40B4-BE49-F238E27FC236}">
                    <a16:creationId xmlns:a16="http://schemas.microsoft.com/office/drawing/2014/main" id="{5B56F3FA-9C3D-477B-AA6D-5BD9EC539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726" y="3660776"/>
                <a:ext cx="122238" cy="117475"/>
              </a:xfrm>
              <a:custGeom>
                <a:avLst/>
                <a:gdLst>
                  <a:gd name="T0" fmla="*/ 21 w 126"/>
                  <a:gd name="T1" fmla="*/ 0 h 122"/>
                  <a:gd name="T2" fmla="*/ 9 w 126"/>
                  <a:gd name="T3" fmla="*/ 34 h 122"/>
                  <a:gd name="T4" fmla="*/ 59 w 126"/>
                  <a:gd name="T5" fmla="*/ 82 h 122"/>
                  <a:gd name="T6" fmla="*/ 68 w 126"/>
                  <a:gd name="T7" fmla="*/ 81 h 122"/>
                  <a:gd name="T8" fmla="*/ 123 w 126"/>
                  <a:gd name="T9" fmla="*/ 114 h 122"/>
                  <a:gd name="T10" fmla="*/ 124 w 126"/>
                  <a:gd name="T11" fmla="*/ 114 h 122"/>
                  <a:gd name="T12" fmla="*/ 124 w 126"/>
                  <a:gd name="T13" fmla="*/ 114 h 122"/>
                  <a:gd name="T14" fmla="*/ 126 w 126"/>
                  <a:gd name="T15" fmla="*/ 113 h 122"/>
                  <a:gd name="T16" fmla="*/ 116 w 126"/>
                  <a:gd name="T17" fmla="*/ 121 h 122"/>
                  <a:gd name="T18" fmla="*/ 116 w 126"/>
                  <a:gd name="T19" fmla="*/ 121 h 122"/>
                  <a:gd name="T20" fmla="*/ 114 w 126"/>
                  <a:gd name="T21" fmla="*/ 122 h 122"/>
                  <a:gd name="T22" fmla="*/ 59 w 126"/>
                  <a:gd name="T23" fmla="*/ 88 h 122"/>
                  <a:gd name="T24" fmla="*/ 51 w 126"/>
                  <a:gd name="T25" fmla="*/ 89 h 122"/>
                  <a:gd name="T26" fmla="*/ 0 w 126"/>
                  <a:gd name="T27" fmla="*/ 42 h 122"/>
                  <a:gd name="T28" fmla="*/ 21 w 126"/>
                  <a:gd name="T2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122">
                    <a:moveTo>
                      <a:pt x="21" y="0"/>
                    </a:moveTo>
                    <a:cubicBezTo>
                      <a:pt x="13" y="9"/>
                      <a:pt x="8" y="21"/>
                      <a:pt x="9" y="34"/>
                    </a:cubicBezTo>
                    <a:cubicBezTo>
                      <a:pt x="10" y="61"/>
                      <a:pt x="32" y="82"/>
                      <a:pt x="59" y="82"/>
                    </a:cubicBezTo>
                    <a:cubicBezTo>
                      <a:pt x="62" y="81"/>
                      <a:pt x="65" y="81"/>
                      <a:pt x="68" y="81"/>
                    </a:cubicBezTo>
                    <a:cubicBezTo>
                      <a:pt x="81" y="98"/>
                      <a:pt x="101" y="111"/>
                      <a:pt x="123" y="114"/>
                    </a:cubicBezTo>
                    <a:cubicBezTo>
                      <a:pt x="123" y="114"/>
                      <a:pt x="124" y="114"/>
                      <a:pt x="124" y="114"/>
                    </a:cubicBezTo>
                    <a:cubicBezTo>
                      <a:pt x="124" y="114"/>
                      <a:pt x="124" y="114"/>
                      <a:pt x="124" y="114"/>
                    </a:cubicBezTo>
                    <a:cubicBezTo>
                      <a:pt x="125" y="114"/>
                      <a:pt x="125" y="113"/>
                      <a:pt x="126" y="113"/>
                    </a:cubicBezTo>
                    <a:cubicBezTo>
                      <a:pt x="123" y="117"/>
                      <a:pt x="120" y="120"/>
                      <a:pt x="116" y="121"/>
                    </a:cubicBezTo>
                    <a:cubicBezTo>
                      <a:pt x="116" y="121"/>
                      <a:pt x="116" y="121"/>
                      <a:pt x="116" y="121"/>
                    </a:cubicBezTo>
                    <a:cubicBezTo>
                      <a:pt x="115" y="122"/>
                      <a:pt x="115" y="122"/>
                      <a:pt x="114" y="122"/>
                    </a:cubicBezTo>
                    <a:cubicBezTo>
                      <a:pt x="92" y="118"/>
                      <a:pt x="72" y="106"/>
                      <a:pt x="59" y="88"/>
                    </a:cubicBezTo>
                    <a:cubicBezTo>
                      <a:pt x="56" y="89"/>
                      <a:pt x="54" y="89"/>
                      <a:pt x="51" y="89"/>
                    </a:cubicBezTo>
                    <a:cubicBezTo>
                      <a:pt x="24" y="90"/>
                      <a:pt x="1" y="69"/>
                      <a:pt x="0" y="42"/>
                    </a:cubicBezTo>
                    <a:cubicBezTo>
                      <a:pt x="0" y="24"/>
                      <a:pt x="8" y="9"/>
                      <a:pt x="21" y="0"/>
                    </a:cubicBezTo>
                    <a:close/>
                  </a:path>
                </a:pathLst>
              </a:custGeom>
              <a:solidFill>
                <a:srgbClr val="001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5" name="Freeform 76">
                <a:extLst>
                  <a:ext uri="{FF2B5EF4-FFF2-40B4-BE49-F238E27FC236}">
                    <a16:creationId xmlns:a16="http://schemas.microsoft.com/office/drawing/2014/main" id="{9F2001A0-CC80-4D69-80A3-43231B73A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976" y="3795713"/>
                <a:ext cx="80963" cy="63500"/>
              </a:xfrm>
              <a:custGeom>
                <a:avLst/>
                <a:gdLst>
                  <a:gd name="T0" fmla="*/ 0 w 51"/>
                  <a:gd name="T1" fmla="*/ 17 h 40"/>
                  <a:gd name="T2" fmla="*/ 8 w 51"/>
                  <a:gd name="T3" fmla="*/ 0 h 40"/>
                  <a:gd name="T4" fmla="*/ 49 w 51"/>
                  <a:gd name="T5" fmla="*/ 16 h 40"/>
                  <a:gd name="T6" fmla="*/ 51 w 51"/>
                  <a:gd name="T7" fmla="*/ 40 h 40"/>
                  <a:gd name="T8" fmla="*/ 0 w 51"/>
                  <a:gd name="T9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0">
                    <a:moveTo>
                      <a:pt x="0" y="17"/>
                    </a:moveTo>
                    <a:lnTo>
                      <a:pt x="8" y="0"/>
                    </a:lnTo>
                    <a:lnTo>
                      <a:pt x="49" y="16"/>
                    </a:lnTo>
                    <a:lnTo>
                      <a:pt x="51" y="4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6" name="Freeform 77">
                <a:extLst>
                  <a:ext uri="{FF2B5EF4-FFF2-40B4-BE49-F238E27FC236}">
                    <a16:creationId xmlns:a16="http://schemas.microsoft.com/office/drawing/2014/main" id="{BB117C50-0726-4984-8AC5-ED8C259FF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1388" y="3965576"/>
                <a:ext cx="109538" cy="38100"/>
              </a:xfrm>
              <a:custGeom>
                <a:avLst/>
                <a:gdLst>
                  <a:gd name="T0" fmla="*/ 105 w 112"/>
                  <a:gd name="T1" fmla="*/ 31 h 39"/>
                  <a:gd name="T2" fmla="*/ 105 w 112"/>
                  <a:gd name="T3" fmla="*/ 31 h 39"/>
                  <a:gd name="T4" fmla="*/ 105 w 112"/>
                  <a:gd name="T5" fmla="*/ 34 h 39"/>
                  <a:gd name="T6" fmla="*/ 103 w 112"/>
                  <a:gd name="T7" fmla="*/ 39 h 39"/>
                  <a:gd name="T8" fmla="*/ 26 w 112"/>
                  <a:gd name="T9" fmla="*/ 38 h 39"/>
                  <a:gd name="T10" fmla="*/ 26 w 112"/>
                  <a:gd name="T11" fmla="*/ 38 h 39"/>
                  <a:gd name="T12" fmla="*/ 21 w 112"/>
                  <a:gd name="T13" fmla="*/ 38 h 39"/>
                  <a:gd name="T14" fmla="*/ 3 w 112"/>
                  <a:gd name="T15" fmla="*/ 38 h 39"/>
                  <a:gd name="T16" fmla="*/ 0 w 112"/>
                  <a:gd name="T17" fmla="*/ 1 h 39"/>
                  <a:gd name="T18" fmla="*/ 40 w 112"/>
                  <a:gd name="T19" fmla="*/ 3 h 39"/>
                  <a:gd name="T20" fmla="*/ 68 w 112"/>
                  <a:gd name="T21" fmla="*/ 4 h 39"/>
                  <a:gd name="T22" fmla="*/ 101 w 112"/>
                  <a:gd name="T23" fmla="*/ 9 h 39"/>
                  <a:gd name="T24" fmla="*/ 107 w 112"/>
                  <a:gd name="T25" fmla="*/ 17 h 39"/>
                  <a:gd name="T26" fmla="*/ 106 w 112"/>
                  <a:gd name="T27" fmla="*/ 18 h 39"/>
                  <a:gd name="T28" fmla="*/ 112 w 112"/>
                  <a:gd name="T29" fmla="*/ 24 h 39"/>
                  <a:gd name="T30" fmla="*/ 105 w 112"/>
                  <a:gd name="T31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39">
                    <a:moveTo>
                      <a:pt x="105" y="31"/>
                    </a:move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3"/>
                      <a:pt x="105" y="34"/>
                    </a:cubicBezTo>
                    <a:cubicBezTo>
                      <a:pt x="105" y="36"/>
                      <a:pt x="104" y="38"/>
                      <a:pt x="103" y="39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4" y="0"/>
                      <a:pt x="62" y="3"/>
                      <a:pt x="68" y="4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5" y="10"/>
                      <a:pt x="107" y="13"/>
                      <a:pt x="107" y="17"/>
                    </a:cubicBezTo>
                    <a:cubicBezTo>
                      <a:pt x="107" y="17"/>
                      <a:pt x="107" y="18"/>
                      <a:pt x="106" y="18"/>
                    </a:cubicBezTo>
                    <a:cubicBezTo>
                      <a:pt x="110" y="18"/>
                      <a:pt x="112" y="21"/>
                      <a:pt x="112" y="24"/>
                    </a:cubicBezTo>
                    <a:cubicBezTo>
                      <a:pt x="112" y="28"/>
                      <a:pt x="109" y="31"/>
                      <a:pt x="105" y="31"/>
                    </a:cubicBezTo>
                    <a:close/>
                  </a:path>
                </a:pathLst>
              </a:custGeom>
              <a:solidFill>
                <a:srgbClr val="FBD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7" name="Freeform 78">
                <a:extLst>
                  <a:ext uri="{FF2B5EF4-FFF2-40B4-BE49-F238E27FC236}">
                    <a16:creationId xmlns:a16="http://schemas.microsoft.com/office/drawing/2014/main" id="{88C6D0B7-76EA-46A9-9BB0-4FFE28832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563" y="3995738"/>
                <a:ext cx="100013" cy="7938"/>
              </a:xfrm>
              <a:custGeom>
                <a:avLst/>
                <a:gdLst>
                  <a:gd name="T0" fmla="*/ 0 w 103"/>
                  <a:gd name="T1" fmla="*/ 0 h 8"/>
                  <a:gd name="T2" fmla="*/ 1 w 103"/>
                  <a:gd name="T3" fmla="*/ 7 h 8"/>
                  <a:gd name="T4" fmla="*/ 19 w 103"/>
                  <a:gd name="T5" fmla="*/ 7 h 8"/>
                  <a:gd name="T6" fmla="*/ 24 w 103"/>
                  <a:gd name="T7" fmla="*/ 7 h 8"/>
                  <a:gd name="T8" fmla="*/ 24 w 103"/>
                  <a:gd name="T9" fmla="*/ 7 h 8"/>
                  <a:gd name="T10" fmla="*/ 101 w 103"/>
                  <a:gd name="T11" fmla="*/ 8 h 8"/>
                  <a:gd name="T12" fmla="*/ 103 w 103"/>
                  <a:gd name="T13" fmla="*/ 3 h 8"/>
                  <a:gd name="T14" fmla="*/ 103 w 103"/>
                  <a:gd name="T15" fmla="*/ 0 h 8"/>
                  <a:gd name="T16" fmla="*/ 0 w 10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8">
                    <a:moveTo>
                      <a:pt x="0" y="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2" y="7"/>
                      <a:pt x="103" y="5"/>
                      <a:pt x="103" y="3"/>
                    </a:cubicBezTo>
                    <a:cubicBezTo>
                      <a:pt x="103" y="2"/>
                      <a:pt x="103" y="1"/>
                      <a:pt x="10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C4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8" name="Freeform 79">
                <a:extLst>
                  <a:ext uri="{FF2B5EF4-FFF2-40B4-BE49-F238E27FC236}">
                    <a16:creationId xmlns:a16="http://schemas.microsoft.com/office/drawing/2014/main" id="{A5F20A2E-C27A-4126-90FA-37DDCEE9B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2163" y="4067176"/>
                <a:ext cx="271463" cy="276225"/>
              </a:xfrm>
              <a:custGeom>
                <a:avLst/>
                <a:gdLst>
                  <a:gd name="T0" fmla="*/ 271 w 280"/>
                  <a:gd name="T1" fmla="*/ 13 h 285"/>
                  <a:gd name="T2" fmla="*/ 247 w 280"/>
                  <a:gd name="T3" fmla="*/ 3 h 285"/>
                  <a:gd name="T4" fmla="*/ 173 w 280"/>
                  <a:gd name="T5" fmla="*/ 2 h 285"/>
                  <a:gd name="T6" fmla="*/ 24 w 280"/>
                  <a:gd name="T7" fmla="*/ 0 h 285"/>
                  <a:gd name="T8" fmla="*/ 2 w 280"/>
                  <a:gd name="T9" fmla="*/ 0 h 285"/>
                  <a:gd name="T10" fmla="*/ 12 w 280"/>
                  <a:gd name="T11" fmla="*/ 66 h 285"/>
                  <a:gd name="T12" fmla="*/ 82 w 280"/>
                  <a:gd name="T13" fmla="*/ 67 h 285"/>
                  <a:gd name="T14" fmla="*/ 83 w 280"/>
                  <a:gd name="T15" fmla="*/ 67 h 285"/>
                  <a:gd name="T16" fmla="*/ 212 w 280"/>
                  <a:gd name="T17" fmla="*/ 68 h 285"/>
                  <a:gd name="T18" fmla="*/ 199 w 280"/>
                  <a:gd name="T19" fmla="*/ 251 h 285"/>
                  <a:gd name="T20" fmla="*/ 251 w 280"/>
                  <a:gd name="T21" fmla="*/ 285 h 285"/>
                  <a:gd name="T22" fmla="*/ 280 w 280"/>
                  <a:gd name="T23" fmla="*/ 38 h 285"/>
                  <a:gd name="T24" fmla="*/ 271 w 280"/>
                  <a:gd name="T25" fmla="*/ 1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285">
                    <a:moveTo>
                      <a:pt x="271" y="13"/>
                    </a:moveTo>
                    <a:cubicBezTo>
                      <a:pt x="265" y="6"/>
                      <a:pt x="256" y="3"/>
                      <a:pt x="247" y="3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9"/>
                      <a:pt x="0" y="45"/>
                      <a:pt x="12" y="66"/>
                    </a:cubicBezTo>
                    <a:cubicBezTo>
                      <a:pt x="39" y="66"/>
                      <a:pt x="80" y="67"/>
                      <a:pt x="82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212" y="68"/>
                      <a:pt x="212" y="68"/>
                      <a:pt x="212" y="68"/>
                    </a:cubicBezTo>
                    <a:cubicBezTo>
                      <a:pt x="199" y="251"/>
                      <a:pt x="199" y="251"/>
                      <a:pt x="199" y="251"/>
                    </a:cubicBezTo>
                    <a:cubicBezTo>
                      <a:pt x="251" y="285"/>
                      <a:pt x="251" y="285"/>
                      <a:pt x="251" y="285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80" y="29"/>
                      <a:pt x="277" y="20"/>
                      <a:pt x="271" y="13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9" name="Freeform 80">
                <a:extLst>
                  <a:ext uri="{FF2B5EF4-FFF2-40B4-BE49-F238E27FC236}">
                    <a16:creationId xmlns:a16="http://schemas.microsoft.com/office/drawing/2014/main" id="{4B1EADB9-6467-4731-A5A3-F426D3FF5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4251" y="4302126"/>
                <a:ext cx="130175" cy="63500"/>
              </a:xfrm>
              <a:custGeom>
                <a:avLst/>
                <a:gdLst>
                  <a:gd name="T0" fmla="*/ 122 w 133"/>
                  <a:gd name="T1" fmla="*/ 31 h 65"/>
                  <a:gd name="T2" fmla="*/ 57 w 133"/>
                  <a:gd name="T3" fmla="*/ 0 h 65"/>
                  <a:gd name="T4" fmla="*/ 57 w 133"/>
                  <a:gd name="T5" fmla="*/ 0 h 65"/>
                  <a:gd name="T6" fmla="*/ 54 w 133"/>
                  <a:gd name="T7" fmla="*/ 0 h 65"/>
                  <a:gd name="T8" fmla="*/ 47 w 133"/>
                  <a:gd name="T9" fmla="*/ 5 h 65"/>
                  <a:gd name="T10" fmla="*/ 47 w 133"/>
                  <a:gd name="T11" fmla="*/ 5 h 65"/>
                  <a:gd name="T12" fmla="*/ 24 w 133"/>
                  <a:gd name="T13" fmla="*/ 22 h 65"/>
                  <a:gd name="T14" fmla="*/ 1 w 133"/>
                  <a:gd name="T15" fmla="*/ 8 h 65"/>
                  <a:gd name="T16" fmla="*/ 1 w 133"/>
                  <a:gd name="T17" fmla="*/ 54 h 65"/>
                  <a:gd name="T18" fmla="*/ 10 w 133"/>
                  <a:gd name="T19" fmla="*/ 63 h 65"/>
                  <a:gd name="T20" fmla="*/ 124 w 133"/>
                  <a:gd name="T21" fmla="*/ 64 h 65"/>
                  <a:gd name="T22" fmla="*/ 131 w 133"/>
                  <a:gd name="T23" fmla="*/ 57 h 65"/>
                  <a:gd name="T24" fmla="*/ 131 w 133"/>
                  <a:gd name="T25" fmla="*/ 42 h 65"/>
                  <a:gd name="T26" fmla="*/ 122 w 133"/>
                  <a:gd name="T27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65">
                    <a:moveTo>
                      <a:pt x="122" y="31"/>
                    </a:moveTo>
                    <a:cubicBezTo>
                      <a:pt x="112" y="25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6" y="0"/>
                      <a:pt x="55" y="0"/>
                      <a:pt x="54" y="0"/>
                    </a:cubicBezTo>
                    <a:cubicBezTo>
                      <a:pt x="51" y="0"/>
                      <a:pt x="48" y="2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11"/>
                      <a:pt x="39" y="22"/>
                      <a:pt x="24" y="2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63"/>
                      <a:pt x="10" y="63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31" y="65"/>
                      <a:pt x="131" y="57"/>
                    </a:cubicBezTo>
                    <a:cubicBezTo>
                      <a:pt x="131" y="42"/>
                      <a:pt x="131" y="42"/>
                      <a:pt x="131" y="42"/>
                    </a:cubicBezTo>
                    <a:cubicBezTo>
                      <a:pt x="131" y="42"/>
                      <a:pt x="133" y="36"/>
                      <a:pt x="122" y="3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0" name="Freeform 81">
                <a:extLst>
                  <a:ext uri="{FF2B5EF4-FFF2-40B4-BE49-F238E27FC236}">
                    <a16:creationId xmlns:a16="http://schemas.microsoft.com/office/drawing/2014/main" id="{1DD0C8AD-32F3-4AC9-9722-680F67BA3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8" y="3849688"/>
                <a:ext cx="250825" cy="576263"/>
              </a:xfrm>
              <a:custGeom>
                <a:avLst/>
                <a:gdLst>
                  <a:gd name="T0" fmla="*/ 14 w 259"/>
                  <a:gd name="T1" fmla="*/ 584 h 597"/>
                  <a:gd name="T2" fmla="*/ 94 w 259"/>
                  <a:gd name="T3" fmla="*/ 331 h 597"/>
                  <a:gd name="T4" fmla="*/ 62 w 259"/>
                  <a:gd name="T5" fmla="*/ 330 h 597"/>
                  <a:gd name="T6" fmla="*/ 60 w 259"/>
                  <a:gd name="T7" fmla="*/ 330 h 597"/>
                  <a:gd name="T8" fmla="*/ 34 w 259"/>
                  <a:gd name="T9" fmla="*/ 307 h 597"/>
                  <a:gd name="T10" fmla="*/ 1 w 259"/>
                  <a:gd name="T11" fmla="*/ 32 h 597"/>
                  <a:gd name="T12" fmla="*/ 24 w 259"/>
                  <a:gd name="T13" fmla="*/ 2 h 597"/>
                  <a:gd name="T14" fmla="*/ 54 w 259"/>
                  <a:gd name="T15" fmla="*/ 25 h 597"/>
                  <a:gd name="T16" fmla="*/ 84 w 259"/>
                  <a:gd name="T17" fmla="*/ 278 h 597"/>
                  <a:gd name="T18" fmla="*/ 232 w 259"/>
                  <a:gd name="T19" fmla="*/ 279 h 597"/>
                  <a:gd name="T20" fmla="*/ 259 w 259"/>
                  <a:gd name="T21" fmla="*/ 306 h 597"/>
                  <a:gd name="T22" fmla="*/ 232 w 259"/>
                  <a:gd name="T23" fmla="*/ 332 h 597"/>
                  <a:gd name="T24" fmla="*/ 177 w 259"/>
                  <a:gd name="T25" fmla="*/ 332 h 597"/>
                  <a:gd name="T26" fmla="*/ 253 w 259"/>
                  <a:gd name="T27" fmla="*/ 589 h 597"/>
                  <a:gd name="T28" fmla="*/ 248 w 259"/>
                  <a:gd name="T29" fmla="*/ 597 h 597"/>
                  <a:gd name="T30" fmla="*/ 246 w 259"/>
                  <a:gd name="T31" fmla="*/ 597 h 597"/>
                  <a:gd name="T32" fmla="*/ 240 w 259"/>
                  <a:gd name="T33" fmla="*/ 593 h 597"/>
                  <a:gd name="T34" fmla="*/ 163 w 259"/>
                  <a:gd name="T35" fmla="*/ 332 h 597"/>
                  <a:gd name="T36" fmla="*/ 108 w 259"/>
                  <a:gd name="T37" fmla="*/ 331 h 597"/>
                  <a:gd name="T38" fmla="*/ 27 w 259"/>
                  <a:gd name="T39" fmla="*/ 588 h 597"/>
                  <a:gd name="T40" fmla="*/ 20 w 259"/>
                  <a:gd name="T41" fmla="*/ 592 h 597"/>
                  <a:gd name="T42" fmla="*/ 18 w 259"/>
                  <a:gd name="T43" fmla="*/ 592 h 597"/>
                  <a:gd name="T44" fmla="*/ 14 w 259"/>
                  <a:gd name="T45" fmla="*/ 58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9" h="597">
                    <a:moveTo>
                      <a:pt x="14" y="584"/>
                    </a:moveTo>
                    <a:cubicBezTo>
                      <a:pt x="94" y="331"/>
                      <a:pt x="94" y="331"/>
                      <a:pt x="94" y="331"/>
                    </a:cubicBezTo>
                    <a:cubicBezTo>
                      <a:pt x="94" y="331"/>
                      <a:pt x="62" y="330"/>
                      <a:pt x="62" y="330"/>
                    </a:cubicBezTo>
                    <a:cubicBezTo>
                      <a:pt x="62" y="330"/>
                      <a:pt x="61" y="330"/>
                      <a:pt x="60" y="330"/>
                    </a:cubicBezTo>
                    <a:cubicBezTo>
                      <a:pt x="47" y="330"/>
                      <a:pt x="36" y="320"/>
                      <a:pt x="34" y="307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17"/>
                      <a:pt x="10" y="4"/>
                      <a:pt x="24" y="2"/>
                    </a:cubicBezTo>
                    <a:cubicBezTo>
                      <a:pt x="39" y="0"/>
                      <a:pt x="52" y="11"/>
                      <a:pt x="54" y="25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232" y="279"/>
                      <a:pt x="232" y="279"/>
                      <a:pt x="232" y="279"/>
                    </a:cubicBezTo>
                    <a:cubicBezTo>
                      <a:pt x="247" y="279"/>
                      <a:pt x="259" y="291"/>
                      <a:pt x="259" y="306"/>
                    </a:cubicBezTo>
                    <a:cubicBezTo>
                      <a:pt x="259" y="321"/>
                      <a:pt x="247" y="333"/>
                      <a:pt x="232" y="332"/>
                    </a:cubicBezTo>
                    <a:cubicBezTo>
                      <a:pt x="177" y="332"/>
                      <a:pt x="177" y="332"/>
                      <a:pt x="177" y="332"/>
                    </a:cubicBezTo>
                    <a:cubicBezTo>
                      <a:pt x="253" y="589"/>
                      <a:pt x="253" y="589"/>
                      <a:pt x="253" y="589"/>
                    </a:cubicBezTo>
                    <a:cubicBezTo>
                      <a:pt x="254" y="592"/>
                      <a:pt x="252" y="596"/>
                      <a:pt x="248" y="597"/>
                    </a:cubicBezTo>
                    <a:cubicBezTo>
                      <a:pt x="248" y="597"/>
                      <a:pt x="247" y="597"/>
                      <a:pt x="246" y="597"/>
                    </a:cubicBezTo>
                    <a:cubicBezTo>
                      <a:pt x="244" y="597"/>
                      <a:pt x="241" y="596"/>
                      <a:pt x="240" y="593"/>
                    </a:cubicBezTo>
                    <a:cubicBezTo>
                      <a:pt x="163" y="332"/>
                      <a:pt x="163" y="332"/>
                      <a:pt x="163" y="332"/>
                    </a:cubicBezTo>
                    <a:cubicBezTo>
                      <a:pt x="108" y="331"/>
                      <a:pt x="108" y="331"/>
                      <a:pt x="108" y="331"/>
                    </a:cubicBezTo>
                    <a:cubicBezTo>
                      <a:pt x="27" y="588"/>
                      <a:pt x="27" y="588"/>
                      <a:pt x="27" y="588"/>
                    </a:cubicBezTo>
                    <a:cubicBezTo>
                      <a:pt x="26" y="591"/>
                      <a:pt x="23" y="592"/>
                      <a:pt x="20" y="592"/>
                    </a:cubicBezTo>
                    <a:cubicBezTo>
                      <a:pt x="20" y="592"/>
                      <a:pt x="19" y="592"/>
                      <a:pt x="18" y="592"/>
                    </a:cubicBezTo>
                    <a:cubicBezTo>
                      <a:pt x="15" y="591"/>
                      <a:pt x="13" y="587"/>
                      <a:pt x="14" y="584"/>
                    </a:cubicBezTo>
                    <a:close/>
                  </a:path>
                </a:pathLst>
              </a:custGeom>
              <a:solidFill>
                <a:srgbClr val="F08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1" name="Freeform 82">
                <a:extLst>
                  <a:ext uri="{FF2B5EF4-FFF2-40B4-BE49-F238E27FC236}">
                    <a16:creationId xmlns:a16="http://schemas.microsoft.com/office/drawing/2014/main" id="{5DD63718-F85F-4838-881F-05CC69DBF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8" y="3849688"/>
                <a:ext cx="250825" cy="576263"/>
              </a:xfrm>
              <a:custGeom>
                <a:avLst/>
                <a:gdLst>
                  <a:gd name="T0" fmla="*/ 14 w 259"/>
                  <a:gd name="T1" fmla="*/ 584 h 597"/>
                  <a:gd name="T2" fmla="*/ 94 w 259"/>
                  <a:gd name="T3" fmla="*/ 331 h 597"/>
                  <a:gd name="T4" fmla="*/ 62 w 259"/>
                  <a:gd name="T5" fmla="*/ 330 h 597"/>
                  <a:gd name="T6" fmla="*/ 60 w 259"/>
                  <a:gd name="T7" fmla="*/ 330 h 597"/>
                  <a:gd name="T8" fmla="*/ 34 w 259"/>
                  <a:gd name="T9" fmla="*/ 307 h 597"/>
                  <a:gd name="T10" fmla="*/ 1 w 259"/>
                  <a:gd name="T11" fmla="*/ 32 h 597"/>
                  <a:gd name="T12" fmla="*/ 24 w 259"/>
                  <a:gd name="T13" fmla="*/ 2 h 597"/>
                  <a:gd name="T14" fmla="*/ 54 w 259"/>
                  <a:gd name="T15" fmla="*/ 25 h 597"/>
                  <a:gd name="T16" fmla="*/ 84 w 259"/>
                  <a:gd name="T17" fmla="*/ 278 h 597"/>
                  <a:gd name="T18" fmla="*/ 232 w 259"/>
                  <a:gd name="T19" fmla="*/ 279 h 597"/>
                  <a:gd name="T20" fmla="*/ 259 w 259"/>
                  <a:gd name="T21" fmla="*/ 306 h 597"/>
                  <a:gd name="T22" fmla="*/ 232 w 259"/>
                  <a:gd name="T23" fmla="*/ 332 h 597"/>
                  <a:gd name="T24" fmla="*/ 177 w 259"/>
                  <a:gd name="T25" fmla="*/ 332 h 597"/>
                  <a:gd name="T26" fmla="*/ 253 w 259"/>
                  <a:gd name="T27" fmla="*/ 589 h 597"/>
                  <a:gd name="T28" fmla="*/ 248 w 259"/>
                  <a:gd name="T29" fmla="*/ 597 h 597"/>
                  <a:gd name="T30" fmla="*/ 246 w 259"/>
                  <a:gd name="T31" fmla="*/ 597 h 597"/>
                  <a:gd name="T32" fmla="*/ 240 w 259"/>
                  <a:gd name="T33" fmla="*/ 593 h 597"/>
                  <a:gd name="T34" fmla="*/ 163 w 259"/>
                  <a:gd name="T35" fmla="*/ 332 h 597"/>
                  <a:gd name="T36" fmla="*/ 108 w 259"/>
                  <a:gd name="T37" fmla="*/ 331 h 597"/>
                  <a:gd name="T38" fmla="*/ 27 w 259"/>
                  <a:gd name="T39" fmla="*/ 588 h 597"/>
                  <a:gd name="T40" fmla="*/ 20 w 259"/>
                  <a:gd name="T41" fmla="*/ 592 h 597"/>
                  <a:gd name="T42" fmla="*/ 18 w 259"/>
                  <a:gd name="T43" fmla="*/ 592 h 597"/>
                  <a:gd name="T44" fmla="*/ 14 w 259"/>
                  <a:gd name="T45" fmla="*/ 58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9" h="597">
                    <a:moveTo>
                      <a:pt x="14" y="584"/>
                    </a:moveTo>
                    <a:cubicBezTo>
                      <a:pt x="94" y="331"/>
                      <a:pt x="94" y="331"/>
                      <a:pt x="94" y="331"/>
                    </a:cubicBezTo>
                    <a:cubicBezTo>
                      <a:pt x="94" y="331"/>
                      <a:pt x="62" y="330"/>
                      <a:pt x="62" y="330"/>
                    </a:cubicBezTo>
                    <a:cubicBezTo>
                      <a:pt x="62" y="330"/>
                      <a:pt x="61" y="330"/>
                      <a:pt x="60" y="330"/>
                    </a:cubicBezTo>
                    <a:cubicBezTo>
                      <a:pt x="47" y="330"/>
                      <a:pt x="36" y="320"/>
                      <a:pt x="34" y="307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17"/>
                      <a:pt x="10" y="4"/>
                      <a:pt x="24" y="2"/>
                    </a:cubicBezTo>
                    <a:cubicBezTo>
                      <a:pt x="39" y="0"/>
                      <a:pt x="52" y="11"/>
                      <a:pt x="54" y="25"/>
                    </a:cubicBezTo>
                    <a:cubicBezTo>
                      <a:pt x="84" y="278"/>
                      <a:pt x="84" y="278"/>
                      <a:pt x="84" y="278"/>
                    </a:cubicBezTo>
                    <a:cubicBezTo>
                      <a:pt x="232" y="279"/>
                      <a:pt x="232" y="279"/>
                      <a:pt x="232" y="279"/>
                    </a:cubicBezTo>
                    <a:cubicBezTo>
                      <a:pt x="247" y="279"/>
                      <a:pt x="259" y="291"/>
                      <a:pt x="259" y="306"/>
                    </a:cubicBezTo>
                    <a:cubicBezTo>
                      <a:pt x="259" y="321"/>
                      <a:pt x="247" y="333"/>
                      <a:pt x="232" y="332"/>
                    </a:cubicBezTo>
                    <a:cubicBezTo>
                      <a:pt x="177" y="332"/>
                      <a:pt x="177" y="332"/>
                      <a:pt x="177" y="332"/>
                    </a:cubicBezTo>
                    <a:cubicBezTo>
                      <a:pt x="253" y="589"/>
                      <a:pt x="253" y="589"/>
                      <a:pt x="253" y="589"/>
                    </a:cubicBezTo>
                    <a:cubicBezTo>
                      <a:pt x="254" y="592"/>
                      <a:pt x="252" y="596"/>
                      <a:pt x="248" y="597"/>
                    </a:cubicBezTo>
                    <a:cubicBezTo>
                      <a:pt x="248" y="597"/>
                      <a:pt x="247" y="597"/>
                      <a:pt x="246" y="597"/>
                    </a:cubicBezTo>
                    <a:cubicBezTo>
                      <a:pt x="244" y="597"/>
                      <a:pt x="241" y="596"/>
                      <a:pt x="240" y="593"/>
                    </a:cubicBezTo>
                    <a:cubicBezTo>
                      <a:pt x="163" y="332"/>
                      <a:pt x="163" y="332"/>
                      <a:pt x="163" y="332"/>
                    </a:cubicBezTo>
                    <a:cubicBezTo>
                      <a:pt x="108" y="331"/>
                      <a:pt x="108" y="331"/>
                      <a:pt x="108" y="331"/>
                    </a:cubicBezTo>
                    <a:cubicBezTo>
                      <a:pt x="27" y="588"/>
                      <a:pt x="27" y="588"/>
                      <a:pt x="27" y="588"/>
                    </a:cubicBezTo>
                    <a:cubicBezTo>
                      <a:pt x="26" y="591"/>
                      <a:pt x="23" y="592"/>
                      <a:pt x="20" y="592"/>
                    </a:cubicBezTo>
                    <a:cubicBezTo>
                      <a:pt x="20" y="592"/>
                      <a:pt x="19" y="592"/>
                      <a:pt x="18" y="592"/>
                    </a:cubicBezTo>
                    <a:cubicBezTo>
                      <a:pt x="15" y="591"/>
                      <a:pt x="13" y="587"/>
                      <a:pt x="14" y="584"/>
                    </a:cubicBezTo>
                    <a:close/>
                  </a:path>
                </a:pathLst>
              </a:custGeom>
              <a:solidFill>
                <a:srgbClr val="F08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2" name="Freeform 83">
                <a:extLst>
                  <a:ext uri="{FF2B5EF4-FFF2-40B4-BE49-F238E27FC236}">
                    <a16:creationId xmlns:a16="http://schemas.microsoft.com/office/drawing/2014/main" id="{1CA9254A-BB72-444F-8D43-BF3D674A0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676" y="3843338"/>
                <a:ext cx="142875" cy="168275"/>
              </a:xfrm>
              <a:custGeom>
                <a:avLst/>
                <a:gdLst>
                  <a:gd name="T0" fmla="*/ 56 w 148"/>
                  <a:gd name="T1" fmla="*/ 126 h 174"/>
                  <a:gd name="T2" fmla="*/ 46 w 148"/>
                  <a:gd name="T3" fmla="*/ 27 h 174"/>
                  <a:gd name="T4" fmla="*/ 26 w 148"/>
                  <a:gd name="T5" fmla="*/ 2 h 174"/>
                  <a:gd name="T6" fmla="*/ 0 w 148"/>
                  <a:gd name="T7" fmla="*/ 21 h 174"/>
                  <a:gd name="T8" fmla="*/ 7 w 148"/>
                  <a:gd name="T9" fmla="*/ 146 h 174"/>
                  <a:gd name="T10" fmla="*/ 13 w 148"/>
                  <a:gd name="T11" fmla="*/ 165 h 174"/>
                  <a:gd name="T12" fmla="*/ 15 w 148"/>
                  <a:gd name="T13" fmla="*/ 167 h 174"/>
                  <a:gd name="T14" fmla="*/ 30 w 148"/>
                  <a:gd name="T15" fmla="*/ 173 h 174"/>
                  <a:gd name="T16" fmla="*/ 148 w 148"/>
                  <a:gd name="T17" fmla="*/ 174 h 174"/>
                  <a:gd name="T18" fmla="*/ 145 w 148"/>
                  <a:gd name="T19" fmla="*/ 128 h 174"/>
                  <a:gd name="T20" fmla="*/ 57 w 148"/>
                  <a:gd name="T21" fmla="*/ 12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74">
                    <a:moveTo>
                      <a:pt x="56" y="126"/>
                    </a:move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15"/>
                      <a:pt x="39" y="3"/>
                      <a:pt x="26" y="2"/>
                    </a:cubicBezTo>
                    <a:cubicBezTo>
                      <a:pt x="14" y="0"/>
                      <a:pt x="2" y="9"/>
                      <a:pt x="0" y="21"/>
                    </a:cubicBezTo>
                    <a:cubicBezTo>
                      <a:pt x="7" y="146"/>
                      <a:pt x="7" y="146"/>
                      <a:pt x="7" y="146"/>
                    </a:cubicBezTo>
                    <a:cubicBezTo>
                      <a:pt x="6" y="153"/>
                      <a:pt x="8" y="160"/>
                      <a:pt x="13" y="165"/>
                    </a:cubicBezTo>
                    <a:cubicBezTo>
                      <a:pt x="13" y="166"/>
                      <a:pt x="14" y="167"/>
                      <a:pt x="15" y="167"/>
                    </a:cubicBezTo>
                    <a:cubicBezTo>
                      <a:pt x="19" y="171"/>
                      <a:pt x="25" y="173"/>
                      <a:pt x="30" y="173"/>
                    </a:cubicBezTo>
                    <a:cubicBezTo>
                      <a:pt x="30" y="173"/>
                      <a:pt x="147" y="174"/>
                      <a:pt x="148" y="174"/>
                    </a:cubicBezTo>
                    <a:cubicBezTo>
                      <a:pt x="145" y="128"/>
                      <a:pt x="145" y="128"/>
                      <a:pt x="145" y="128"/>
                    </a:cubicBezTo>
                    <a:cubicBezTo>
                      <a:pt x="57" y="127"/>
                      <a:pt x="57" y="127"/>
                      <a:pt x="57" y="127"/>
                    </a:cubicBezTo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8B3699C7-A9B5-4AE8-BE5C-858E6EA007EA}"/>
                </a:ext>
              </a:extLst>
            </p:cNvPr>
            <p:cNvGrpSpPr/>
            <p:nvPr/>
          </p:nvGrpSpPr>
          <p:grpSpPr>
            <a:xfrm>
              <a:off x="6494218" y="3928872"/>
              <a:ext cx="1669971" cy="2516098"/>
              <a:chOff x="5856721" y="2896798"/>
              <a:chExt cx="1703457" cy="2566551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70669C6-0B59-4A98-A984-3C6142C0FD04}"/>
                  </a:ext>
                </a:extLst>
              </p:cNvPr>
              <p:cNvGrpSpPr/>
              <p:nvPr/>
            </p:nvGrpSpPr>
            <p:grpSpPr>
              <a:xfrm>
                <a:off x="5856721" y="2896798"/>
                <a:ext cx="1526013" cy="2566551"/>
                <a:chOff x="5505152" y="2926620"/>
                <a:chExt cx="1526013" cy="2566551"/>
              </a:xfrm>
            </p:grpSpPr>
            <p:sp>
              <p:nvSpPr>
                <p:cNvPr id="266" name="Freeform 6">
                  <a:extLst>
                    <a:ext uri="{FF2B5EF4-FFF2-40B4-BE49-F238E27FC236}">
                      <a16:creationId xmlns:a16="http://schemas.microsoft.com/office/drawing/2014/main" id="{98B7DE3B-D440-43F3-AE08-FBB340F4C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736" y="3344019"/>
                  <a:ext cx="256989" cy="475316"/>
                </a:xfrm>
                <a:custGeom>
                  <a:avLst/>
                  <a:gdLst>
                    <a:gd name="T0" fmla="*/ 103 w 103"/>
                    <a:gd name="T1" fmla="*/ 4 h 192"/>
                    <a:gd name="T2" fmla="*/ 17 w 103"/>
                    <a:gd name="T3" fmla="*/ 0 h 192"/>
                    <a:gd name="T4" fmla="*/ 7 w 103"/>
                    <a:gd name="T5" fmla="*/ 82 h 192"/>
                    <a:gd name="T6" fmla="*/ 35 w 103"/>
                    <a:gd name="T7" fmla="*/ 188 h 192"/>
                    <a:gd name="T8" fmla="*/ 86 w 103"/>
                    <a:gd name="T9" fmla="*/ 91 h 192"/>
                    <a:gd name="T10" fmla="*/ 103 w 103"/>
                    <a:gd name="T11" fmla="*/ 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3" h="192">
                      <a:moveTo>
                        <a:pt x="103" y="4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7" y="82"/>
                        <a:pt x="7" y="82"/>
                        <a:pt x="7" y="82"/>
                      </a:cubicBezTo>
                      <a:cubicBezTo>
                        <a:pt x="7" y="82"/>
                        <a:pt x="0" y="184"/>
                        <a:pt x="35" y="188"/>
                      </a:cubicBezTo>
                      <a:cubicBezTo>
                        <a:pt x="70" y="192"/>
                        <a:pt x="86" y="91"/>
                        <a:pt x="86" y="91"/>
                      </a:cubicBezTo>
                      <a:lnTo>
                        <a:pt x="103" y="4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67" name="Freeform 7">
                  <a:extLst>
                    <a:ext uri="{FF2B5EF4-FFF2-40B4-BE49-F238E27FC236}">
                      <a16:creationId xmlns:a16="http://schemas.microsoft.com/office/drawing/2014/main" id="{A8FA4AEA-0353-429D-8E19-A66068E19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8963" y="3330373"/>
                  <a:ext cx="191036" cy="172842"/>
                </a:xfrm>
                <a:custGeom>
                  <a:avLst/>
                  <a:gdLst>
                    <a:gd name="T0" fmla="*/ 9 w 77"/>
                    <a:gd name="T1" fmla="*/ 0 h 70"/>
                    <a:gd name="T2" fmla="*/ 64 w 77"/>
                    <a:gd name="T3" fmla="*/ 70 h 70"/>
                    <a:gd name="T4" fmla="*/ 77 w 77"/>
                    <a:gd name="T5" fmla="*/ 18 h 70"/>
                    <a:gd name="T6" fmla="*/ 9 w 77"/>
                    <a:gd name="T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70">
                      <a:moveTo>
                        <a:pt x="9" y="0"/>
                      </a:moveTo>
                      <a:cubicBezTo>
                        <a:pt x="0" y="42"/>
                        <a:pt x="13" y="66"/>
                        <a:pt x="64" y="70"/>
                      </a:cubicBezTo>
                      <a:cubicBezTo>
                        <a:pt x="77" y="18"/>
                        <a:pt x="77" y="18"/>
                        <a:pt x="77" y="18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D2F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68" name="Freeform 8">
                  <a:extLst>
                    <a:ext uri="{FF2B5EF4-FFF2-40B4-BE49-F238E27FC236}">
                      <a16:creationId xmlns:a16="http://schemas.microsoft.com/office/drawing/2014/main" id="{D258C470-47BC-439C-9BBF-81F12A5EA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706" y="3116595"/>
                  <a:ext cx="316120" cy="334313"/>
                </a:xfrm>
                <a:custGeom>
                  <a:avLst/>
                  <a:gdLst>
                    <a:gd name="T0" fmla="*/ 105 w 127"/>
                    <a:gd name="T1" fmla="*/ 55 h 135"/>
                    <a:gd name="T2" fmla="*/ 116 w 127"/>
                    <a:gd name="T3" fmla="*/ 39 h 135"/>
                    <a:gd name="T4" fmla="*/ 89 w 127"/>
                    <a:gd name="T5" fmla="*/ 6 h 135"/>
                    <a:gd name="T6" fmla="*/ 86 w 127"/>
                    <a:gd name="T7" fmla="*/ 0 h 135"/>
                    <a:gd name="T8" fmla="*/ 86 w 127"/>
                    <a:gd name="T9" fmla="*/ 0 h 135"/>
                    <a:gd name="T10" fmla="*/ 48 w 127"/>
                    <a:gd name="T11" fmla="*/ 2 h 135"/>
                    <a:gd name="T12" fmla="*/ 37 w 127"/>
                    <a:gd name="T13" fmla="*/ 30 h 135"/>
                    <a:gd name="T14" fmla="*/ 41 w 127"/>
                    <a:gd name="T15" fmla="*/ 44 h 135"/>
                    <a:gd name="T16" fmla="*/ 31 w 127"/>
                    <a:gd name="T17" fmla="*/ 46 h 135"/>
                    <a:gd name="T18" fmla="*/ 10 w 127"/>
                    <a:gd name="T19" fmla="*/ 36 h 135"/>
                    <a:gd name="T20" fmla="*/ 10 w 127"/>
                    <a:gd name="T21" fmla="*/ 73 h 135"/>
                    <a:gd name="T22" fmla="*/ 13 w 127"/>
                    <a:gd name="T23" fmla="*/ 80 h 135"/>
                    <a:gd name="T24" fmla="*/ 0 w 127"/>
                    <a:gd name="T25" fmla="*/ 120 h 135"/>
                    <a:gd name="T26" fmla="*/ 0 w 127"/>
                    <a:gd name="T27" fmla="*/ 120 h 135"/>
                    <a:gd name="T28" fmla="*/ 0 w 127"/>
                    <a:gd name="T29" fmla="*/ 119 h 135"/>
                    <a:gd name="T30" fmla="*/ 1 w 127"/>
                    <a:gd name="T31" fmla="*/ 119 h 135"/>
                    <a:gd name="T32" fmla="*/ 1 w 127"/>
                    <a:gd name="T33" fmla="*/ 119 h 135"/>
                    <a:gd name="T34" fmla="*/ 90 w 127"/>
                    <a:gd name="T35" fmla="*/ 123 h 135"/>
                    <a:gd name="T36" fmla="*/ 108 w 127"/>
                    <a:gd name="T37" fmla="*/ 112 h 135"/>
                    <a:gd name="T38" fmla="*/ 105 w 127"/>
                    <a:gd name="T39" fmla="*/ 5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7" h="135">
                      <a:moveTo>
                        <a:pt x="105" y="55"/>
                      </a:moveTo>
                      <a:cubicBezTo>
                        <a:pt x="127" y="48"/>
                        <a:pt x="118" y="41"/>
                        <a:pt x="116" y="39"/>
                      </a:cubicBezTo>
                      <a:cubicBezTo>
                        <a:pt x="114" y="37"/>
                        <a:pt x="90" y="13"/>
                        <a:pt x="89" y="6"/>
                      </a:cubicBezTo>
                      <a:cubicBezTo>
                        <a:pt x="88" y="4"/>
                        <a:pt x="87" y="2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71" y="7"/>
                        <a:pt x="58" y="6"/>
                        <a:pt x="48" y="2"/>
                      </a:cubicBezTo>
                      <a:cubicBezTo>
                        <a:pt x="41" y="12"/>
                        <a:pt x="38" y="23"/>
                        <a:pt x="37" y="30"/>
                      </a:cubicBezTo>
                      <a:cubicBezTo>
                        <a:pt x="39" y="36"/>
                        <a:pt x="40" y="42"/>
                        <a:pt x="41" y="44"/>
                      </a:cubicBezTo>
                      <a:cubicBezTo>
                        <a:pt x="41" y="51"/>
                        <a:pt x="31" y="46"/>
                        <a:pt x="31" y="46"/>
                      </a:cubicBezTo>
                      <a:cubicBezTo>
                        <a:pt x="31" y="46"/>
                        <a:pt x="20" y="38"/>
                        <a:pt x="10" y="36"/>
                      </a:cubicBezTo>
                      <a:cubicBezTo>
                        <a:pt x="3" y="43"/>
                        <a:pt x="8" y="65"/>
                        <a:pt x="10" y="73"/>
                      </a:cubicBezTo>
                      <a:cubicBezTo>
                        <a:pt x="13" y="77"/>
                        <a:pt x="13" y="80"/>
                        <a:pt x="13" y="80"/>
                      </a:cubicBezTo>
                      <a:cubicBezTo>
                        <a:pt x="13" y="80"/>
                        <a:pt x="20" y="112"/>
                        <a:pt x="0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120"/>
                        <a:pt x="0" y="119"/>
                        <a:pt x="0" y="119"/>
                      </a:cubicBezTo>
                      <a:cubicBezTo>
                        <a:pt x="0" y="120"/>
                        <a:pt x="0" y="119"/>
                        <a:pt x="1" y="119"/>
                      </a:cubicBezTo>
                      <a:cubicBezTo>
                        <a:pt x="1" y="119"/>
                        <a:pt x="1" y="119"/>
                        <a:pt x="1" y="119"/>
                      </a:cubicBezTo>
                      <a:cubicBezTo>
                        <a:pt x="33" y="135"/>
                        <a:pt x="72" y="126"/>
                        <a:pt x="90" y="123"/>
                      </a:cubicBezTo>
                      <a:cubicBezTo>
                        <a:pt x="109" y="121"/>
                        <a:pt x="108" y="112"/>
                        <a:pt x="108" y="112"/>
                      </a:cubicBezTo>
                      <a:cubicBezTo>
                        <a:pt x="106" y="100"/>
                        <a:pt x="100" y="61"/>
                        <a:pt x="105" y="55"/>
                      </a:cubicBez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69" name="Freeform 9">
                  <a:extLst>
                    <a:ext uri="{FF2B5EF4-FFF2-40B4-BE49-F238E27FC236}">
                      <a16:creationId xmlns:a16="http://schemas.microsoft.com/office/drawing/2014/main" id="{BD1D782B-33AD-44C8-9AB3-F3C4B7B5D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1305" y="3139338"/>
                  <a:ext cx="4548" cy="4548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7D7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0" name="Freeform 10">
                  <a:extLst>
                    <a:ext uri="{FF2B5EF4-FFF2-40B4-BE49-F238E27FC236}">
                      <a16:creationId xmlns:a16="http://schemas.microsoft.com/office/drawing/2014/main" id="{00191906-2401-429D-AD0E-6DE7132C3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9933" y="3089304"/>
                  <a:ext cx="52308" cy="102341"/>
                </a:xfrm>
                <a:custGeom>
                  <a:avLst/>
                  <a:gdLst>
                    <a:gd name="T0" fmla="*/ 0 w 21"/>
                    <a:gd name="T1" fmla="*/ 0 h 41"/>
                    <a:gd name="T2" fmla="*/ 5 w 21"/>
                    <a:gd name="T3" fmla="*/ 20 h 41"/>
                    <a:gd name="T4" fmla="*/ 6 w 21"/>
                    <a:gd name="T5" fmla="*/ 22 h 41"/>
                    <a:gd name="T6" fmla="*/ 10 w 21"/>
                    <a:gd name="T7" fmla="*/ 41 h 41"/>
                    <a:gd name="T8" fmla="*/ 21 w 21"/>
                    <a:gd name="T9" fmla="*/ 13 h 41"/>
                    <a:gd name="T10" fmla="*/ 1 w 21"/>
                    <a:gd name="T11" fmla="*/ 0 h 41"/>
                    <a:gd name="T12" fmla="*/ 0 w 21"/>
                    <a:gd name="T13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1">
                      <a:moveTo>
                        <a:pt x="0" y="0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7" y="26"/>
                        <a:pt x="8" y="34"/>
                        <a:pt x="10" y="41"/>
                      </a:cubicBezTo>
                      <a:cubicBezTo>
                        <a:pt x="11" y="34"/>
                        <a:pt x="14" y="23"/>
                        <a:pt x="21" y="13"/>
                      </a:cubicBezTo>
                      <a:cubicBezTo>
                        <a:pt x="9" y="9"/>
                        <a:pt x="2" y="2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4D2F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1" name="Freeform 11">
                  <a:extLst>
                    <a:ext uri="{FF2B5EF4-FFF2-40B4-BE49-F238E27FC236}">
                      <a16:creationId xmlns:a16="http://schemas.microsoft.com/office/drawing/2014/main" id="{A49F840E-1C60-48AB-A6D3-2DFF5E156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7157" y="3203016"/>
                  <a:ext cx="29566" cy="93244"/>
                </a:xfrm>
                <a:custGeom>
                  <a:avLst/>
                  <a:gdLst>
                    <a:gd name="T0" fmla="*/ 12 w 12"/>
                    <a:gd name="T1" fmla="*/ 1 h 38"/>
                    <a:gd name="T2" fmla="*/ 2 w 12"/>
                    <a:gd name="T3" fmla="*/ 5 h 38"/>
                    <a:gd name="T4" fmla="*/ 6 w 12"/>
                    <a:gd name="T5" fmla="*/ 27 h 38"/>
                    <a:gd name="T6" fmla="*/ 12 w 12"/>
                    <a:gd name="T7" fmla="*/ 38 h 38"/>
                    <a:gd name="T8" fmla="*/ 12 w 12"/>
                    <a:gd name="T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38">
                      <a:moveTo>
                        <a:pt x="12" y="1"/>
                      </a:moveTo>
                      <a:cubicBezTo>
                        <a:pt x="7" y="0"/>
                        <a:pt x="3" y="1"/>
                        <a:pt x="2" y="5"/>
                      </a:cubicBezTo>
                      <a:cubicBezTo>
                        <a:pt x="0" y="11"/>
                        <a:pt x="2" y="19"/>
                        <a:pt x="6" y="27"/>
                      </a:cubicBezTo>
                      <a:cubicBezTo>
                        <a:pt x="8" y="31"/>
                        <a:pt x="10" y="35"/>
                        <a:pt x="12" y="38"/>
                      </a:cubicBezTo>
                      <a:cubicBezTo>
                        <a:pt x="10" y="30"/>
                        <a:pt x="5" y="8"/>
                        <a:pt x="12" y="1"/>
                      </a:cubicBezTo>
                      <a:close/>
                    </a:path>
                  </a:pathLst>
                </a:custGeom>
                <a:solidFill>
                  <a:srgbClr val="4D2F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2" name="Freeform 12">
                  <a:extLst>
                    <a:ext uri="{FF2B5EF4-FFF2-40B4-BE49-F238E27FC236}">
                      <a16:creationId xmlns:a16="http://schemas.microsoft.com/office/drawing/2014/main" id="{316370B7-0E1B-4667-A2B3-87D11540BA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0943" y="2926620"/>
                  <a:ext cx="478509" cy="487900"/>
                </a:xfrm>
                <a:custGeom>
                  <a:avLst/>
                  <a:gdLst>
                    <a:gd name="T0" fmla="*/ 162 w 246"/>
                    <a:gd name="T1" fmla="*/ 160 h 200"/>
                    <a:gd name="T2" fmla="*/ 150 w 246"/>
                    <a:gd name="T3" fmla="*/ 200 h 200"/>
                    <a:gd name="T4" fmla="*/ 150 w 246"/>
                    <a:gd name="T5" fmla="*/ 200 h 200"/>
                    <a:gd name="T6" fmla="*/ 149 w 246"/>
                    <a:gd name="T7" fmla="*/ 200 h 200"/>
                    <a:gd name="T8" fmla="*/ 80 w 246"/>
                    <a:gd name="T9" fmla="*/ 169 h 200"/>
                    <a:gd name="T10" fmla="*/ 71 w 246"/>
                    <a:gd name="T11" fmla="*/ 171 h 200"/>
                    <a:gd name="T12" fmla="*/ 5 w 246"/>
                    <a:gd name="T13" fmla="*/ 123 h 200"/>
                    <a:gd name="T14" fmla="*/ 53 w 246"/>
                    <a:gd name="T15" fmla="*/ 58 h 200"/>
                    <a:gd name="T16" fmla="*/ 64 w 246"/>
                    <a:gd name="T17" fmla="*/ 57 h 200"/>
                    <a:gd name="T18" fmla="*/ 87 w 246"/>
                    <a:gd name="T19" fmla="*/ 28 h 200"/>
                    <a:gd name="T20" fmla="*/ 124 w 246"/>
                    <a:gd name="T21" fmla="*/ 7 h 200"/>
                    <a:gd name="T22" fmla="*/ 195 w 246"/>
                    <a:gd name="T23" fmla="*/ 13 h 200"/>
                    <a:gd name="T24" fmla="*/ 242 w 246"/>
                    <a:gd name="T25" fmla="*/ 42 h 200"/>
                    <a:gd name="T26" fmla="*/ 235 w 246"/>
                    <a:gd name="T27" fmla="*/ 80 h 200"/>
                    <a:gd name="T28" fmla="*/ 235 w 246"/>
                    <a:gd name="T29" fmla="*/ 80 h 200"/>
                    <a:gd name="T30" fmla="*/ 197 w 246"/>
                    <a:gd name="T31" fmla="*/ 82 h 200"/>
                    <a:gd name="T32" fmla="*/ 177 w 246"/>
                    <a:gd name="T33" fmla="*/ 69 h 200"/>
                    <a:gd name="T34" fmla="*/ 176 w 246"/>
                    <a:gd name="T35" fmla="*/ 69 h 200"/>
                    <a:gd name="T36" fmla="*/ 190 w 246"/>
                    <a:gd name="T37" fmla="*/ 124 h 200"/>
                    <a:gd name="T38" fmla="*/ 180 w 246"/>
                    <a:gd name="T39" fmla="*/ 126 h 200"/>
                    <a:gd name="T40" fmla="*/ 159 w 246"/>
                    <a:gd name="T41" fmla="*/ 116 h 200"/>
                    <a:gd name="T42" fmla="*/ 149 w 246"/>
                    <a:gd name="T43" fmla="*/ 120 h 200"/>
                    <a:gd name="T44" fmla="*/ 153 w 246"/>
                    <a:gd name="T45" fmla="*/ 142 h 200"/>
                    <a:gd name="T46" fmla="*/ 159 w 246"/>
                    <a:gd name="T47" fmla="*/ 153 h 200"/>
                    <a:gd name="T48" fmla="*/ 162 w 246"/>
                    <a:gd name="T49" fmla="*/ 160 h 200"/>
                    <a:gd name="connsiteX0" fmla="*/ 4941 w 8264"/>
                    <a:gd name="connsiteY0" fmla="*/ 7841 h 9841"/>
                    <a:gd name="connsiteX1" fmla="*/ 4454 w 8264"/>
                    <a:gd name="connsiteY1" fmla="*/ 9841 h 9841"/>
                    <a:gd name="connsiteX2" fmla="*/ 4454 w 8264"/>
                    <a:gd name="connsiteY2" fmla="*/ 9841 h 9841"/>
                    <a:gd name="connsiteX3" fmla="*/ 4413 w 8264"/>
                    <a:gd name="connsiteY3" fmla="*/ 9841 h 9841"/>
                    <a:gd name="connsiteX4" fmla="*/ 1608 w 8264"/>
                    <a:gd name="connsiteY4" fmla="*/ 8291 h 9841"/>
                    <a:gd name="connsiteX5" fmla="*/ 1242 w 8264"/>
                    <a:gd name="connsiteY5" fmla="*/ 8391 h 9841"/>
                    <a:gd name="connsiteX6" fmla="*/ 903 w 8264"/>
                    <a:gd name="connsiteY6" fmla="*/ 5308 h 9841"/>
                    <a:gd name="connsiteX7" fmla="*/ 510 w 8264"/>
                    <a:gd name="connsiteY7" fmla="*/ 2741 h 9841"/>
                    <a:gd name="connsiteX8" fmla="*/ 958 w 8264"/>
                    <a:gd name="connsiteY8" fmla="*/ 2691 h 9841"/>
                    <a:gd name="connsiteX9" fmla="*/ 1893 w 8264"/>
                    <a:gd name="connsiteY9" fmla="*/ 1241 h 9841"/>
                    <a:gd name="connsiteX10" fmla="*/ 3397 w 8264"/>
                    <a:gd name="connsiteY10" fmla="*/ 191 h 9841"/>
                    <a:gd name="connsiteX11" fmla="*/ 6283 w 8264"/>
                    <a:gd name="connsiteY11" fmla="*/ 491 h 9841"/>
                    <a:gd name="connsiteX12" fmla="*/ 8193 w 8264"/>
                    <a:gd name="connsiteY12" fmla="*/ 1941 h 9841"/>
                    <a:gd name="connsiteX13" fmla="*/ 7909 w 8264"/>
                    <a:gd name="connsiteY13" fmla="*/ 3841 h 9841"/>
                    <a:gd name="connsiteX14" fmla="*/ 7909 w 8264"/>
                    <a:gd name="connsiteY14" fmla="*/ 3841 h 9841"/>
                    <a:gd name="connsiteX15" fmla="*/ 6364 w 8264"/>
                    <a:gd name="connsiteY15" fmla="*/ 3941 h 9841"/>
                    <a:gd name="connsiteX16" fmla="*/ 5551 w 8264"/>
                    <a:gd name="connsiteY16" fmla="*/ 3291 h 9841"/>
                    <a:gd name="connsiteX17" fmla="*/ 5510 w 8264"/>
                    <a:gd name="connsiteY17" fmla="*/ 3291 h 9841"/>
                    <a:gd name="connsiteX18" fmla="*/ 6080 w 8264"/>
                    <a:gd name="connsiteY18" fmla="*/ 6041 h 9841"/>
                    <a:gd name="connsiteX19" fmla="*/ 5673 w 8264"/>
                    <a:gd name="connsiteY19" fmla="*/ 6141 h 9841"/>
                    <a:gd name="connsiteX20" fmla="*/ 4819 w 8264"/>
                    <a:gd name="connsiteY20" fmla="*/ 5641 h 9841"/>
                    <a:gd name="connsiteX21" fmla="*/ 4413 w 8264"/>
                    <a:gd name="connsiteY21" fmla="*/ 5841 h 9841"/>
                    <a:gd name="connsiteX22" fmla="*/ 4576 w 8264"/>
                    <a:gd name="connsiteY22" fmla="*/ 6941 h 9841"/>
                    <a:gd name="connsiteX23" fmla="*/ 4819 w 8264"/>
                    <a:gd name="connsiteY23" fmla="*/ 7491 h 9841"/>
                    <a:gd name="connsiteX24" fmla="*/ 4941 w 8264"/>
                    <a:gd name="connsiteY24" fmla="*/ 7841 h 9841"/>
                    <a:gd name="connsiteX0" fmla="*/ 5311 w 9333"/>
                    <a:gd name="connsiteY0" fmla="*/ 7968 h 10000"/>
                    <a:gd name="connsiteX1" fmla="*/ 4722 w 9333"/>
                    <a:gd name="connsiteY1" fmla="*/ 10000 h 10000"/>
                    <a:gd name="connsiteX2" fmla="*/ 4722 w 9333"/>
                    <a:gd name="connsiteY2" fmla="*/ 10000 h 10000"/>
                    <a:gd name="connsiteX3" fmla="*/ 4672 w 9333"/>
                    <a:gd name="connsiteY3" fmla="*/ 10000 h 10000"/>
                    <a:gd name="connsiteX4" fmla="*/ 1278 w 9333"/>
                    <a:gd name="connsiteY4" fmla="*/ 8425 h 10000"/>
                    <a:gd name="connsiteX5" fmla="*/ 835 w 9333"/>
                    <a:gd name="connsiteY5" fmla="*/ 8527 h 10000"/>
                    <a:gd name="connsiteX6" fmla="*/ 425 w 9333"/>
                    <a:gd name="connsiteY6" fmla="*/ 5394 h 10000"/>
                    <a:gd name="connsiteX7" fmla="*/ 1050 w 9333"/>
                    <a:gd name="connsiteY7" fmla="*/ 2264 h 10000"/>
                    <a:gd name="connsiteX8" fmla="*/ 491 w 9333"/>
                    <a:gd name="connsiteY8" fmla="*/ 2734 h 10000"/>
                    <a:gd name="connsiteX9" fmla="*/ 1623 w 9333"/>
                    <a:gd name="connsiteY9" fmla="*/ 1261 h 10000"/>
                    <a:gd name="connsiteX10" fmla="*/ 3443 w 9333"/>
                    <a:gd name="connsiteY10" fmla="*/ 194 h 10000"/>
                    <a:gd name="connsiteX11" fmla="*/ 6935 w 9333"/>
                    <a:gd name="connsiteY11" fmla="*/ 499 h 10000"/>
                    <a:gd name="connsiteX12" fmla="*/ 9246 w 9333"/>
                    <a:gd name="connsiteY12" fmla="*/ 1972 h 10000"/>
                    <a:gd name="connsiteX13" fmla="*/ 8902 w 9333"/>
                    <a:gd name="connsiteY13" fmla="*/ 3903 h 10000"/>
                    <a:gd name="connsiteX14" fmla="*/ 8902 w 9333"/>
                    <a:gd name="connsiteY14" fmla="*/ 3903 h 10000"/>
                    <a:gd name="connsiteX15" fmla="*/ 7033 w 9333"/>
                    <a:gd name="connsiteY15" fmla="*/ 4005 h 10000"/>
                    <a:gd name="connsiteX16" fmla="*/ 6049 w 9333"/>
                    <a:gd name="connsiteY16" fmla="*/ 3344 h 10000"/>
                    <a:gd name="connsiteX17" fmla="*/ 5999 w 9333"/>
                    <a:gd name="connsiteY17" fmla="*/ 3344 h 10000"/>
                    <a:gd name="connsiteX18" fmla="*/ 6689 w 9333"/>
                    <a:gd name="connsiteY18" fmla="*/ 6139 h 10000"/>
                    <a:gd name="connsiteX19" fmla="*/ 6197 w 9333"/>
                    <a:gd name="connsiteY19" fmla="*/ 6240 h 10000"/>
                    <a:gd name="connsiteX20" fmla="*/ 5163 w 9333"/>
                    <a:gd name="connsiteY20" fmla="*/ 5732 h 10000"/>
                    <a:gd name="connsiteX21" fmla="*/ 4672 w 9333"/>
                    <a:gd name="connsiteY21" fmla="*/ 5935 h 10000"/>
                    <a:gd name="connsiteX22" fmla="*/ 4869 w 9333"/>
                    <a:gd name="connsiteY22" fmla="*/ 7053 h 10000"/>
                    <a:gd name="connsiteX23" fmla="*/ 5163 w 9333"/>
                    <a:gd name="connsiteY23" fmla="*/ 7612 h 10000"/>
                    <a:gd name="connsiteX24" fmla="*/ 5311 w 9333"/>
                    <a:gd name="connsiteY24" fmla="*/ 7968 h 10000"/>
                    <a:gd name="connsiteX0" fmla="*/ 5776 w 10085"/>
                    <a:gd name="connsiteY0" fmla="*/ 7968 h 10000"/>
                    <a:gd name="connsiteX1" fmla="*/ 5144 w 10085"/>
                    <a:gd name="connsiteY1" fmla="*/ 10000 h 10000"/>
                    <a:gd name="connsiteX2" fmla="*/ 5144 w 10085"/>
                    <a:gd name="connsiteY2" fmla="*/ 10000 h 10000"/>
                    <a:gd name="connsiteX3" fmla="*/ 5091 w 10085"/>
                    <a:gd name="connsiteY3" fmla="*/ 10000 h 10000"/>
                    <a:gd name="connsiteX4" fmla="*/ 1454 w 10085"/>
                    <a:gd name="connsiteY4" fmla="*/ 8425 h 10000"/>
                    <a:gd name="connsiteX5" fmla="*/ 980 w 10085"/>
                    <a:gd name="connsiteY5" fmla="*/ 8527 h 10000"/>
                    <a:gd name="connsiteX6" fmla="*/ 325 w 10085"/>
                    <a:gd name="connsiteY6" fmla="*/ 5082 h 10000"/>
                    <a:gd name="connsiteX7" fmla="*/ 1210 w 10085"/>
                    <a:gd name="connsiteY7" fmla="*/ 2264 h 10000"/>
                    <a:gd name="connsiteX8" fmla="*/ 611 w 10085"/>
                    <a:gd name="connsiteY8" fmla="*/ 2734 h 10000"/>
                    <a:gd name="connsiteX9" fmla="*/ 1824 w 10085"/>
                    <a:gd name="connsiteY9" fmla="*/ 1261 h 10000"/>
                    <a:gd name="connsiteX10" fmla="*/ 3774 w 10085"/>
                    <a:gd name="connsiteY10" fmla="*/ 194 h 10000"/>
                    <a:gd name="connsiteX11" fmla="*/ 7516 w 10085"/>
                    <a:gd name="connsiteY11" fmla="*/ 499 h 10000"/>
                    <a:gd name="connsiteX12" fmla="*/ 9992 w 10085"/>
                    <a:gd name="connsiteY12" fmla="*/ 1972 h 10000"/>
                    <a:gd name="connsiteX13" fmla="*/ 9623 w 10085"/>
                    <a:gd name="connsiteY13" fmla="*/ 3903 h 10000"/>
                    <a:gd name="connsiteX14" fmla="*/ 9623 w 10085"/>
                    <a:gd name="connsiteY14" fmla="*/ 3903 h 10000"/>
                    <a:gd name="connsiteX15" fmla="*/ 7621 w 10085"/>
                    <a:gd name="connsiteY15" fmla="*/ 4005 h 10000"/>
                    <a:gd name="connsiteX16" fmla="*/ 6566 w 10085"/>
                    <a:gd name="connsiteY16" fmla="*/ 3344 h 10000"/>
                    <a:gd name="connsiteX17" fmla="*/ 6513 w 10085"/>
                    <a:gd name="connsiteY17" fmla="*/ 3344 h 10000"/>
                    <a:gd name="connsiteX18" fmla="*/ 7252 w 10085"/>
                    <a:gd name="connsiteY18" fmla="*/ 6139 h 10000"/>
                    <a:gd name="connsiteX19" fmla="*/ 6725 w 10085"/>
                    <a:gd name="connsiteY19" fmla="*/ 6240 h 10000"/>
                    <a:gd name="connsiteX20" fmla="*/ 5617 w 10085"/>
                    <a:gd name="connsiteY20" fmla="*/ 5732 h 10000"/>
                    <a:gd name="connsiteX21" fmla="*/ 5091 w 10085"/>
                    <a:gd name="connsiteY21" fmla="*/ 5935 h 10000"/>
                    <a:gd name="connsiteX22" fmla="*/ 5302 w 10085"/>
                    <a:gd name="connsiteY22" fmla="*/ 7053 h 10000"/>
                    <a:gd name="connsiteX23" fmla="*/ 5617 w 10085"/>
                    <a:gd name="connsiteY23" fmla="*/ 7612 h 10000"/>
                    <a:gd name="connsiteX24" fmla="*/ 5776 w 10085"/>
                    <a:gd name="connsiteY24" fmla="*/ 7968 h 10000"/>
                    <a:gd name="connsiteX0" fmla="*/ 5664 w 9973"/>
                    <a:gd name="connsiteY0" fmla="*/ 7968 h 10000"/>
                    <a:gd name="connsiteX1" fmla="*/ 5032 w 9973"/>
                    <a:gd name="connsiteY1" fmla="*/ 10000 h 10000"/>
                    <a:gd name="connsiteX2" fmla="*/ 5032 w 9973"/>
                    <a:gd name="connsiteY2" fmla="*/ 10000 h 10000"/>
                    <a:gd name="connsiteX3" fmla="*/ 4979 w 9973"/>
                    <a:gd name="connsiteY3" fmla="*/ 10000 h 10000"/>
                    <a:gd name="connsiteX4" fmla="*/ 1342 w 9973"/>
                    <a:gd name="connsiteY4" fmla="*/ 8425 h 10000"/>
                    <a:gd name="connsiteX5" fmla="*/ 1726 w 9973"/>
                    <a:gd name="connsiteY5" fmla="*/ 7902 h 10000"/>
                    <a:gd name="connsiteX6" fmla="*/ 213 w 9973"/>
                    <a:gd name="connsiteY6" fmla="*/ 5082 h 10000"/>
                    <a:gd name="connsiteX7" fmla="*/ 1098 w 9973"/>
                    <a:gd name="connsiteY7" fmla="*/ 2264 h 10000"/>
                    <a:gd name="connsiteX8" fmla="*/ 499 w 9973"/>
                    <a:gd name="connsiteY8" fmla="*/ 2734 h 10000"/>
                    <a:gd name="connsiteX9" fmla="*/ 1712 w 9973"/>
                    <a:gd name="connsiteY9" fmla="*/ 1261 h 10000"/>
                    <a:gd name="connsiteX10" fmla="*/ 3662 w 9973"/>
                    <a:gd name="connsiteY10" fmla="*/ 194 h 10000"/>
                    <a:gd name="connsiteX11" fmla="*/ 7404 w 9973"/>
                    <a:gd name="connsiteY11" fmla="*/ 499 h 10000"/>
                    <a:gd name="connsiteX12" fmla="*/ 9880 w 9973"/>
                    <a:gd name="connsiteY12" fmla="*/ 1972 h 10000"/>
                    <a:gd name="connsiteX13" fmla="*/ 9511 w 9973"/>
                    <a:gd name="connsiteY13" fmla="*/ 3903 h 10000"/>
                    <a:gd name="connsiteX14" fmla="*/ 9511 w 9973"/>
                    <a:gd name="connsiteY14" fmla="*/ 3903 h 10000"/>
                    <a:gd name="connsiteX15" fmla="*/ 7509 w 9973"/>
                    <a:gd name="connsiteY15" fmla="*/ 4005 h 10000"/>
                    <a:gd name="connsiteX16" fmla="*/ 6454 w 9973"/>
                    <a:gd name="connsiteY16" fmla="*/ 3344 h 10000"/>
                    <a:gd name="connsiteX17" fmla="*/ 6401 w 9973"/>
                    <a:gd name="connsiteY17" fmla="*/ 3344 h 10000"/>
                    <a:gd name="connsiteX18" fmla="*/ 7140 w 9973"/>
                    <a:gd name="connsiteY18" fmla="*/ 6139 h 10000"/>
                    <a:gd name="connsiteX19" fmla="*/ 6613 w 9973"/>
                    <a:gd name="connsiteY19" fmla="*/ 6240 h 10000"/>
                    <a:gd name="connsiteX20" fmla="*/ 5505 w 9973"/>
                    <a:gd name="connsiteY20" fmla="*/ 5732 h 10000"/>
                    <a:gd name="connsiteX21" fmla="*/ 4979 w 9973"/>
                    <a:gd name="connsiteY21" fmla="*/ 5935 h 10000"/>
                    <a:gd name="connsiteX22" fmla="*/ 5190 w 9973"/>
                    <a:gd name="connsiteY22" fmla="*/ 7053 h 10000"/>
                    <a:gd name="connsiteX23" fmla="*/ 5505 w 9973"/>
                    <a:gd name="connsiteY23" fmla="*/ 7612 h 10000"/>
                    <a:gd name="connsiteX24" fmla="*/ 5664 w 9973"/>
                    <a:gd name="connsiteY24" fmla="*/ 7968 h 10000"/>
                    <a:gd name="connsiteX0" fmla="*/ 5810 w 10131"/>
                    <a:gd name="connsiteY0" fmla="*/ 7968 h 10000"/>
                    <a:gd name="connsiteX1" fmla="*/ 5177 w 10131"/>
                    <a:gd name="connsiteY1" fmla="*/ 10000 h 10000"/>
                    <a:gd name="connsiteX2" fmla="*/ 5177 w 10131"/>
                    <a:gd name="connsiteY2" fmla="*/ 10000 h 10000"/>
                    <a:gd name="connsiteX3" fmla="*/ 5123 w 10131"/>
                    <a:gd name="connsiteY3" fmla="*/ 10000 h 10000"/>
                    <a:gd name="connsiteX4" fmla="*/ 1477 w 10131"/>
                    <a:gd name="connsiteY4" fmla="*/ 8425 h 10000"/>
                    <a:gd name="connsiteX5" fmla="*/ 1862 w 10131"/>
                    <a:gd name="connsiteY5" fmla="*/ 7902 h 10000"/>
                    <a:gd name="connsiteX6" fmla="*/ 130 w 10131"/>
                    <a:gd name="connsiteY6" fmla="*/ 5082 h 10000"/>
                    <a:gd name="connsiteX7" fmla="*/ 1232 w 10131"/>
                    <a:gd name="connsiteY7" fmla="*/ 2264 h 10000"/>
                    <a:gd name="connsiteX8" fmla="*/ 631 w 10131"/>
                    <a:gd name="connsiteY8" fmla="*/ 2734 h 10000"/>
                    <a:gd name="connsiteX9" fmla="*/ 1848 w 10131"/>
                    <a:gd name="connsiteY9" fmla="*/ 1261 h 10000"/>
                    <a:gd name="connsiteX10" fmla="*/ 3803 w 10131"/>
                    <a:gd name="connsiteY10" fmla="*/ 194 h 10000"/>
                    <a:gd name="connsiteX11" fmla="*/ 7555 w 10131"/>
                    <a:gd name="connsiteY11" fmla="*/ 499 h 10000"/>
                    <a:gd name="connsiteX12" fmla="*/ 10038 w 10131"/>
                    <a:gd name="connsiteY12" fmla="*/ 1972 h 10000"/>
                    <a:gd name="connsiteX13" fmla="*/ 9668 w 10131"/>
                    <a:gd name="connsiteY13" fmla="*/ 3903 h 10000"/>
                    <a:gd name="connsiteX14" fmla="*/ 9668 w 10131"/>
                    <a:gd name="connsiteY14" fmla="*/ 3903 h 10000"/>
                    <a:gd name="connsiteX15" fmla="*/ 7660 w 10131"/>
                    <a:gd name="connsiteY15" fmla="*/ 4005 h 10000"/>
                    <a:gd name="connsiteX16" fmla="*/ 6602 w 10131"/>
                    <a:gd name="connsiteY16" fmla="*/ 3344 h 10000"/>
                    <a:gd name="connsiteX17" fmla="*/ 6549 w 10131"/>
                    <a:gd name="connsiteY17" fmla="*/ 3344 h 10000"/>
                    <a:gd name="connsiteX18" fmla="*/ 7290 w 10131"/>
                    <a:gd name="connsiteY18" fmla="*/ 6139 h 10000"/>
                    <a:gd name="connsiteX19" fmla="*/ 6762 w 10131"/>
                    <a:gd name="connsiteY19" fmla="*/ 6240 h 10000"/>
                    <a:gd name="connsiteX20" fmla="*/ 5651 w 10131"/>
                    <a:gd name="connsiteY20" fmla="*/ 5732 h 10000"/>
                    <a:gd name="connsiteX21" fmla="*/ 5123 w 10131"/>
                    <a:gd name="connsiteY21" fmla="*/ 5935 h 10000"/>
                    <a:gd name="connsiteX22" fmla="*/ 5335 w 10131"/>
                    <a:gd name="connsiteY22" fmla="*/ 7053 h 10000"/>
                    <a:gd name="connsiteX23" fmla="*/ 5651 w 10131"/>
                    <a:gd name="connsiteY23" fmla="*/ 7612 h 10000"/>
                    <a:gd name="connsiteX24" fmla="*/ 5810 w 10131"/>
                    <a:gd name="connsiteY24" fmla="*/ 7968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131" h="10000">
                      <a:moveTo>
                        <a:pt x="5810" y="7968"/>
                      </a:moveTo>
                      <a:cubicBezTo>
                        <a:pt x="5810" y="7968"/>
                        <a:pt x="6127" y="9543"/>
                        <a:pt x="5177" y="10000"/>
                      </a:cubicBezTo>
                      <a:lnTo>
                        <a:pt x="5177" y="10000"/>
                      </a:lnTo>
                      <a:lnTo>
                        <a:pt x="5123" y="10000"/>
                      </a:lnTo>
                      <a:cubicBezTo>
                        <a:pt x="3696" y="9949"/>
                        <a:pt x="2429" y="9339"/>
                        <a:pt x="1477" y="8425"/>
                      </a:cubicBezTo>
                      <a:cubicBezTo>
                        <a:pt x="1318" y="8476"/>
                        <a:pt x="2020" y="7851"/>
                        <a:pt x="1862" y="7902"/>
                      </a:cubicBezTo>
                      <a:cubicBezTo>
                        <a:pt x="170" y="8156"/>
                        <a:pt x="235" y="6022"/>
                        <a:pt x="130" y="5082"/>
                      </a:cubicBezTo>
                      <a:cubicBezTo>
                        <a:pt x="24" y="4142"/>
                        <a:pt x="-406" y="2468"/>
                        <a:pt x="1232" y="2264"/>
                      </a:cubicBezTo>
                      <a:cubicBezTo>
                        <a:pt x="1444" y="2213"/>
                        <a:pt x="420" y="2734"/>
                        <a:pt x="631" y="2734"/>
                      </a:cubicBezTo>
                      <a:cubicBezTo>
                        <a:pt x="896" y="2226"/>
                        <a:pt x="1265" y="1769"/>
                        <a:pt x="1848" y="1261"/>
                      </a:cubicBezTo>
                      <a:cubicBezTo>
                        <a:pt x="2375" y="753"/>
                        <a:pt x="3063" y="397"/>
                        <a:pt x="3803" y="194"/>
                      </a:cubicBezTo>
                      <a:cubicBezTo>
                        <a:pt x="5123" y="-162"/>
                        <a:pt x="6392" y="-9"/>
                        <a:pt x="7555" y="499"/>
                      </a:cubicBezTo>
                      <a:cubicBezTo>
                        <a:pt x="8612" y="296"/>
                        <a:pt x="9721" y="905"/>
                        <a:pt x="10038" y="1972"/>
                      </a:cubicBezTo>
                      <a:cubicBezTo>
                        <a:pt x="10249" y="2633"/>
                        <a:pt x="10091" y="3344"/>
                        <a:pt x="9668" y="3903"/>
                      </a:cubicBezTo>
                      <a:lnTo>
                        <a:pt x="9668" y="3903"/>
                      </a:lnTo>
                      <a:cubicBezTo>
                        <a:pt x="8875" y="4259"/>
                        <a:pt x="8189" y="4208"/>
                        <a:pt x="7660" y="4005"/>
                      </a:cubicBezTo>
                      <a:cubicBezTo>
                        <a:pt x="7025" y="3801"/>
                        <a:pt x="6657" y="3446"/>
                        <a:pt x="6602" y="3344"/>
                      </a:cubicBezTo>
                      <a:lnTo>
                        <a:pt x="6549" y="3344"/>
                      </a:lnTo>
                      <a:lnTo>
                        <a:pt x="7290" y="6139"/>
                      </a:lnTo>
                      <a:cubicBezTo>
                        <a:pt x="7290" y="6494"/>
                        <a:pt x="6762" y="6240"/>
                        <a:pt x="6762" y="6240"/>
                      </a:cubicBezTo>
                      <a:cubicBezTo>
                        <a:pt x="6762" y="6240"/>
                        <a:pt x="6180" y="5834"/>
                        <a:pt x="5651" y="5732"/>
                      </a:cubicBezTo>
                      <a:cubicBezTo>
                        <a:pt x="5387" y="5681"/>
                        <a:pt x="5177" y="5732"/>
                        <a:pt x="5123" y="5935"/>
                      </a:cubicBezTo>
                      <a:cubicBezTo>
                        <a:pt x="5018" y="6240"/>
                        <a:pt x="5123" y="6647"/>
                        <a:pt x="5335" y="7053"/>
                      </a:cubicBezTo>
                      <a:cubicBezTo>
                        <a:pt x="5440" y="7256"/>
                        <a:pt x="5546" y="7460"/>
                        <a:pt x="5651" y="7612"/>
                      </a:cubicBezTo>
                      <a:cubicBezTo>
                        <a:pt x="5810" y="7815"/>
                        <a:pt x="5810" y="7968"/>
                        <a:pt x="5810" y="7968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3" name="Freeform 13">
                  <a:extLst>
                    <a:ext uri="{FF2B5EF4-FFF2-40B4-BE49-F238E27FC236}">
                      <a16:creationId xmlns:a16="http://schemas.microsoft.com/office/drawing/2014/main" id="{E3E8A238-E1AE-483B-9E78-01FE6A429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6354" y="3171177"/>
                  <a:ext cx="29566" cy="25017"/>
                </a:xfrm>
                <a:custGeom>
                  <a:avLst/>
                  <a:gdLst>
                    <a:gd name="T0" fmla="*/ 6 w 12"/>
                    <a:gd name="T1" fmla="*/ 8 h 10"/>
                    <a:gd name="T2" fmla="*/ 11 w 12"/>
                    <a:gd name="T3" fmla="*/ 9 h 10"/>
                    <a:gd name="T4" fmla="*/ 12 w 12"/>
                    <a:gd name="T5" fmla="*/ 6 h 10"/>
                    <a:gd name="T6" fmla="*/ 6 w 12"/>
                    <a:gd name="T7" fmla="*/ 0 h 10"/>
                    <a:gd name="T8" fmla="*/ 0 w 12"/>
                    <a:gd name="T9" fmla="*/ 6 h 10"/>
                    <a:gd name="T10" fmla="*/ 2 w 12"/>
                    <a:gd name="T11" fmla="*/ 10 h 10"/>
                    <a:gd name="T12" fmla="*/ 6 w 12"/>
                    <a:gd name="T13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0">
                      <a:moveTo>
                        <a:pt x="6" y="8"/>
                      </a:moveTo>
                      <a:cubicBezTo>
                        <a:pt x="8" y="7"/>
                        <a:pt x="10" y="8"/>
                        <a:pt x="11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"/>
                        <a:pt x="1" y="9"/>
                        <a:pt x="2" y="10"/>
                      </a:cubicBezTo>
                      <a:cubicBezTo>
                        <a:pt x="3" y="9"/>
                        <a:pt x="4" y="8"/>
                        <a:pt x="6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4" name="Freeform 14">
                  <a:extLst>
                    <a:ext uri="{FF2B5EF4-FFF2-40B4-BE49-F238E27FC236}">
                      <a16:creationId xmlns:a16="http://schemas.microsoft.com/office/drawing/2014/main" id="{4A7FE9A7-CFD3-4DE8-8466-65902FBE91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9565" y="3319002"/>
                  <a:ext cx="70502" cy="11372"/>
                </a:xfrm>
                <a:custGeom>
                  <a:avLst/>
                  <a:gdLst>
                    <a:gd name="T0" fmla="*/ 0 w 28"/>
                    <a:gd name="T1" fmla="*/ 1 h 4"/>
                    <a:gd name="T2" fmla="*/ 13 w 28"/>
                    <a:gd name="T3" fmla="*/ 2 h 4"/>
                    <a:gd name="T4" fmla="*/ 22 w 28"/>
                    <a:gd name="T5" fmla="*/ 1 h 4"/>
                    <a:gd name="T6" fmla="*/ 26 w 28"/>
                    <a:gd name="T7" fmla="*/ 0 h 4"/>
                    <a:gd name="T8" fmla="*/ 28 w 28"/>
                    <a:gd name="T9" fmla="*/ 1 h 4"/>
                    <a:gd name="T10" fmla="*/ 27 w 28"/>
                    <a:gd name="T11" fmla="*/ 3 h 4"/>
                    <a:gd name="T12" fmla="*/ 26 w 28"/>
                    <a:gd name="T13" fmla="*/ 3 h 4"/>
                    <a:gd name="T14" fmla="*/ 26 w 28"/>
                    <a:gd name="T15" fmla="*/ 3 h 4"/>
                    <a:gd name="T16" fmla="*/ 22 w 28"/>
                    <a:gd name="T17" fmla="*/ 3 h 4"/>
                    <a:gd name="T18" fmla="*/ 13 w 28"/>
                    <a:gd name="T19" fmla="*/ 3 h 4"/>
                    <a:gd name="T20" fmla="*/ 0 w 28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4">
                      <a:moveTo>
                        <a:pt x="0" y="1"/>
                      </a:moveTo>
                      <a:cubicBezTo>
                        <a:pt x="0" y="1"/>
                        <a:pt x="7" y="2"/>
                        <a:pt x="13" y="2"/>
                      </a:cubicBezTo>
                      <a:cubicBezTo>
                        <a:pt x="16" y="2"/>
                        <a:pt x="20" y="1"/>
                        <a:pt x="22" y="1"/>
                      </a:cubicBezTo>
                      <a:cubicBezTo>
                        <a:pt x="24" y="1"/>
                        <a:pt x="26" y="0"/>
                        <a:pt x="26" y="0"/>
                      </a:cubicBezTo>
                      <a:cubicBezTo>
                        <a:pt x="27" y="0"/>
                        <a:pt x="27" y="0"/>
                        <a:pt x="28" y="1"/>
                      </a:cubicBezTo>
                      <a:cubicBezTo>
                        <a:pt x="28" y="2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5" y="3"/>
                        <a:pt x="22" y="3"/>
                      </a:cubicBezTo>
                      <a:cubicBezTo>
                        <a:pt x="20" y="4"/>
                        <a:pt x="16" y="3"/>
                        <a:pt x="13" y="3"/>
                      </a:cubicBezTo>
                      <a:cubicBezTo>
                        <a:pt x="7" y="2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910F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5" name="Freeform 15">
                  <a:extLst>
                    <a:ext uri="{FF2B5EF4-FFF2-40B4-BE49-F238E27FC236}">
                      <a16:creationId xmlns:a16="http://schemas.microsoft.com/office/drawing/2014/main" id="{EECA0D76-01FC-444F-9DA7-BB3286DB8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9565" y="3321276"/>
                  <a:ext cx="65954" cy="13645"/>
                </a:xfrm>
                <a:custGeom>
                  <a:avLst/>
                  <a:gdLst>
                    <a:gd name="T0" fmla="*/ 0 w 27"/>
                    <a:gd name="T1" fmla="*/ 0 h 5"/>
                    <a:gd name="T2" fmla="*/ 13 w 27"/>
                    <a:gd name="T3" fmla="*/ 2 h 5"/>
                    <a:gd name="T4" fmla="*/ 22 w 27"/>
                    <a:gd name="T5" fmla="*/ 2 h 5"/>
                    <a:gd name="T6" fmla="*/ 26 w 27"/>
                    <a:gd name="T7" fmla="*/ 2 h 5"/>
                    <a:gd name="T8" fmla="*/ 27 w 27"/>
                    <a:gd name="T9" fmla="*/ 3 h 5"/>
                    <a:gd name="T10" fmla="*/ 26 w 27"/>
                    <a:gd name="T11" fmla="*/ 5 h 5"/>
                    <a:gd name="T12" fmla="*/ 26 w 27"/>
                    <a:gd name="T13" fmla="*/ 5 h 5"/>
                    <a:gd name="T14" fmla="*/ 26 w 27"/>
                    <a:gd name="T15" fmla="*/ 5 h 5"/>
                    <a:gd name="T16" fmla="*/ 22 w 27"/>
                    <a:gd name="T17" fmla="*/ 5 h 5"/>
                    <a:gd name="T18" fmla="*/ 13 w 27"/>
                    <a:gd name="T19" fmla="*/ 3 h 5"/>
                    <a:gd name="T20" fmla="*/ 0 w 27"/>
                    <a:gd name="T2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5">
                      <a:moveTo>
                        <a:pt x="0" y="0"/>
                      </a:moveTo>
                      <a:cubicBezTo>
                        <a:pt x="0" y="0"/>
                        <a:pt x="7" y="1"/>
                        <a:pt x="13" y="2"/>
                      </a:cubicBezTo>
                      <a:cubicBezTo>
                        <a:pt x="16" y="2"/>
                        <a:pt x="19" y="2"/>
                        <a:pt x="22" y="2"/>
                      </a:cubicBezTo>
                      <a:cubicBezTo>
                        <a:pt x="24" y="2"/>
                        <a:pt x="26" y="2"/>
                        <a:pt x="26" y="2"/>
                      </a:cubicBezTo>
                      <a:cubicBezTo>
                        <a:pt x="26" y="2"/>
                        <a:pt x="27" y="2"/>
                        <a:pt x="27" y="3"/>
                      </a:cubicBezTo>
                      <a:cubicBezTo>
                        <a:pt x="27" y="4"/>
                        <a:pt x="27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9" y="4"/>
                        <a:pt x="16" y="4"/>
                        <a:pt x="13" y="3"/>
                      </a:cubicBezTo>
                      <a:cubicBezTo>
                        <a:pt x="7" y="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6" name="Freeform 16">
                  <a:extLst>
                    <a:ext uri="{FF2B5EF4-FFF2-40B4-BE49-F238E27FC236}">
                      <a16:creationId xmlns:a16="http://schemas.microsoft.com/office/drawing/2014/main" id="{BDED6672-0959-47B1-A207-446EED5B5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686" y="3817060"/>
                  <a:ext cx="307023" cy="231972"/>
                </a:xfrm>
                <a:custGeom>
                  <a:avLst/>
                  <a:gdLst>
                    <a:gd name="T0" fmla="*/ 121 w 123"/>
                    <a:gd name="T1" fmla="*/ 56 h 94"/>
                    <a:gd name="T2" fmla="*/ 119 w 123"/>
                    <a:gd name="T3" fmla="*/ 48 h 94"/>
                    <a:gd name="T4" fmla="*/ 122 w 123"/>
                    <a:gd name="T5" fmla="*/ 43 h 94"/>
                    <a:gd name="T6" fmla="*/ 116 w 123"/>
                    <a:gd name="T7" fmla="*/ 33 h 94"/>
                    <a:gd name="T8" fmla="*/ 104 w 123"/>
                    <a:gd name="T9" fmla="*/ 30 h 94"/>
                    <a:gd name="T10" fmla="*/ 86 w 123"/>
                    <a:gd name="T11" fmla="*/ 23 h 94"/>
                    <a:gd name="T12" fmla="*/ 106 w 123"/>
                    <a:gd name="T13" fmla="*/ 17 h 94"/>
                    <a:gd name="T14" fmla="*/ 109 w 123"/>
                    <a:gd name="T15" fmla="*/ 0 h 94"/>
                    <a:gd name="T16" fmla="*/ 64 w 123"/>
                    <a:gd name="T17" fmla="*/ 11 h 94"/>
                    <a:gd name="T18" fmla="*/ 49 w 123"/>
                    <a:gd name="T19" fmla="*/ 25 h 94"/>
                    <a:gd name="T20" fmla="*/ 0 w 123"/>
                    <a:gd name="T21" fmla="*/ 49 h 94"/>
                    <a:gd name="T22" fmla="*/ 10 w 123"/>
                    <a:gd name="T23" fmla="*/ 94 h 94"/>
                    <a:gd name="T24" fmla="*/ 66 w 123"/>
                    <a:gd name="T25" fmla="*/ 80 h 94"/>
                    <a:gd name="T26" fmla="*/ 93 w 123"/>
                    <a:gd name="T27" fmla="*/ 82 h 94"/>
                    <a:gd name="T28" fmla="*/ 103 w 123"/>
                    <a:gd name="T29" fmla="*/ 76 h 94"/>
                    <a:gd name="T30" fmla="*/ 103 w 123"/>
                    <a:gd name="T31" fmla="*/ 72 h 94"/>
                    <a:gd name="T32" fmla="*/ 112 w 123"/>
                    <a:gd name="T33" fmla="*/ 66 h 94"/>
                    <a:gd name="T34" fmla="*/ 111 w 123"/>
                    <a:gd name="T35" fmla="*/ 61 h 94"/>
                    <a:gd name="T36" fmla="*/ 111 w 123"/>
                    <a:gd name="T37" fmla="*/ 61 h 94"/>
                    <a:gd name="T38" fmla="*/ 121 w 123"/>
                    <a:gd name="T39" fmla="*/ 56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3" h="94">
                      <a:moveTo>
                        <a:pt x="121" y="56"/>
                      </a:moveTo>
                      <a:cubicBezTo>
                        <a:pt x="122" y="53"/>
                        <a:pt x="121" y="50"/>
                        <a:pt x="119" y="48"/>
                      </a:cubicBezTo>
                      <a:cubicBezTo>
                        <a:pt x="120" y="46"/>
                        <a:pt x="121" y="45"/>
                        <a:pt x="122" y="43"/>
                      </a:cubicBezTo>
                      <a:cubicBezTo>
                        <a:pt x="123" y="39"/>
                        <a:pt x="120" y="35"/>
                        <a:pt x="116" y="33"/>
                      </a:cubicBezTo>
                      <a:cubicBezTo>
                        <a:pt x="104" y="30"/>
                        <a:pt x="104" y="30"/>
                        <a:pt x="104" y="30"/>
                      </a:cubicBezTo>
                      <a:cubicBezTo>
                        <a:pt x="86" y="23"/>
                        <a:pt x="86" y="23"/>
                        <a:pt x="86" y="23"/>
                      </a:cubicBezTo>
                      <a:cubicBezTo>
                        <a:pt x="106" y="17"/>
                        <a:pt x="106" y="17"/>
                        <a:pt x="106" y="17"/>
                      </a:cubicBezTo>
                      <a:cubicBezTo>
                        <a:pt x="106" y="17"/>
                        <a:pt x="117" y="8"/>
                        <a:pt x="109" y="0"/>
                      </a:cubicBezTo>
                      <a:cubicBezTo>
                        <a:pt x="75" y="11"/>
                        <a:pt x="75" y="5"/>
                        <a:pt x="64" y="11"/>
                      </a:cubicBezTo>
                      <a:cubicBezTo>
                        <a:pt x="57" y="14"/>
                        <a:pt x="52" y="19"/>
                        <a:pt x="49" y="25"/>
                      </a:cubicBezTo>
                      <a:cubicBezTo>
                        <a:pt x="47" y="28"/>
                        <a:pt x="0" y="49"/>
                        <a:pt x="0" y="49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66" y="80"/>
                        <a:pt x="66" y="80"/>
                        <a:pt x="66" y="80"/>
                      </a:cubicBezTo>
                      <a:cubicBezTo>
                        <a:pt x="93" y="82"/>
                        <a:pt x="93" y="82"/>
                        <a:pt x="93" y="82"/>
                      </a:cubicBezTo>
                      <a:cubicBezTo>
                        <a:pt x="97" y="83"/>
                        <a:pt x="101" y="81"/>
                        <a:pt x="103" y="76"/>
                      </a:cubicBezTo>
                      <a:cubicBezTo>
                        <a:pt x="103" y="75"/>
                        <a:pt x="103" y="73"/>
                        <a:pt x="103" y="72"/>
                      </a:cubicBezTo>
                      <a:cubicBezTo>
                        <a:pt x="107" y="73"/>
                        <a:pt x="110" y="70"/>
                        <a:pt x="112" y="66"/>
                      </a:cubicBezTo>
                      <a:cubicBezTo>
                        <a:pt x="112" y="65"/>
                        <a:pt x="112" y="63"/>
                        <a:pt x="111" y="61"/>
                      </a:cubicBezTo>
                      <a:cubicBezTo>
                        <a:pt x="111" y="61"/>
                        <a:pt x="111" y="61"/>
                        <a:pt x="111" y="61"/>
                      </a:cubicBezTo>
                      <a:cubicBezTo>
                        <a:pt x="116" y="63"/>
                        <a:pt x="120" y="60"/>
                        <a:pt x="121" y="56"/>
                      </a:cubicBez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7" name="Freeform 81">
                  <a:extLst>
                    <a:ext uri="{FF2B5EF4-FFF2-40B4-BE49-F238E27FC236}">
                      <a16:creationId xmlns:a16="http://schemas.microsoft.com/office/drawing/2014/main" id="{4BAAF0CC-C9D3-4D5E-87DA-D3B862A54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1139" y="3535055"/>
                  <a:ext cx="570834" cy="709562"/>
                </a:xfrm>
                <a:custGeom>
                  <a:avLst/>
                  <a:gdLst>
                    <a:gd name="T0" fmla="*/ 211 w 229"/>
                    <a:gd name="T1" fmla="*/ 274 h 287"/>
                    <a:gd name="T2" fmla="*/ 159 w 229"/>
                    <a:gd name="T3" fmla="*/ 269 h 287"/>
                    <a:gd name="T4" fmla="*/ 23 w 229"/>
                    <a:gd name="T5" fmla="*/ 94 h 287"/>
                    <a:gd name="T6" fmla="*/ 23 w 229"/>
                    <a:gd name="T7" fmla="*/ 94 h 287"/>
                    <a:gd name="T8" fmla="*/ 17 w 229"/>
                    <a:gd name="T9" fmla="*/ 88 h 287"/>
                    <a:gd name="T10" fmla="*/ 25 w 229"/>
                    <a:gd name="T11" fmla="*/ 17 h 287"/>
                    <a:gd name="T12" fmla="*/ 96 w 229"/>
                    <a:gd name="T13" fmla="*/ 25 h 287"/>
                    <a:gd name="T14" fmla="*/ 96 w 229"/>
                    <a:gd name="T15" fmla="*/ 25 h 287"/>
                    <a:gd name="T16" fmla="*/ 216 w 229"/>
                    <a:gd name="T17" fmla="*/ 223 h 287"/>
                    <a:gd name="T18" fmla="*/ 211 w 229"/>
                    <a:gd name="T19" fmla="*/ 274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" h="287">
                      <a:moveTo>
                        <a:pt x="211" y="274"/>
                      </a:moveTo>
                      <a:cubicBezTo>
                        <a:pt x="195" y="287"/>
                        <a:pt x="172" y="285"/>
                        <a:pt x="159" y="269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0" y="66"/>
                        <a:pt x="3" y="34"/>
                        <a:pt x="25" y="17"/>
                      </a:cubicBezTo>
                      <a:cubicBezTo>
                        <a:pt x="47" y="0"/>
                        <a:pt x="79" y="4"/>
                        <a:pt x="96" y="25"/>
                      </a:cubicBezTo>
                      <a:cubicBezTo>
                        <a:pt x="96" y="25"/>
                        <a:pt x="96" y="25"/>
                        <a:pt x="96" y="25"/>
                      </a:cubicBezTo>
                      <a:cubicBezTo>
                        <a:pt x="216" y="223"/>
                        <a:pt x="216" y="223"/>
                        <a:pt x="216" y="223"/>
                      </a:cubicBezTo>
                      <a:cubicBezTo>
                        <a:pt x="229" y="238"/>
                        <a:pt x="226" y="262"/>
                        <a:pt x="211" y="274"/>
                      </a:cubicBez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8" name="Freeform 84">
                  <a:extLst>
                    <a:ext uri="{FF2B5EF4-FFF2-40B4-BE49-F238E27FC236}">
                      <a16:creationId xmlns:a16="http://schemas.microsoft.com/office/drawing/2014/main" id="{3663C076-9C30-44DE-BD13-C2735A5D2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2038" y="5338523"/>
                  <a:ext cx="591301" cy="154648"/>
                </a:xfrm>
                <a:custGeom>
                  <a:avLst/>
                  <a:gdLst>
                    <a:gd name="T0" fmla="*/ 0 w 237"/>
                    <a:gd name="T1" fmla="*/ 17 h 63"/>
                    <a:gd name="T2" fmla="*/ 6 w 237"/>
                    <a:gd name="T3" fmla="*/ 53 h 63"/>
                    <a:gd name="T4" fmla="*/ 29 w 237"/>
                    <a:gd name="T5" fmla="*/ 62 h 63"/>
                    <a:gd name="T6" fmla="*/ 140 w 237"/>
                    <a:gd name="T7" fmla="*/ 51 h 63"/>
                    <a:gd name="T8" fmla="*/ 214 w 237"/>
                    <a:gd name="T9" fmla="*/ 35 h 63"/>
                    <a:gd name="T10" fmla="*/ 218 w 237"/>
                    <a:gd name="T11" fmla="*/ 18 h 63"/>
                    <a:gd name="T12" fmla="*/ 112 w 237"/>
                    <a:gd name="T13" fmla="*/ 5 h 63"/>
                    <a:gd name="T14" fmla="*/ 0 w 237"/>
                    <a:gd name="T15" fmla="*/ 1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7" h="63">
                      <a:moveTo>
                        <a:pt x="0" y="17"/>
                      </a:moveTo>
                      <a:cubicBezTo>
                        <a:pt x="6" y="53"/>
                        <a:pt x="6" y="53"/>
                        <a:pt x="6" y="53"/>
                      </a:cubicBezTo>
                      <a:cubicBezTo>
                        <a:pt x="9" y="61"/>
                        <a:pt x="17" y="63"/>
                        <a:pt x="29" y="62"/>
                      </a:cubicBezTo>
                      <a:cubicBezTo>
                        <a:pt x="140" y="51"/>
                        <a:pt x="140" y="51"/>
                        <a:pt x="140" y="51"/>
                      </a:cubicBezTo>
                      <a:cubicBezTo>
                        <a:pt x="158" y="49"/>
                        <a:pt x="214" y="35"/>
                        <a:pt x="214" y="35"/>
                      </a:cubicBezTo>
                      <a:cubicBezTo>
                        <a:pt x="237" y="27"/>
                        <a:pt x="224" y="17"/>
                        <a:pt x="218" y="18"/>
                      </a:cubicBezTo>
                      <a:cubicBezTo>
                        <a:pt x="199" y="19"/>
                        <a:pt x="150" y="10"/>
                        <a:pt x="112" y="5"/>
                      </a:cubicBezTo>
                      <a:cubicBezTo>
                        <a:pt x="80" y="0"/>
                        <a:pt x="0" y="17"/>
                        <a:pt x="0" y="17"/>
                      </a:cubicBez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79" name="Freeform 85">
                  <a:extLst>
                    <a:ext uri="{FF2B5EF4-FFF2-40B4-BE49-F238E27FC236}">
                      <a16:creationId xmlns:a16="http://schemas.microsoft.com/office/drawing/2014/main" id="{CB3AC598-2121-45FA-ACC6-F675B0CCC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7489" y="5281668"/>
                  <a:ext cx="391169" cy="120535"/>
                </a:xfrm>
                <a:custGeom>
                  <a:avLst/>
                  <a:gdLst>
                    <a:gd name="T0" fmla="*/ 1 w 157"/>
                    <a:gd name="T1" fmla="*/ 10 h 49"/>
                    <a:gd name="T2" fmla="*/ 2 w 157"/>
                    <a:gd name="T3" fmla="*/ 40 h 49"/>
                    <a:gd name="T4" fmla="*/ 136 w 157"/>
                    <a:gd name="T5" fmla="*/ 40 h 49"/>
                    <a:gd name="T6" fmla="*/ 150 w 157"/>
                    <a:gd name="T7" fmla="*/ 33 h 49"/>
                    <a:gd name="T8" fmla="*/ 51 w 157"/>
                    <a:gd name="T9" fmla="*/ 0 h 49"/>
                    <a:gd name="T10" fmla="*/ 1 w 157"/>
                    <a:gd name="T11" fmla="*/ 1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7" h="49">
                      <a:moveTo>
                        <a:pt x="1" y="10"/>
                      </a:moveTo>
                      <a:cubicBezTo>
                        <a:pt x="3" y="21"/>
                        <a:pt x="0" y="33"/>
                        <a:pt x="2" y="40"/>
                      </a:cubicBezTo>
                      <a:cubicBezTo>
                        <a:pt x="5" y="49"/>
                        <a:pt x="136" y="40"/>
                        <a:pt x="136" y="40"/>
                      </a:cubicBezTo>
                      <a:cubicBezTo>
                        <a:pt x="139" y="40"/>
                        <a:pt x="157" y="34"/>
                        <a:pt x="150" y="33"/>
                      </a:cubicBezTo>
                      <a:cubicBezTo>
                        <a:pt x="118" y="29"/>
                        <a:pt x="51" y="13"/>
                        <a:pt x="51" y="0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0" name="Freeform 86">
                  <a:extLst>
                    <a:ext uri="{FF2B5EF4-FFF2-40B4-BE49-F238E27FC236}">
                      <a16:creationId xmlns:a16="http://schemas.microsoft.com/office/drawing/2014/main" id="{21620365-DDB3-4A8D-9BF7-2B87A3AF5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5315" y="4608494"/>
                  <a:ext cx="382072" cy="775515"/>
                </a:xfrm>
                <a:custGeom>
                  <a:avLst/>
                  <a:gdLst>
                    <a:gd name="T0" fmla="*/ 100 w 168"/>
                    <a:gd name="T1" fmla="*/ 340 h 341"/>
                    <a:gd name="T2" fmla="*/ 168 w 168"/>
                    <a:gd name="T3" fmla="*/ 341 h 341"/>
                    <a:gd name="T4" fmla="*/ 57 w 168"/>
                    <a:gd name="T5" fmla="*/ 0 h 341"/>
                    <a:gd name="T6" fmla="*/ 0 w 168"/>
                    <a:gd name="T7" fmla="*/ 17 h 341"/>
                    <a:gd name="T8" fmla="*/ 100 w 168"/>
                    <a:gd name="T9" fmla="*/ 340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" h="341">
                      <a:moveTo>
                        <a:pt x="100" y="340"/>
                      </a:moveTo>
                      <a:lnTo>
                        <a:pt x="168" y="341"/>
                      </a:lnTo>
                      <a:lnTo>
                        <a:pt x="57" y="0"/>
                      </a:lnTo>
                      <a:lnTo>
                        <a:pt x="0" y="17"/>
                      </a:lnTo>
                      <a:lnTo>
                        <a:pt x="100" y="340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1" name="Freeform 87">
                  <a:extLst>
                    <a:ext uri="{FF2B5EF4-FFF2-40B4-BE49-F238E27FC236}">
                      <a16:creationId xmlns:a16="http://schemas.microsoft.com/office/drawing/2014/main" id="{EC21E7F2-557F-4BEE-918B-019779CCB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777" y="4667624"/>
                  <a:ext cx="272908" cy="709562"/>
                </a:xfrm>
                <a:custGeom>
                  <a:avLst/>
                  <a:gdLst>
                    <a:gd name="T0" fmla="*/ 55 w 120"/>
                    <a:gd name="T1" fmla="*/ 312 h 312"/>
                    <a:gd name="T2" fmla="*/ 120 w 120"/>
                    <a:gd name="T3" fmla="*/ 310 h 312"/>
                    <a:gd name="T4" fmla="*/ 68 w 120"/>
                    <a:gd name="T5" fmla="*/ 0 h 312"/>
                    <a:gd name="T6" fmla="*/ 0 w 120"/>
                    <a:gd name="T7" fmla="*/ 0 h 312"/>
                    <a:gd name="T8" fmla="*/ 55 w 120"/>
                    <a:gd name="T9" fmla="*/ 312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312">
                      <a:moveTo>
                        <a:pt x="55" y="312"/>
                      </a:moveTo>
                      <a:lnTo>
                        <a:pt x="120" y="310"/>
                      </a:lnTo>
                      <a:lnTo>
                        <a:pt x="68" y="0"/>
                      </a:lnTo>
                      <a:lnTo>
                        <a:pt x="0" y="0"/>
                      </a:lnTo>
                      <a:lnTo>
                        <a:pt x="55" y="312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3B7D0FC-0C9F-43AB-BF7A-EFBE12623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7190" y="4535718"/>
                  <a:ext cx="172842" cy="61405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3" name="Freeform 89">
                  <a:extLst>
                    <a:ext uri="{FF2B5EF4-FFF2-40B4-BE49-F238E27FC236}">
                      <a16:creationId xmlns:a16="http://schemas.microsoft.com/office/drawing/2014/main" id="{BC7A539F-C5B0-4FD5-9B1F-896C08547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9866" y="4321940"/>
                  <a:ext cx="682271" cy="987018"/>
                </a:xfrm>
                <a:custGeom>
                  <a:avLst/>
                  <a:gdLst>
                    <a:gd name="T0" fmla="*/ 190 w 274"/>
                    <a:gd name="T1" fmla="*/ 398 h 398"/>
                    <a:gd name="T2" fmla="*/ 147 w 274"/>
                    <a:gd name="T3" fmla="*/ 111 h 398"/>
                    <a:gd name="T4" fmla="*/ 0 w 274"/>
                    <a:gd name="T5" fmla="*/ 89 h 398"/>
                    <a:gd name="T6" fmla="*/ 13 w 274"/>
                    <a:gd name="T7" fmla="*/ 0 h 398"/>
                    <a:gd name="T8" fmla="*/ 194 w 274"/>
                    <a:gd name="T9" fmla="*/ 28 h 398"/>
                    <a:gd name="T10" fmla="*/ 232 w 274"/>
                    <a:gd name="T11" fmla="*/ 67 h 398"/>
                    <a:gd name="T12" fmla="*/ 274 w 274"/>
                    <a:gd name="T13" fmla="*/ 372 h 398"/>
                    <a:gd name="T14" fmla="*/ 190 w 274"/>
                    <a:gd name="T15" fmla="*/ 398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" h="398">
                      <a:moveTo>
                        <a:pt x="190" y="398"/>
                      </a:moveTo>
                      <a:cubicBezTo>
                        <a:pt x="147" y="111"/>
                        <a:pt x="147" y="111"/>
                        <a:pt x="147" y="111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94" y="28"/>
                        <a:pt x="194" y="28"/>
                        <a:pt x="194" y="28"/>
                      </a:cubicBezTo>
                      <a:cubicBezTo>
                        <a:pt x="214" y="31"/>
                        <a:pt x="229" y="47"/>
                        <a:pt x="232" y="67"/>
                      </a:cubicBezTo>
                      <a:cubicBezTo>
                        <a:pt x="274" y="372"/>
                        <a:pt x="274" y="372"/>
                        <a:pt x="274" y="372"/>
                      </a:cubicBezTo>
                      <a:lnTo>
                        <a:pt x="190" y="398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4" name="Freeform 90">
                  <a:extLst>
                    <a:ext uri="{FF2B5EF4-FFF2-40B4-BE49-F238E27FC236}">
                      <a16:creationId xmlns:a16="http://schemas.microsoft.com/office/drawing/2014/main" id="{7F6883B2-DD51-43D9-8AF9-28286A75D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9866" y="4321940"/>
                  <a:ext cx="541268" cy="987018"/>
                </a:xfrm>
                <a:custGeom>
                  <a:avLst/>
                  <a:gdLst>
                    <a:gd name="T0" fmla="*/ 193 w 238"/>
                    <a:gd name="T1" fmla="*/ 111 h 434"/>
                    <a:gd name="T2" fmla="*/ 29 w 238"/>
                    <a:gd name="T3" fmla="*/ 89 h 434"/>
                    <a:gd name="T4" fmla="*/ 42 w 238"/>
                    <a:gd name="T5" fmla="*/ 5 h 434"/>
                    <a:gd name="T6" fmla="*/ 14 w 238"/>
                    <a:gd name="T7" fmla="*/ 0 h 434"/>
                    <a:gd name="T8" fmla="*/ 0 w 238"/>
                    <a:gd name="T9" fmla="*/ 97 h 434"/>
                    <a:gd name="T10" fmla="*/ 161 w 238"/>
                    <a:gd name="T11" fmla="*/ 121 h 434"/>
                    <a:gd name="T12" fmla="*/ 208 w 238"/>
                    <a:gd name="T13" fmla="*/ 434 h 434"/>
                    <a:gd name="T14" fmla="*/ 238 w 238"/>
                    <a:gd name="T15" fmla="*/ 426 h 434"/>
                    <a:gd name="T16" fmla="*/ 193 w 238"/>
                    <a:gd name="T17" fmla="*/ 111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434">
                      <a:moveTo>
                        <a:pt x="193" y="111"/>
                      </a:moveTo>
                      <a:lnTo>
                        <a:pt x="29" y="89"/>
                      </a:lnTo>
                      <a:lnTo>
                        <a:pt x="42" y="5"/>
                      </a:lnTo>
                      <a:lnTo>
                        <a:pt x="14" y="0"/>
                      </a:lnTo>
                      <a:lnTo>
                        <a:pt x="0" y="97"/>
                      </a:lnTo>
                      <a:lnTo>
                        <a:pt x="161" y="121"/>
                      </a:lnTo>
                      <a:lnTo>
                        <a:pt x="208" y="434"/>
                      </a:lnTo>
                      <a:lnTo>
                        <a:pt x="238" y="426"/>
                      </a:lnTo>
                      <a:lnTo>
                        <a:pt x="193" y="111"/>
                      </a:ln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5" name="Freeform 91">
                  <a:extLst>
                    <a:ext uri="{FF2B5EF4-FFF2-40B4-BE49-F238E27FC236}">
                      <a16:creationId xmlns:a16="http://schemas.microsoft.com/office/drawing/2014/main" id="{3AFC4378-0F3C-40D9-BC06-0769F22D8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9866" y="4321940"/>
                  <a:ext cx="541268" cy="987018"/>
                </a:xfrm>
                <a:custGeom>
                  <a:avLst/>
                  <a:gdLst>
                    <a:gd name="T0" fmla="*/ 193 w 238"/>
                    <a:gd name="T1" fmla="*/ 111 h 434"/>
                    <a:gd name="T2" fmla="*/ 29 w 238"/>
                    <a:gd name="T3" fmla="*/ 89 h 434"/>
                    <a:gd name="T4" fmla="*/ 42 w 238"/>
                    <a:gd name="T5" fmla="*/ 5 h 434"/>
                    <a:gd name="T6" fmla="*/ 14 w 238"/>
                    <a:gd name="T7" fmla="*/ 0 h 434"/>
                    <a:gd name="T8" fmla="*/ 0 w 238"/>
                    <a:gd name="T9" fmla="*/ 97 h 434"/>
                    <a:gd name="T10" fmla="*/ 161 w 238"/>
                    <a:gd name="T11" fmla="*/ 121 h 434"/>
                    <a:gd name="T12" fmla="*/ 208 w 238"/>
                    <a:gd name="T13" fmla="*/ 434 h 434"/>
                    <a:gd name="T14" fmla="*/ 238 w 238"/>
                    <a:gd name="T15" fmla="*/ 42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8" h="434">
                      <a:moveTo>
                        <a:pt x="193" y="111"/>
                      </a:moveTo>
                      <a:lnTo>
                        <a:pt x="29" y="89"/>
                      </a:lnTo>
                      <a:lnTo>
                        <a:pt x="42" y="5"/>
                      </a:lnTo>
                      <a:lnTo>
                        <a:pt x="14" y="0"/>
                      </a:lnTo>
                      <a:lnTo>
                        <a:pt x="0" y="97"/>
                      </a:lnTo>
                      <a:lnTo>
                        <a:pt x="161" y="121"/>
                      </a:lnTo>
                      <a:lnTo>
                        <a:pt x="208" y="434"/>
                      </a:lnTo>
                      <a:lnTo>
                        <a:pt x="238" y="42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6" name="Freeform 92">
                  <a:extLst>
                    <a:ext uri="{FF2B5EF4-FFF2-40B4-BE49-F238E27FC236}">
                      <a16:creationId xmlns:a16="http://schemas.microsoft.com/office/drawing/2014/main" id="{E0BA35E1-A71D-4AD3-BF6B-213C0CF8A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880" y="3908029"/>
                  <a:ext cx="90969" cy="138729"/>
                </a:xfrm>
                <a:custGeom>
                  <a:avLst/>
                  <a:gdLst>
                    <a:gd name="T0" fmla="*/ 19 w 40"/>
                    <a:gd name="T1" fmla="*/ 0 h 61"/>
                    <a:gd name="T2" fmla="*/ 40 w 40"/>
                    <a:gd name="T3" fmla="*/ 54 h 61"/>
                    <a:gd name="T4" fmla="*/ 20 w 40"/>
                    <a:gd name="T5" fmla="*/ 61 h 61"/>
                    <a:gd name="T6" fmla="*/ 1 w 40"/>
                    <a:gd name="T7" fmla="*/ 10 h 61"/>
                    <a:gd name="T8" fmla="*/ 0 w 40"/>
                    <a:gd name="T9" fmla="*/ 7 h 61"/>
                    <a:gd name="T10" fmla="*/ 19 w 40"/>
                    <a:gd name="T1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" h="61">
                      <a:moveTo>
                        <a:pt x="19" y="0"/>
                      </a:moveTo>
                      <a:lnTo>
                        <a:pt x="40" y="54"/>
                      </a:lnTo>
                      <a:lnTo>
                        <a:pt x="20" y="61"/>
                      </a:lnTo>
                      <a:lnTo>
                        <a:pt x="1" y="10"/>
                      </a:lnTo>
                      <a:lnTo>
                        <a:pt x="0" y="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7" name="Freeform 93">
                  <a:extLst>
                    <a:ext uri="{FF2B5EF4-FFF2-40B4-BE49-F238E27FC236}">
                      <a16:creationId xmlns:a16="http://schemas.microsoft.com/office/drawing/2014/main" id="{61F4444A-7AF4-43CD-B686-387929E21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5016" y="3921675"/>
                  <a:ext cx="527623" cy="322941"/>
                </a:xfrm>
                <a:custGeom>
                  <a:avLst/>
                  <a:gdLst>
                    <a:gd name="T0" fmla="*/ 193 w 212"/>
                    <a:gd name="T1" fmla="*/ 0 h 131"/>
                    <a:gd name="T2" fmla="*/ 212 w 212"/>
                    <a:gd name="T3" fmla="*/ 53 h 131"/>
                    <a:gd name="T4" fmla="*/ 55 w 212"/>
                    <a:gd name="T5" fmla="*/ 123 h 131"/>
                    <a:gd name="T6" fmla="*/ 7 w 212"/>
                    <a:gd name="T7" fmla="*/ 103 h 131"/>
                    <a:gd name="T8" fmla="*/ 27 w 212"/>
                    <a:gd name="T9" fmla="*/ 56 h 131"/>
                    <a:gd name="T10" fmla="*/ 28 w 212"/>
                    <a:gd name="T11" fmla="*/ 55 h 131"/>
                    <a:gd name="T12" fmla="*/ 32 w 212"/>
                    <a:gd name="T13" fmla="*/ 54 h 131"/>
                    <a:gd name="T14" fmla="*/ 193 w 212"/>
                    <a:gd name="T15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2" h="131">
                      <a:moveTo>
                        <a:pt x="193" y="0"/>
                      </a:moveTo>
                      <a:cubicBezTo>
                        <a:pt x="212" y="53"/>
                        <a:pt x="212" y="53"/>
                        <a:pt x="212" y="53"/>
                      </a:cubicBezTo>
                      <a:cubicBezTo>
                        <a:pt x="55" y="123"/>
                        <a:pt x="55" y="123"/>
                        <a:pt x="55" y="123"/>
                      </a:cubicBezTo>
                      <a:cubicBezTo>
                        <a:pt x="37" y="131"/>
                        <a:pt x="15" y="122"/>
                        <a:pt x="7" y="103"/>
                      </a:cubicBezTo>
                      <a:cubicBezTo>
                        <a:pt x="0" y="85"/>
                        <a:pt x="8" y="63"/>
                        <a:pt x="27" y="56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32" y="54"/>
                        <a:pt x="32" y="54"/>
                        <a:pt x="32" y="54"/>
                      </a:cubicBez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8" name="Freeform 94">
                  <a:extLst>
                    <a:ext uri="{FF2B5EF4-FFF2-40B4-BE49-F238E27FC236}">
                      <a16:creationId xmlns:a16="http://schemas.microsoft.com/office/drawing/2014/main" id="{6DDD5918-34FC-4A4C-B507-224BB006E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221" y="4353780"/>
                  <a:ext cx="1041600" cy="946082"/>
                </a:xfrm>
                <a:custGeom>
                  <a:avLst/>
                  <a:gdLst>
                    <a:gd name="T0" fmla="*/ 334 w 419"/>
                    <a:gd name="T1" fmla="*/ 382 h 382"/>
                    <a:gd name="T2" fmla="*/ 256 w 419"/>
                    <a:gd name="T3" fmla="*/ 117 h 382"/>
                    <a:gd name="T4" fmla="*/ 0 w 419"/>
                    <a:gd name="T5" fmla="*/ 89 h 382"/>
                    <a:gd name="T6" fmla="*/ 10 w 419"/>
                    <a:gd name="T7" fmla="*/ 0 h 382"/>
                    <a:gd name="T8" fmla="*/ 296 w 419"/>
                    <a:gd name="T9" fmla="*/ 31 h 382"/>
                    <a:gd name="T10" fmla="*/ 335 w 419"/>
                    <a:gd name="T11" fmla="*/ 65 h 382"/>
                    <a:gd name="T12" fmla="*/ 419 w 419"/>
                    <a:gd name="T13" fmla="*/ 355 h 382"/>
                    <a:gd name="T14" fmla="*/ 334 w 419"/>
                    <a:gd name="T15" fmla="*/ 38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9" h="382">
                      <a:moveTo>
                        <a:pt x="334" y="382"/>
                      </a:moveTo>
                      <a:cubicBezTo>
                        <a:pt x="256" y="117"/>
                        <a:pt x="256" y="117"/>
                        <a:pt x="256" y="117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296" y="31"/>
                        <a:pt x="296" y="31"/>
                        <a:pt x="296" y="31"/>
                      </a:cubicBezTo>
                      <a:cubicBezTo>
                        <a:pt x="315" y="33"/>
                        <a:pt x="330" y="47"/>
                        <a:pt x="335" y="65"/>
                      </a:cubicBezTo>
                      <a:cubicBezTo>
                        <a:pt x="419" y="355"/>
                        <a:pt x="419" y="355"/>
                        <a:pt x="419" y="355"/>
                      </a:cubicBezTo>
                      <a:lnTo>
                        <a:pt x="334" y="382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89" name="Freeform 95">
                  <a:extLst>
                    <a:ext uri="{FF2B5EF4-FFF2-40B4-BE49-F238E27FC236}">
                      <a16:creationId xmlns:a16="http://schemas.microsoft.com/office/drawing/2014/main" id="{DA261CDA-7F30-4B37-96AE-49F944DA6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221" y="4519798"/>
                  <a:ext cx="893775" cy="780064"/>
                </a:xfrm>
                <a:custGeom>
                  <a:avLst/>
                  <a:gdLst>
                    <a:gd name="T0" fmla="*/ 334 w 359"/>
                    <a:gd name="T1" fmla="*/ 315 h 315"/>
                    <a:gd name="T2" fmla="*/ 359 w 359"/>
                    <a:gd name="T3" fmla="*/ 307 h 315"/>
                    <a:gd name="T4" fmla="*/ 285 w 359"/>
                    <a:gd name="T5" fmla="*/ 61 h 315"/>
                    <a:gd name="T6" fmla="*/ 246 w 359"/>
                    <a:gd name="T7" fmla="*/ 27 h 315"/>
                    <a:gd name="T8" fmla="*/ 2 w 359"/>
                    <a:gd name="T9" fmla="*/ 0 h 315"/>
                    <a:gd name="T10" fmla="*/ 0 w 359"/>
                    <a:gd name="T11" fmla="*/ 22 h 315"/>
                    <a:gd name="T12" fmla="*/ 256 w 359"/>
                    <a:gd name="T13" fmla="*/ 50 h 315"/>
                    <a:gd name="T14" fmla="*/ 334 w 359"/>
                    <a:gd name="T15" fmla="*/ 31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9" h="315">
                      <a:moveTo>
                        <a:pt x="334" y="315"/>
                      </a:moveTo>
                      <a:cubicBezTo>
                        <a:pt x="359" y="307"/>
                        <a:pt x="359" y="307"/>
                        <a:pt x="359" y="307"/>
                      </a:cubicBezTo>
                      <a:cubicBezTo>
                        <a:pt x="285" y="61"/>
                        <a:pt x="285" y="61"/>
                        <a:pt x="285" y="61"/>
                      </a:cubicBezTo>
                      <a:cubicBezTo>
                        <a:pt x="280" y="43"/>
                        <a:pt x="265" y="29"/>
                        <a:pt x="246" y="27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256" y="50"/>
                        <a:pt x="256" y="50"/>
                        <a:pt x="256" y="50"/>
                      </a:cubicBezTo>
                      <a:lnTo>
                        <a:pt x="334" y="315"/>
                      </a:ln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0" name="Freeform 96">
                  <a:extLst>
                    <a:ext uri="{FF2B5EF4-FFF2-40B4-BE49-F238E27FC236}">
                      <a16:creationId xmlns:a16="http://schemas.microsoft.com/office/drawing/2014/main" id="{F304B96C-4AE9-4FCD-B3A3-D6DE04335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3848" y="3548700"/>
                  <a:ext cx="691368" cy="1055245"/>
                </a:xfrm>
                <a:custGeom>
                  <a:avLst/>
                  <a:gdLst>
                    <a:gd name="T0" fmla="*/ 211 w 278"/>
                    <a:gd name="T1" fmla="*/ 99 h 426"/>
                    <a:gd name="T2" fmla="*/ 134 w 278"/>
                    <a:gd name="T3" fmla="*/ 1 h 426"/>
                    <a:gd name="T4" fmla="*/ 70 w 278"/>
                    <a:gd name="T5" fmla="*/ 0 h 426"/>
                    <a:gd name="T6" fmla="*/ 19 w 278"/>
                    <a:gd name="T7" fmla="*/ 34 h 426"/>
                    <a:gd name="T8" fmla="*/ 0 w 278"/>
                    <a:gd name="T9" fmla="*/ 321 h 426"/>
                    <a:gd name="T10" fmla="*/ 34 w 278"/>
                    <a:gd name="T11" fmla="*/ 420 h 426"/>
                    <a:gd name="T12" fmla="*/ 109 w 278"/>
                    <a:gd name="T13" fmla="*/ 420 h 426"/>
                    <a:gd name="T14" fmla="*/ 238 w 278"/>
                    <a:gd name="T15" fmla="*/ 380 h 426"/>
                    <a:gd name="T16" fmla="*/ 211 w 278"/>
                    <a:gd name="T17" fmla="*/ 99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8" h="426">
                      <a:moveTo>
                        <a:pt x="211" y="99"/>
                      </a:moveTo>
                      <a:cubicBezTo>
                        <a:pt x="200" y="51"/>
                        <a:pt x="171" y="1"/>
                        <a:pt x="134" y="1"/>
                      </a:cubicBezTo>
                      <a:cubicBezTo>
                        <a:pt x="124" y="1"/>
                        <a:pt x="80" y="0"/>
                        <a:pt x="70" y="0"/>
                      </a:cubicBezTo>
                      <a:cubicBezTo>
                        <a:pt x="29" y="0"/>
                        <a:pt x="23" y="24"/>
                        <a:pt x="19" y="34"/>
                      </a:cubicBezTo>
                      <a:cubicBezTo>
                        <a:pt x="6" y="68"/>
                        <a:pt x="0" y="261"/>
                        <a:pt x="0" y="321"/>
                      </a:cubicBezTo>
                      <a:cubicBezTo>
                        <a:pt x="0" y="382"/>
                        <a:pt x="0" y="420"/>
                        <a:pt x="34" y="420"/>
                      </a:cubicBezTo>
                      <a:cubicBezTo>
                        <a:pt x="109" y="420"/>
                        <a:pt x="109" y="420"/>
                        <a:pt x="109" y="420"/>
                      </a:cubicBezTo>
                      <a:cubicBezTo>
                        <a:pt x="143" y="420"/>
                        <a:pt x="278" y="426"/>
                        <a:pt x="238" y="380"/>
                      </a:cubicBezTo>
                      <a:cubicBezTo>
                        <a:pt x="180" y="315"/>
                        <a:pt x="224" y="156"/>
                        <a:pt x="211" y="99"/>
                      </a:cubicBez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1" name="Freeform 97">
                  <a:extLst>
                    <a:ext uri="{FF2B5EF4-FFF2-40B4-BE49-F238E27FC236}">
                      <a16:creationId xmlns:a16="http://schemas.microsoft.com/office/drawing/2014/main" id="{66268C53-6F71-4821-BB55-2C006B588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2208" y="4669898"/>
                  <a:ext cx="86421" cy="668625"/>
                </a:xfrm>
                <a:custGeom>
                  <a:avLst/>
                  <a:gdLst>
                    <a:gd name="T0" fmla="*/ 18 w 35"/>
                    <a:gd name="T1" fmla="*/ 270 h 270"/>
                    <a:gd name="T2" fmla="*/ 0 w 35"/>
                    <a:gd name="T3" fmla="*/ 252 h 270"/>
                    <a:gd name="T4" fmla="*/ 0 w 35"/>
                    <a:gd name="T5" fmla="*/ 18 h 270"/>
                    <a:gd name="T6" fmla="*/ 18 w 35"/>
                    <a:gd name="T7" fmla="*/ 0 h 270"/>
                    <a:gd name="T8" fmla="*/ 35 w 35"/>
                    <a:gd name="T9" fmla="*/ 18 h 270"/>
                    <a:gd name="T10" fmla="*/ 35 w 35"/>
                    <a:gd name="T11" fmla="*/ 252 h 270"/>
                    <a:gd name="T12" fmla="*/ 18 w 35"/>
                    <a:gd name="T13" fmla="*/ 27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270">
                      <a:moveTo>
                        <a:pt x="18" y="270"/>
                      </a:moveTo>
                      <a:cubicBezTo>
                        <a:pt x="8" y="270"/>
                        <a:pt x="0" y="262"/>
                        <a:pt x="0" y="25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52"/>
                        <a:pt x="35" y="252"/>
                        <a:pt x="35" y="252"/>
                      </a:cubicBezTo>
                      <a:cubicBezTo>
                        <a:pt x="35" y="262"/>
                        <a:pt x="27" y="270"/>
                        <a:pt x="18" y="270"/>
                      </a:cubicBez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2" name="Freeform 98">
                  <a:extLst>
                    <a:ext uri="{FF2B5EF4-FFF2-40B4-BE49-F238E27FC236}">
                      <a16:creationId xmlns:a16="http://schemas.microsoft.com/office/drawing/2014/main" id="{B33DF1E5-C9D9-4EC1-A0DF-1B8FCAFE4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7427" y="4588025"/>
                  <a:ext cx="798258" cy="125084"/>
                </a:xfrm>
                <a:custGeom>
                  <a:avLst/>
                  <a:gdLst>
                    <a:gd name="T0" fmla="*/ 271 w 321"/>
                    <a:gd name="T1" fmla="*/ 0 h 51"/>
                    <a:gd name="T2" fmla="*/ 173 w 321"/>
                    <a:gd name="T3" fmla="*/ 0 h 51"/>
                    <a:gd name="T4" fmla="*/ 51 w 321"/>
                    <a:gd name="T5" fmla="*/ 0 h 51"/>
                    <a:gd name="T6" fmla="*/ 0 w 321"/>
                    <a:gd name="T7" fmla="*/ 51 h 51"/>
                    <a:gd name="T8" fmla="*/ 321 w 321"/>
                    <a:gd name="T9" fmla="*/ 51 h 51"/>
                    <a:gd name="T10" fmla="*/ 271 w 321"/>
                    <a:gd name="T1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1" h="51">
                      <a:moveTo>
                        <a:pt x="271" y="0"/>
                      </a:move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21" y="23"/>
                        <a:pt x="298" y="0"/>
                        <a:pt x="271" y="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3" name="Freeform 99">
                  <a:extLst>
                    <a:ext uri="{FF2B5EF4-FFF2-40B4-BE49-F238E27FC236}">
                      <a16:creationId xmlns:a16="http://schemas.microsoft.com/office/drawing/2014/main" id="{5F1D5302-BB8F-4A3C-91D6-10404DA8C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7025" y="4588025"/>
                  <a:ext cx="718659" cy="125084"/>
                </a:xfrm>
                <a:custGeom>
                  <a:avLst/>
                  <a:gdLst>
                    <a:gd name="T0" fmla="*/ 108 w 289"/>
                    <a:gd name="T1" fmla="*/ 4 h 51"/>
                    <a:gd name="T2" fmla="*/ 206 w 289"/>
                    <a:gd name="T3" fmla="*/ 4 h 51"/>
                    <a:gd name="T4" fmla="*/ 256 w 289"/>
                    <a:gd name="T5" fmla="*/ 51 h 51"/>
                    <a:gd name="T6" fmla="*/ 289 w 289"/>
                    <a:gd name="T7" fmla="*/ 51 h 51"/>
                    <a:gd name="T8" fmla="*/ 239 w 289"/>
                    <a:gd name="T9" fmla="*/ 0 h 51"/>
                    <a:gd name="T10" fmla="*/ 178 w 289"/>
                    <a:gd name="T11" fmla="*/ 0 h 51"/>
                    <a:gd name="T12" fmla="*/ 19 w 289"/>
                    <a:gd name="T13" fmla="*/ 0 h 51"/>
                    <a:gd name="T14" fmla="*/ 0 w 289"/>
                    <a:gd name="T15" fmla="*/ 4 h 51"/>
                    <a:gd name="T16" fmla="*/ 108 w 289"/>
                    <a:gd name="T17" fmla="*/ 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9" h="51">
                      <a:moveTo>
                        <a:pt x="108" y="4"/>
                      </a:moveTo>
                      <a:cubicBezTo>
                        <a:pt x="206" y="4"/>
                        <a:pt x="206" y="4"/>
                        <a:pt x="206" y="4"/>
                      </a:cubicBezTo>
                      <a:cubicBezTo>
                        <a:pt x="232" y="4"/>
                        <a:pt x="254" y="25"/>
                        <a:pt x="256" y="51"/>
                      </a:cubicBezTo>
                      <a:cubicBezTo>
                        <a:pt x="289" y="51"/>
                        <a:pt x="289" y="51"/>
                        <a:pt x="289" y="51"/>
                      </a:cubicBezTo>
                      <a:cubicBezTo>
                        <a:pt x="289" y="23"/>
                        <a:pt x="266" y="0"/>
                        <a:pt x="239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2" y="0"/>
                        <a:pt x="6" y="2"/>
                        <a:pt x="0" y="4"/>
                      </a:cubicBezTo>
                      <a:lnTo>
                        <a:pt x="108" y="4"/>
                      </a:ln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4" name="Freeform 100">
                  <a:extLst>
                    <a:ext uri="{FF2B5EF4-FFF2-40B4-BE49-F238E27FC236}">
                      <a16:creationId xmlns:a16="http://schemas.microsoft.com/office/drawing/2014/main" id="{5A108636-25C1-4E6D-8644-67F7FA6CD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2042" y="5202069"/>
                  <a:ext cx="589028" cy="200133"/>
                </a:xfrm>
                <a:custGeom>
                  <a:avLst/>
                  <a:gdLst>
                    <a:gd name="T0" fmla="*/ 218 w 237"/>
                    <a:gd name="T1" fmla="*/ 79 h 81"/>
                    <a:gd name="T2" fmla="*/ 205 w 237"/>
                    <a:gd name="T3" fmla="*/ 74 h 81"/>
                    <a:gd name="T4" fmla="*/ 119 w 237"/>
                    <a:gd name="T5" fmla="*/ 35 h 81"/>
                    <a:gd name="T6" fmla="*/ 33 w 237"/>
                    <a:gd name="T7" fmla="*/ 74 h 81"/>
                    <a:gd name="T8" fmla="*/ 8 w 237"/>
                    <a:gd name="T9" fmla="*/ 75 h 81"/>
                    <a:gd name="T10" fmla="*/ 6 w 237"/>
                    <a:gd name="T11" fmla="*/ 50 h 81"/>
                    <a:gd name="T12" fmla="*/ 119 w 237"/>
                    <a:gd name="T13" fmla="*/ 0 h 81"/>
                    <a:gd name="T14" fmla="*/ 231 w 237"/>
                    <a:gd name="T15" fmla="*/ 50 h 81"/>
                    <a:gd name="T16" fmla="*/ 230 w 237"/>
                    <a:gd name="T17" fmla="*/ 75 h 81"/>
                    <a:gd name="T18" fmla="*/ 218 w 237"/>
                    <a:gd name="T19" fmla="*/ 7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7" h="81">
                      <a:moveTo>
                        <a:pt x="218" y="79"/>
                      </a:moveTo>
                      <a:cubicBezTo>
                        <a:pt x="213" y="79"/>
                        <a:pt x="208" y="78"/>
                        <a:pt x="205" y="74"/>
                      </a:cubicBezTo>
                      <a:cubicBezTo>
                        <a:pt x="183" y="49"/>
                        <a:pt x="151" y="35"/>
                        <a:pt x="119" y="35"/>
                      </a:cubicBezTo>
                      <a:cubicBezTo>
                        <a:pt x="86" y="35"/>
                        <a:pt x="54" y="49"/>
                        <a:pt x="33" y="74"/>
                      </a:cubicBezTo>
                      <a:cubicBezTo>
                        <a:pt x="26" y="81"/>
                        <a:pt x="15" y="81"/>
                        <a:pt x="8" y="75"/>
                      </a:cubicBezTo>
                      <a:cubicBezTo>
                        <a:pt x="0" y="68"/>
                        <a:pt x="0" y="57"/>
                        <a:pt x="6" y="50"/>
                      </a:cubicBezTo>
                      <a:cubicBezTo>
                        <a:pt x="35" y="18"/>
                        <a:pt x="76" y="0"/>
                        <a:pt x="119" y="0"/>
                      </a:cubicBezTo>
                      <a:cubicBezTo>
                        <a:pt x="161" y="0"/>
                        <a:pt x="202" y="18"/>
                        <a:pt x="231" y="50"/>
                      </a:cubicBezTo>
                      <a:cubicBezTo>
                        <a:pt x="237" y="57"/>
                        <a:pt x="237" y="68"/>
                        <a:pt x="230" y="75"/>
                      </a:cubicBezTo>
                      <a:cubicBezTo>
                        <a:pt x="226" y="78"/>
                        <a:pt x="222" y="79"/>
                        <a:pt x="218" y="79"/>
                      </a:cubicBez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321D4D4C-AAF9-422E-A12D-DECFE4E99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042" y="5377186"/>
                  <a:ext cx="95518" cy="93244"/>
                </a:xfrm>
                <a:prstGeom prst="ellipse">
                  <a:avLst/>
                </a:pr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51DD27E7-5FFF-45C0-8123-BBC3406C4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3277" y="5377186"/>
                  <a:ext cx="97793" cy="93244"/>
                </a:xfrm>
                <a:prstGeom prst="ellipse">
                  <a:avLst/>
                </a:pr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7" name="Freeform 103">
                  <a:extLst>
                    <a:ext uri="{FF2B5EF4-FFF2-40B4-BE49-F238E27FC236}">
                      <a16:creationId xmlns:a16="http://schemas.microsoft.com/office/drawing/2014/main" id="{CDCCE523-5B82-4C39-B1EF-D5F2335A7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9866" y="3942142"/>
                  <a:ext cx="145551" cy="448025"/>
                </a:xfrm>
                <a:custGeom>
                  <a:avLst/>
                  <a:gdLst>
                    <a:gd name="T0" fmla="*/ 20 w 58"/>
                    <a:gd name="T1" fmla="*/ 0 h 181"/>
                    <a:gd name="T2" fmla="*/ 0 w 58"/>
                    <a:gd name="T3" fmla="*/ 0 h 181"/>
                    <a:gd name="T4" fmla="*/ 29 w 58"/>
                    <a:gd name="T5" fmla="*/ 42 h 181"/>
                    <a:gd name="T6" fmla="*/ 29 w 58"/>
                    <a:gd name="T7" fmla="*/ 139 h 181"/>
                    <a:gd name="T8" fmla="*/ 0 w 58"/>
                    <a:gd name="T9" fmla="*/ 181 h 181"/>
                    <a:gd name="T10" fmla="*/ 20 w 58"/>
                    <a:gd name="T11" fmla="*/ 181 h 181"/>
                    <a:gd name="T12" fmla="*/ 58 w 58"/>
                    <a:gd name="T13" fmla="*/ 139 h 181"/>
                    <a:gd name="T14" fmla="*/ 58 w 58"/>
                    <a:gd name="T15" fmla="*/ 42 h 181"/>
                    <a:gd name="T16" fmla="*/ 20 w 58"/>
                    <a:gd name="T17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" h="181">
                      <a:moveTo>
                        <a:pt x="20" y="0"/>
                      </a:moveTo>
                      <a:cubicBezTo>
                        <a:pt x="20" y="0"/>
                        <a:pt x="10" y="0"/>
                        <a:pt x="0" y="0"/>
                      </a:cubicBezTo>
                      <a:cubicBezTo>
                        <a:pt x="16" y="5"/>
                        <a:pt x="29" y="23"/>
                        <a:pt x="29" y="42"/>
                      </a:cubicBezTo>
                      <a:cubicBezTo>
                        <a:pt x="29" y="139"/>
                        <a:pt x="29" y="139"/>
                        <a:pt x="29" y="139"/>
                      </a:cubicBezTo>
                      <a:cubicBezTo>
                        <a:pt x="29" y="159"/>
                        <a:pt x="17" y="177"/>
                        <a:pt x="0" y="181"/>
                      </a:cubicBezTo>
                      <a:cubicBezTo>
                        <a:pt x="10" y="181"/>
                        <a:pt x="20" y="181"/>
                        <a:pt x="20" y="181"/>
                      </a:cubicBezTo>
                      <a:cubicBezTo>
                        <a:pt x="41" y="181"/>
                        <a:pt x="58" y="162"/>
                        <a:pt x="58" y="139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19"/>
                        <a:pt x="41" y="0"/>
                        <a:pt x="20" y="0"/>
                      </a:cubicBez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8" name="Freeform 104">
                  <a:extLst>
                    <a:ext uri="{FF2B5EF4-FFF2-40B4-BE49-F238E27FC236}">
                      <a16:creationId xmlns:a16="http://schemas.microsoft.com/office/drawing/2014/main" id="{754CA70E-B9AA-4778-8FA0-76D6D7094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152" y="3942142"/>
                  <a:ext cx="347959" cy="448025"/>
                </a:xfrm>
                <a:custGeom>
                  <a:avLst/>
                  <a:gdLst>
                    <a:gd name="T0" fmla="*/ 140 w 140"/>
                    <a:gd name="T1" fmla="*/ 139 h 181"/>
                    <a:gd name="T2" fmla="*/ 102 w 140"/>
                    <a:gd name="T3" fmla="*/ 181 h 181"/>
                    <a:gd name="T4" fmla="*/ 70 w 140"/>
                    <a:gd name="T5" fmla="*/ 180 h 181"/>
                    <a:gd name="T6" fmla="*/ 38 w 140"/>
                    <a:gd name="T7" fmla="*/ 181 h 181"/>
                    <a:gd name="T8" fmla="*/ 0 w 140"/>
                    <a:gd name="T9" fmla="*/ 139 h 181"/>
                    <a:gd name="T10" fmla="*/ 0 w 140"/>
                    <a:gd name="T11" fmla="*/ 42 h 181"/>
                    <a:gd name="T12" fmla="*/ 38 w 140"/>
                    <a:gd name="T13" fmla="*/ 0 h 181"/>
                    <a:gd name="T14" fmla="*/ 70 w 140"/>
                    <a:gd name="T15" fmla="*/ 2 h 181"/>
                    <a:gd name="T16" fmla="*/ 102 w 140"/>
                    <a:gd name="T17" fmla="*/ 0 h 181"/>
                    <a:gd name="T18" fmla="*/ 140 w 140"/>
                    <a:gd name="T19" fmla="*/ 42 h 181"/>
                    <a:gd name="T20" fmla="*/ 140 w 140"/>
                    <a:gd name="T21" fmla="*/ 139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0" h="181">
                      <a:moveTo>
                        <a:pt x="140" y="139"/>
                      </a:moveTo>
                      <a:cubicBezTo>
                        <a:pt x="140" y="162"/>
                        <a:pt x="123" y="181"/>
                        <a:pt x="102" y="181"/>
                      </a:cubicBezTo>
                      <a:cubicBezTo>
                        <a:pt x="102" y="181"/>
                        <a:pt x="81" y="180"/>
                        <a:pt x="70" y="180"/>
                      </a:cubicBezTo>
                      <a:cubicBezTo>
                        <a:pt x="58" y="180"/>
                        <a:pt x="38" y="181"/>
                        <a:pt x="38" y="181"/>
                      </a:cubicBezTo>
                      <a:cubicBezTo>
                        <a:pt x="17" y="181"/>
                        <a:pt x="0" y="162"/>
                        <a:pt x="0" y="139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19"/>
                        <a:pt x="17" y="0"/>
                        <a:pt x="38" y="0"/>
                      </a:cubicBezTo>
                      <a:cubicBezTo>
                        <a:pt x="38" y="0"/>
                        <a:pt x="55" y="2"/>
                        <a:pt x="70" y="2"/>
                      </a:cubicBezTo>
                      <a:cubicBezTo>
                        <a:pt x="85" y="2"/>
                        <a:pt x="102" y="0"/>
                        <a:pt x="102" y="0"/>
                      </a:cubicBezTo>
                      <a:cubicBezTo>
                        <a:pt x="123" y="0"/>
                        <a:pt x="140" y="19"/>
                        <a:pt x="140" y="42"/>
                      </a:cubicBezTo>
                      <a:lnTo>
                        <a:pt x="140" y="139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299" name="Freeform 105">
                  <a:extLst>
                    <a:ext uri="{FF2B5EF4-FFF2-40B4-BE49-F238E27FC236}">
                      <a16:creationId xmlns:a16="http://schemas.microsoft.com/office/drawing/2014/main" id="{F5E2AA7F-6E6F-4C38-8908-D0675E89D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0302" y="3942142"/>
                  <a:ext cx="122809" cy="448025"/>
                </a:xfrm>
                <a:custGeom>
                  <a:avLst/>
                  <a:gdLst>
                    <a:gd name="T0" fmla="*/ 11 w 49"/>
                    <a:gd name="T1" fmla="*/ 0 h 181"/>
                    <a:gd name="T2" fmla="*/ 2 w 49"/>
                    <a:gd name="T3" fmla="*/ 1 h 181"/>
                    <a:gd name="T4" fmla="*/ 32 w 49"/>
                    <a:gd name="T5" fmla="*/ 42 h 181"/>
                    <a:gd name="T6" fmla="*/ 32 w 49"/>
                    <a:gd name="T7" fmla="*/ 139 h 181"/>
                    <a:gd name="T8" fmla="*/ 0 w 49"/>
                    <a:gd name="T9" fmla="*/ 180 h 181"/>
                    <a:gd name="T10" fmla="*/ 11 w 49"/>
                    <a:gd name="T11" fmla="*/ 181 h 181"/>
                    <a:gd name="T12" fmla="*/ 49 w 49"/>
                    <a:gd name="T13" fmla="*/ 139 h 181"/>
                    <a:gd name="T14" fmla="*/ 49 w 49"/>
                    <a:gd name="T15" fmla="*/ 42 h 181"/>
                    <a:gd name="T16" fmla="*/ 11 w 49"/>
                    <a:gd name="T17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81">
                      <a:moveTo>
                        <a:pt x="11" y="0"/>
                      </a:moveTo>
                      <a:cubicBezTo>
                        <a:pt x="11" y="0"/>
                        <a:pt x="7" y="1"/>
                        <a:pt x="2" y="1"/>
                      </a:cubicBezTo>
                      <a:cubicBezTo>
                        <a:pt x="19" y="5"/>
                        <a:pt x="32" y="22"/>
                        <a:pt x="32" y="42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2" y="160"/>
                        <a:pt x="18" y="177"/>
                        <a:pt x="0" y="180"/>
                      </a:cubicBezTo>
                      <a:cubicBezTo>
                        <a:pt x="6" y="181"/>
                        <a:pt x="11" y="181"/>
                        <a:pt x="11" y="181"/>
                      </a:cubicBezTo>
                      <a:cubicBezTo>
                        <a:pt x="32" y="181"/>
                        <a:pt x="49" y="162"/>
                        <a:pt x="49" y="139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19"/>
                        <a:pt x="32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0" name="Freeform 106">
                  <a:extLst>
                    <a:ext uri="{FF2B5EF4-FFF2-40B4-BE49-F238E27FC236}">
                      <a16:creationId xmlns:a16="http://schemas.microsoft.com/office/drawing/2014/main" id="{22AB4C32-C693-4BE6-9A86-02B750382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0670" y="4137726"/>
                  <a:ext cx="68227" cy="532171"/>
                </a:xfrm>
                <a:custGeom>
                  <a:avLst/>
                  <a:gdLst>
                    <a:gd name="T0" fmla="*/ 14 w 27"/>
                    <a:gd name="T1" fmla="*/ 215 h 215"/>
                    <a:gd name="T2" fmla="*/ 0 w 27"/>
                    <a:gd name="T3" fmla="*/ 202 h 215"/>
                    <a:gd name="T4" fmla="*/ 0 w 27"/>
                    <a:gd name="T5" fmla="*/ 13 h 215"/>
                    <a:gd name="T6" fmla="*/ 14 w 27"/>
                    <a:gd name="T7" fmla="*/ 0 h 215"/>
                    <a:gd name="T8" fmla="*/ 27 w 27"/>
                    <a:gd name="T9" fmla="*/ 13 h 215"/>
                    <a:gd name="T10" fmla="*/ 27 w 27"/>
                    <a:gd name="T11" fmla="*/ 202 h 215"/>
                    <a:gd name="T12" fmla="*/ 14 w 27"/>
                    <a:gd name="T13" fmla="*/ 215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215">
                      <a:moveTo>
                        <a:pt x="14" y="215"/>
                      </a:moveTo>
                      <a:cubicBezTo>
                        <a:pt x="6" y="215"/>
                        <a:pt x="0" y="209"/>
                        <a:pt x="0" y="20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1" y="0"/>
                        <a:pt x="27" y="6"/>
                        <a:pt x="27" y="13"/>
                      </a:cubicBezTo>
                      <a:cubicBezTo>
                        <a:pt x="27" y="202"/>
                        <a:pt x="27" y="202"/>
                        <a:pt x="27" y="202"/>
                      </a:cubicBezTo>
                      <a:cubicBezTo>
                        <a:pt x="27" y="209"/>
                        <a:pt x="21" y="215"/>
                        <a:pt x="14" y="215"/>
                      </a:cubicBez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1" name="Freeform 108">
                  <a:extLst>
                    <a:ext uri="{FF2B5EF4-FFF2-40B4-BE49-F238E27FC236}">
                      <a16:creationId xmlns:a16="http://schemas.microsoft.com/office/drawing/2014/main" id="{58E40740-08E6-44B5-89DC-2F02A3B19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270" y="5283941"/>
                  <a:ext cx="388895" cy="120535"/>
                </a:xfrm>
                <a:custGeom>
                  <a:avLst/>
                  <a:gdLst>
                    <a:gd name="T0" fmla="*/ 1 w 157"/>
                    <a:gd name="T1" fmla="*/ 10 h 49"/>
                    <a:gd name="T2" fmla="*/ 2 w 157"/>
                    <a:gd name="T3" fmla="*/ 40 h 49"/>
                    <a:gd name="T4" fmla="*/ 136 w 157"/>
                    <a:gd name="T5" fmla="*/ 40 h 49"/>
                    <a:gd name="T6" fmla="*/ 150 w 157"/>
                    <a:gd name="T7" fmla="*/ 33 h 49"/>
                    <a:gd name="T8" fmla="*/ 50 w 157"/>
                    <a:gd name="T9" fmla="*/ 0 h 49"/>
                    <a:gd name="T10" fmla="*/ 1 w 157"/>
                    <a:gd name="T11" fmla="*/ 1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7" h="49">
                      <a:moveTo>
                        <a:pt x="1" y="10"/>
                      </a:moveTo>
                      <a:cubicBezTo>
                        <a:pt x="2" y="21"/>
                        <a:pt x="0" y="33"/>
                        <a:pt x="2" y="40"/>
                      </a:cubicBezTo>
                      <a:cubicBezTo>
                        <a:pt x="4" y="49"/>
                        <a:pt x="136" y="40"/>
                        <a:pt x="136" y="40"/>
                      </a:cubicBezTo>
                      <a:cubicBezTo>
                        <a:pt x="139" y="40"/>
                        <a:pt x="157" y="34"/>
                        <a:pt x="150" y="33"/>
                      </a:cubicBezTo>
                      <a:cubicBezTo>
                        <a:pt x="117" y="29"/>
                        <a:pt x="50" y="13"/>
                        <a:pt x="50" y="0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2" name="Freeform 109">
                  <a:extLst>
                    <a:ext uri="{FF2B5EF4-FFF2-40B4-BE49-F238E27FC236}">
                      <a16:creationId xmlns:a16="http://schemas.microsoft.com/office/drawing/2014/main" id="{52226085-4047-42FC-A6AB-826037A5C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432" y="3535055"/>
                  <a:ext cx="570834" cy="709562"/>
                </a:xfrm>
                <a:custGeom>
                  <a:avLst/>
                  <a:gdLst>
                    <a:gd name="T0" fmla="*/ 211 w 229"/>
                    <a:gd name="T1" fmla="*/ 275 h 287"/>
                    <a:gd name="T2" fmla="*/ 159 w 229"/>
                    <a:gd name="T3" fmla="*/ 269 h 287"/>
                    <a:gd name="T4" fmla="*/ 23 w 229"/>
                    <a:gd name="T5" fmla="*/ 94 h 287"/>
                    <a:gd name="T6" fmla="*/ 23 w 229"/>
                    <a:gd name="T7" fmla="*/ 94 h 287"/>
                    <a:gd name="T8" fmla="*/ 17 w 229"/>
                    <a:gd name="T9" fmla="*/ 88 h 287"/>
                    <a:gd name="T10" fmla="*/ 25 w 229"/>
                    <a:gd name="T11" fmla="*/ 18 h 287"/>
                    <a:gd name="T12" fmla="*/ 95 w 229"/>
                    <a:gd name="T13" fmla="*/ 26 h 287"/>
                    <a:gd name="T14" fmla="*/ 216 w 229"/>
                    <a:gd name="T15" fmla="*/ 223 h 287"/>
                    <a:gd name="T16" fmla="*/ 211 w 229"/>
                    <a:gd name="T17" fmla="*/ 275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9" h="287">
                      <a:moveTo>
                        <a:pt x="211" y="275"/>
                      </a:moveTo>
                      <a:cubicBezTo>
                        <a:pt x="195" y="287"/>
                        <a:pt x="172" y="285"/>
                        <a:pt x="159" y="269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cubicBezTo>
                        <a:pt x="17" y="88"/>
                        <a:pt x="17" y="88"/>
                        <a:pt x="17" y="88"/>
                      </a:cubicBezTo>
                      <a:cubicBezTo>
                        <a:pt x="0" y="66"/>
                        <a:pt x="3" y="35"/>
                        <a:pt x="25" y="18"/>
                      </a:cubicBezTo>
                      <a:cubicBezTo>
                        <a:pt x="47" y="0"/>
                        <a:pt x="78" y="4"/>
                        <a:pt x="95" y="26"/>
                      </a:cubicBezTo>
                      <a:cubicBezTo>
                        <a:pt x="216" y="223"/>
                        <a:pt x="216" y="223"/>
                        <a:pt x="216" y="223"/>
                      </a:cubicBezTo>
                      <a:cubicBezTo>
                        <a:pt x="229" y="239"/>
                        <a:pt x="227" y="262"/>
                        <a:pt x="211" y="275"/>
                      </a:cubicBez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3" name="Freeform 110">
                  <a:extLst>
                    <a:ext uri="{FF2B5EF4-FFF2-40B4-BE49-F238E27FC236}">
                      <a16:creationId xmlns:a16="http://schemas.microsoft.com/office/drawing/2014/main" id="{C287EE98-2B61-4FFC-BB7A-736678F00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0397" y="3685154"/>
                  <a:ext cx="293377" cy="386620"/>
                </a:xfrm>
                <a:custGeom>
                  <a:avLst/>
                  <a:gdLst>
                    <a:gd name="T0" fmla="*/ 129 w 129"/>
                    <a:gd name="T1" fmla="*/ 11 h 170"/>
                    <a:gd name="T2" fmla="*/ 12 w 129"/>
                    <a:gd name="T3" fmla="*/ 170 h 170"/>
                    <a:gd name="T4" fmla="*/ 0 w 129"/>
                    <a:gd name="T5" fmla="*/ 168 h 170"/>
                    <a:gd name="T6" fmla="*/ 123 w 129"/>
                    <a:gd name="T7" fmla="*/ 0 h 170"/>
                    <a:gd name="T8" fmla="*/ 129 w 129"/>
                    <a:gd name="T9" fmla="*/ 11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" h="170">
                      <a:moveTo>
                        <a:pt x="129" y="11"/>
                      </a:moveTo>
                      <a:lnTo>
                        <a:pt x="12" y="170"/>
                      </a:lnTo>
                      <a:lnTo>
                        <a:pt x="0" y="168"/>
                      </a:lnTo>
                      <a:lnTo>
                        <a:pt x="123" y="0"/>
                      </a:lnTo>
                      <a:lnTo>
                        <a:pt x="129" y="1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4" name="Freeform 111">
                  <a:extLst>
                    <a:ext uri="{FF2B5EF4-FFF2-40B4-BE49-F238E27FC236}">
                      <a16:creationId xmlns:a16="http://schemas.microsoft.com/office/drawing/2014/main" id="{8E40B748-AA52-4619-90F3-A6F74E4695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9532" y="3553249"/>
                  <a:ext cx="368426" cy="507155"/>
                </a:xfrm>
                <a:custGeom>
                  <a:avLst/>
                  <a:gdLst>
                    <a:gd name="T0" fmla="*/ 148 w 148"/>
                    <a:gd name="T1" fmla="*/ 204 h 205"/>
                    <a:gd name="T2" fmla="*/ 143 w 148"/>
                    <a:gd name="T3" fmla="*/ 205 h 205"/>
                    <a:gd name="T4" fmla="*/ 142 w 148"/>
                    <a:gd name="T5" fmla="*/ 202 h 205"/>
                    <a:gd name="T6" fmla="*/ 36 w 148"/>
                    <a:gd name="T7" fmla="*/ 25 h 205"/>
                    <a:gd name="T8" fmla="*/ 0 w 148"/>
                    <a:gd name="T9" fmla="*/ 0 h 205"/>
                    <a:gd name="T10" fmla="*/ 36 w 148"/>
                    <a:gd name="T11" fmla="*/ 19 h 205"/>
                    <a:gd name="T12" fmla="*/ 146 w 148"/>
                    <a:gd name="T13" fmla="*/ 202 h 205"/>
                    <a:gd name="T14" fmla="*/ 148 w 148"/>
                    <a:gd name="T15" fmla="*/ 20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8" h="205">
                      <a:moveTo>
                        <a:pt x="148" y="204"/>
                      </a:moveTo>
                      <a:cubicBezTo>
                        <a:pt x="143" y="205"/>
                        <a:pt x="143" y="205"/>
                        <a:pt x="143" y="205"/>
                      </a:cubicBezTo>
                      <a:cubicBezTo>
                        <a:pt x="142" y="202"/>
                        <a:pt x="142" y="202"/>
                        <a:pt x="142" y="202"/>
                      </a:cubicBezTo>
                      <a:cubicBezTo>
                        <a:pt x="142" y="202"/>
                        <a:pt x="66" y="66"/>
                        <a:pt x="36" y="25"/>
                      </a:cubicBezTo>
                      <a:cubicBezTo>
                        <a:pt x="23" y="8"/>
                        <a:pt x="15" y="2"/>
                        <a:pt x="0" y="0"/>
                      </a:cubicBezTo>
                      <a:cubicBezTo>
                        <a:pt x="14" y="0"/>
                        <a:pt x="27" y="7"/>
                        <a:pt x="36" y="19"/>
                      </a:cubicBezTo>
                      <a:cubicBezTo>
                        <a:pt x="65" y="57"/>
                        <a:pt x="146" y="202"/>
                        <a:pt x="146" y="202"/>
                      </a:cubicBezTo>
                      <a:lnTo>
                        <a:pt x="148" y="204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5" name="Freeform 112">
                  <a:extLst>
                    <a:ext uri="{FF2B5EF4-FFF2-40B4-BE49-F238E27FC236}">
                      <a16:creationId xmlns:a16="http://schemas.microsoft.com/office/drawing/2014/main" id="{F03ADAEE-984C-415C-8BFF-4EAFAFEA9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6885" y="3998999"/>
                  <a:ext cx="220602" cy="170568"/>
                </a:xfrm>
                <a:custGeom>
                  <a:avLst/>
                  <a:gdLst>
                    <a:gd name="T0" fmla="*/ 76 w 89"/>
                    <a:gd name="T1" fmla="*/ 68 h 69"/>
                    <a:gd name="T2" fmla="*/ 76 w 89"/>
                    <a:gd name="T3" fmla="*/ 68 h 69"/>
                    <a:gd name="T4" fmla="*/ 76 w 89"/>
                    <a:gd name="T5" fmla="*/ 68 h 69"/>
                    <a:gd name="T6" fmla="*/ 12 w 89"/>
                    <a:gd name="T7" fmla="*/ 69 h 69"/>
                    <a:gd name="T8" fmla="*/ 1 w 89"/>
                    <a:gd name="T9" fmla="*/ 29 h 69"/>
                    <a:gd name="T10" fmla="*/ 3 w 89"/>
                    <a:gd name="T11" fmla="*/ 23 h 69"/>
                    <a:gd name="T12" fmla="*/ 12 w 89"/>
                    <a:gd name="T13" fmla="*/ 11 h 69"/>
                    <a:gd name="T14" fmla="*/ 17 w 89"/>
                    <a:gd name="T15" fmla="*/ 7 h 69"/>
                    <a:gd name="T16" fmla="*/ 57 w 89"/>
                    <a:gd name="T17" fmla="*/ 0 h 69"/>
                    <a:gd name="T18" fmla="*/ 56 w 89"/>
                    <a:gd name="T19" fmla="*/ 11 h 69"/>
                    <a:gd name="T20" fmla="*/ 35 w 89"/>
                    <a:gd name="T21" fmla="*/ 13 h 69"/>
                    <a:gd name="T22" fmla="*/ 39 w 89"/>
                    <a:gd name="T23" fmla="*/ 13 h 69"/>
                    <a:gd name="T24" fmla="*/ 74 w 89"/>
                    <a:gd name="T25" fmla="*/ 9 h 69"/>
                    <a:gd name="T26" fmla="*/ 75 w 89"/>
                    <a:gd name="T27" fmla="*/ 10 h 69"/>
                    <a:gd name="T28" fmla="*/ 83 w 89"/>
                    <a:gd name="T29" fmla="*/ 18 h 69"/>
                    <a:gd name="T30" fmla="*/ 82 w 89"/>
                    <a:gd name="T31" fmla="*/ 23 h 69"/>
                    <a:gd name="T32" fmla="*/ 89 w 89"/>
                    <a:gd name="T33" fmla="*/ 31 h 69"/>
                    <a:gd name="T34" fmla="*/ 84 w 89"/>
                    <a:gd name="T35" fmla="*/ 39 h 69"/>
                    <a:gd name="T36" fmla="*/ 88 w 89"/>
                    <a:gd name="T37" fmla="*/ 46 h 69"/>
                    <a:gd name="T38" fmla="*/ 82 w 89"/>
                    <a:gd name="T39" fmla="*/ 54 h 69"/>
                    <a:gd name="T40" fmla="*/ 84 w 89"/>
                    <a:gd name="T41" fmla="*/ 59 h 69"/>
                    <a:gd name="T42" fmla="*/ 76 w 89"/>
                    <a:gd name="T43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9" h="69">
                      <a:moveTo>
                        <a:pt x="76" y="68"/>
                      </a:move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12" y="69"/>
                        <a:pt x="12" y="69"/>
                        <a:pt x="12" y="69"/>
                      </a:cubicBezTo>
                      <a:cubicBezTo>
                        <a:pt x="12" y="69"/>
                        <a:pt x="0" y="35"/>
                        <a:pt x="1" y="29"/>
                      </a:cubicBezTo>
                      <a:cubicBezTo>
                        <a:pt x="1" y="27"/>
                        <a:pt x="2" y="25"/>
                        <a:pt x="3" y="23"/>
                      </a:cubicBezTo>
                      <a:cubicBezTo>
                        <a:pt x="6" y="19"/>
                        <a:pt x="10" y="14"/>
                        <a:pt x="12" y="11"/>
                      </a:cubicBezTo>
                      <a:cubicBezTo>
                        <a:pt x="14" y="9"/>
                        <a:pt x="15" y="8"/>
                        <a:pt x="17" y="7"/>
                      </a:cubicBezTo>
                      <a:cubicBezTo>
                        <a:pt x="23" y="5"/>
                        <a:pt x="36" y="2"/>
                        <a:pt x="57" y="0"/>
                      </a:cubicBezTo>
                      <a:cubicBezTo>
                        <a:pt x="61" y="3"/>
                        <a:pt x="59" y="9"/>
                        <a:pt x="56" y="11"/>
                      </a:cubicBezTo>
                      <a:cubicBezTo>
                        <a:pt x="53" y="14"/>
                        <a:pt x="35" y="13"/>
                        <a:pt x="35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9" y="9"/>
                        <a:pt x="83" y="13"/>
                        <a:pt x="83" y="18"/>
                      </a:cubicBezTo>
                      <a:cubicBezTo>
                        <a:pt x="83" y="20"/>
                        <a:pt x="83" y="21"/>
                        <a:pt x="82" y="23"/>
                      </a:cubicBezTo>
                      <a:cubicBezTo>
                        <a:pt x="86" y="23"/>
                        <a:pt x="89" y="27"/>
                        <a:pt x="89" y="31"/>
                      </a:cubicBezTo>
                      <a:cubicBezTo>
                        <a:pt x="89" y="35"/>
                        <a:pt x="87" y="38"/>
                        <a:pt x="84" y="39"/>
                      </a:cubicBezTo>
                      <a:cubicBezTo>
                        <a:pt x="86" y="41"/>
                        <a:pt x="88" y="43"/>
                        <a:pt x="88" y="46"/>
                      </a:cubicBezTo>
                      <a:cubicBezTo>
                        <a:pt x="88" y="50"/>
                        <a:pt x="86" y="53"/>
                        <a:pt x="82" y="54"/>
                      </a:cubicBezTo>
                      <a:cubicBezTo>
                        <a:pt x="83" y="56"/>
                        <a:pt x="84" y="57"/>
                        <a:pt x="84" y="59"/>
                      </a:cubicBezTo>
                      <a:cubicBezTo>
                        <a:pt x="85" y="64"/>
                        <a:pt x="81" y="68"/>
                        <a:pt x="76" y="68"/>
                      </a:cubicBez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6" name="Freeform 113">
                  <a:extLst>
                    <a:ext uri="{FF2B5EF4-FFF2-40B4-BE49-F238E27FC236}">
                      <a16:creationId xmlns:a16="http://schemas.microsoft.com/office/drawing/2014/main" id="{EC870E4D-93A5-44AB-A96D-B84775551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4076" y="4069499"/>
                  <a:ext cx="152375" cy="109163"/>
                </a:xfrm>
                <a:custGeom>
                  <a:avLst/>
                  <a:gdLst>
                    <a:gd name="T0" fmla="*/ 55 w 67"/>
                    <a:gd name="T1" fmla="*/ 0 h 48"/>
                    <a:gd name="T2" fmla="*/ 0 w 67"/>
                    <a:gd name="T3" fmla="*/ 4 h 48"/>
                    <a:gd name="T4" fmla="*/ 3 w 67"/>
                    <a:gd name="T5" fmla="*/ 48 h 48"/>
                    <a:gd name="T6" fmla="*/ 67 w 67"/>
                    <a:gd name="T7" fmla="*/ 44 h 48"/>
                    <a:gd name="T8" fmla="*/ 55 w 67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48">
                      <a:moveTo>
                        <a:pt x="55" y="0"/>
                      </a:moveTo>
                      <a:lnTo>
                        <a:pt x="0" y="4"/>
                      </a:lnTo>
                      <a:lnTo>
                        <a:pt x="3" y="48"/>
                      </a:lnTo>
                      <a:lnTo>
                        <a:pt x="67" y="44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613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7" name="Freeform 114">
                  <a:extLst>
                    <a:ext uri="{FF2B5EF4-FFF2-40B4-BE49-F238E27FC236}">
                      <a16:creationId xmlns:a16="http://schemas.microsoft.com/office/drawing/2014/main" id="{CAD0955B-C74A-4E0B-9990-BC0FAF53C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4076" y="4069499"/>
                  <a:ext cx="152375" cy="109163"/>
                </a:xfrm>
                <a:custGeom>
                  <a:avLst/>
                  <a:gdLst>
                    <a:gd name="T0" fmla="*/ 55 w 67"/>
                    <a:gd name="T1" fmla="*/ 0 h 48"/>
                    <a:gd name="T2" fmla="*/ 0 w 67"/>
                    <a:gd name="T3" fmla="*/ 4 h 48"/>
                    <a:gd name="T4" fmla="*/ 3 w 67"/>
                    <a:gd name="T5" fmla="*/ 48 h 48"/>
                    <a:gd name="T6" fmla="*/ 67 w 67"/>
                    <a:gd name="T7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48">
                      <a:moveTo>
                        <a:pt x="55" y="0"/>
                      </a:moveTo>
                      <a:lnTo>
                        <a:pt x="0" y="4"/>
                      </a:lnTo>
                      <a:lnTo>
                        <a:pt x="3" y="48"/>
                      </a:lnTo>
                      <a:lnTo>
                        <a:pt x="67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8" name="Freeform 115">
                  <a:extLst>
                    <a:ext uri="{FF2B5EF4-FFF2-40B4-BE49-F238E27FC236}">
                      <a16:creationId xmlns:a16="http://schemas.microsoft.com/office/drawing/2014/main" id="{4D77590A-E89D-4A0E-896E-5BA9BC6F2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0933" y="4055854"/>
                  <a:ext cx="52308" cy="127357"/>
                </a:xfrm>
                <a:custGeom>
                  <a:avLst/>
                  <a:gdLst>
                    <a:gd name="T0" fmla="*/ 19 w 23"/>
                    <a:gd name="T1" fmla="*/ 0 h 56"/>
                    <a:gd name="T2" fmla="*/ 23 w 23"/>
                    <a:gd name="T3" fmla="*/ 55 h 56"/>
                    <a:gd name="T4" fmla="*/ 5 w 23"/>
                    <a:gd name="T5" fmla="*/ 56 h 56"/>
                    <a:gd name="T6" fmla="*/ 3 w 23"/>
                    <a:gd name="T7" fmla="*/ 56 h 56"/>
                    <a:gd name="T8" fmla="*/ 0 w 23"/>
                    <a:gd name="T9" fmla="*/ 4 h 56"/>
                    <a:gd name="T10" fmla="*/ 0 w 23"/>
                    <a:gd name="T11" fmla="*/ 1 h 56"/>
                    <a:gd name="T12" fmla="*/ 19 w 23"/>
                    <a:gd name="T13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6">
                      <a:moveTo>
                        <a:pt x="19" y="0"/>
                      </a:moveTo>
                      <a:lnTo>
                        <a:pt x="23" y="55"/>
                      </a:lnTo>
                      <a:lnTo>
                        <a:pt x="5" y="56"/>
                      </a:lnTo>
                      <a:lnTo>
                        <a:pt x="3" y="5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09" name="Freeform 116">
                  <a:extLst>
                    <a:ext uri="{FF2B5EF4-FFF2-40B4-BE49-F238E27FC236}">
                      <a16:creationId xmlns:a16="http://schemas.microsoft.com/office/drawing/2014/main" id="{F01597D9-DB48-4E62-9296-A8242A427A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60132" y="4053580"/>
                  <a:ext cx="532171" cy="186487"/>
                </a:xfrm>
                <a:custGeom>
                  <a:avLst/>
                  <a:gdLst>
                    <a:gd name="T0" fmla="*/ 209 w 213"/>
                    <a:gd name="T1" fmla="*/ 1 h 76"/>
                    <a:gd name="T2" fmla="*/ 209 w 213"/>
                    <a:gd name="T3" fmla="*/ 2 h 76"/>
                    <a:gd name="T4" fmla="*/ 209 w 213"/>
                    <a:gd name="T5" fmla="*/ 5 h 76"/>
                    <a:gd name="T6" fmla="*/ 213 w 213"/>
                    <a:gd name="T7" fmla="*/ 58 h 76"/>
                    <a:gd name="T8" fmla="*/ 43 w 213"/>
                    <a:gd name="T9" fmla="*/ 73 h 76"/>
                    <a:gd name="T10" fmla="*/ 2 w 213"/>
                    <a:gd name="T11" fmla="*/ 41 h 76"/>
                    <a:gd name="T12" fmla="*/ 34 w 213"/>
                    <a:gd name="T13" fmla="*/ 1 h 76"/>
                    <a:gd name="T14" fmla="*/ 35 w 213"/>
                    <a:gd name="T15" fmla="*/ 1 h 76"/>
                    <a:gd name="T16" fmla="*/ 40 w 213"/>
                    <a:gd name="T17" fmla="*/ 0 h 76"/>
                    <a:gd name="T18" fmla="*/ 209 w 213"/>
                    <a:gd name="T19" fmla="*/ 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3" h="76">
                      <a:moveTo>
                        <a:pt x="209" y="1"/>
                      </a:move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09" y="5"/>
                        <a:pt x="209" y="5"/>
                        <a:pt x="209" y="5"/>
                      </a:cubicBezTo>
                      <a:cubicBezTo>
                        <a:pt x="213" y="58"/>
                        <a:pt x="213" y="58"/>
                        <a:pt x="213" y="58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23" y="76"/>
                        <a:pt x="4" y="61"/>
                        <a:pt x="2" y="41"/>
                      </a:cubicBezTo>
                      <a:cubicBezTo>
                        <a:pt x="0" y="21"/>
                        <a:pt x="14" y="3"/>
                        <a:pt x="34" y="1"/>
                      </a:cubicBez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0096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10" name="Freeform 117">
                  <a:extLst>
                    <a:ext uri="{FF2B5EF4-FFF2-40B4-BE49-F238E27FC236}">
                      <a16:creationId xmlns:a16="http://schemas.microsoft.com/office/drawing/2014/main" id="{BE886F7D-42CA-4BBA-93B9-E1274BC66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2038" y="4053580"/>
                  <a:ext cx="388895" cy="6823"/>
                </a:xfrm>
                <a:custGeom>
                  <a:avLst/>
                  <a:gdLst>
                    <a:gd name="T0" fmla="*/ 171 w 171"/>
                    <a:gd name="T1" fmla="*/ 3 h 3"/>
                    <a:gd name="T2" fmla="*/ 168 w 171"/>
                    <a:gd name="T3" fmla="*/ 3 h 3"/>
                    <a:gd name="T4" fmla="*/ 7 w 171"/>
                    <a:gd name="T5" fmla="*/ 2 h 3"/>
                    <a:gd name="T6" fmla="*/ 2 w 171"/>
                    <a:gd name="T7" fmla="*/ 3 h 3"/>
                    <a:gd name="T8" fmla="*/ 0 w 171"/>
                    <a:gd name="T9" fmla="*/ 0 h 3"/>
                    <a:gd name="T10" fmla="*/ 5 w 171"/>
                    <a:gd name="T11" fmla="*/ 0 h 3"/>
                    <a:gd name="T12" fmla="*/ 171 w 171"/>
                    <a:gd name="T13" fmla="*/ 1 h 3"/>
                    <a:gd name="T14" fmla="*/ 171 w 171"/>
                    <a:gd name="T1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1" h="3">
                      <a:moveTo>
                        <a:pt x="171" y="3"/>
                      </a:moveTo>
                      <a:lnTo>
                        <a:pt x="168" y="3"/>
                      </a:lnTo>
                      <a:lnTo>
                        <a:pt x="7" y="2"/>
                      </a:lnTo>
                      <a:lnTo>
                        <a:pt x="2" y="3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71" y="1"/>
                      </a:lnTo>
                      <a:lnTo>
                        <a:pt x="171" y="3"/>
                      </a:lnTo>
                      <a:close/>
                    </a:path>
                  </a:pathLst>
                </a:custGeom>
                <a:solidFill>
                  <a:srgbClr val="40CD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311" name="Freeform 118">
                  <a:extLst>
                    <a:ext uri="{FF2B5EF4-FFF2-40B4-BE49-F238E27FC236}">
                      <a16:creationId xmlns:a16="http://schemas.microsoft.com/office/drawing/2014/main" id="{F1628177-8DAB-490C-A5A5-05319C83E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562" y="3767027"/>
                  <a:ext cx="843742" cy="468493"/>
                </a:xfrm>
                <a:custGeom>
                  <a:avLst/>
                  <a:gdLst>
                    <a:gd name="T0" fmla="*/ 0 w 339"/>
                    <a:gd name="T1" fmla="*/ 0 h 189"/>
                    <a:gd name="T2" fmla="*/ 145 w 339"/>
                    <a:gd name="T3" fmla="*/ 170 h 189"/>
                    <a:gd name="T4" fmla="*/ 151 w 339"/>
                    <a:gd name="T5" fmla="*/ 174 h 189"/>
                    <a:gd name="T6" fmla="*/ 174 w 339"/>
                    <a:gd name="T7" fmla="*/ 179 h 189"/>
                    <a:gd name="T8" fmla="*/ 338 w 339"/>
                    <a:gd name="T9" fmla="*/ 164 h 189"/>
                    <a:gd name="T10" fmla="*/ 338 w 339"/>
                    <a:gd name="T11" fmla="*/ 168 h 189"/>
                    <a:gd name="T12" fmla="*/ 338 w 339"/>
                    <a:gd name="T13" fmla="*/ 168 h 189"/>
                    <a:gd name="T14" fmla="*/ 339 w 339"/>
                    <a:gd name="T15" fmla="*/ 173 h 189"/>
                    <a:gd name="T16" fmla="*/ 169 w 339"/>
                    <a:gd name="T17" fmla="*/ 188 h 189"/>
                    <a:gd name="T18" fmla="*/ 147 w 339"/>
                    <a:gd name="T19" fmla="*/ 184 h 189"/>
                    <a:gd name="T20" fmla="*/ 143 w 339"/>
                    <a:gd name="T21" fmla="*/ 181 h 189"/>
                    <a:gd name="T22" fmla="*/ 70 w 339"/>
                    <a:gd name="T23" fmla="*/ 103 h 189"/>
                    <a:gd name="T24" fmla="*/ 0 w 339"/>
                    <a:gd name="T25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9" h="189">
                      <a:moveTo>
                        <a:pt x="0" y="0"/>
                      </a:moveTo>
                      <a:cubicBezTo>
                        <a:pt x="46" y="51"/>
                        <a:pt x="96" y="121"/>
                        <a:pt x="145" y="170"/>
                      </a:cubicBezTo>
                      <a:cubicBezTo>
                        <a:pt x="147" y="171"/>
                        <a:pt x="149" y="173"/>
                        <a:pt x="151" y="174"/>
                      </a:cubicBezTo>
                      <a:cubicBezTo>
                        <a:pt x="158" y="178"/>
                        <a:pt x="166" y="179"/>
                        <a:pt x="174" y="179"/>
                      </a:cubicBezTo>
                      <a:cubicBezTo>
                        <a:pt x="228" y="174"/>
                        <a:pt x="283" y="169"/>
                        <a:pt x="338" y="164"/>
                      </a:cubicBezTo>
                      <a:cubicBezTo>
                        <a:pt x="338" y="168"/>
                        <a:pt x="338" y="168"/>
                        <a:pt x="338" y="168"/>
                      </a:cubicBezTo>
                      <a:cubicBezTo>
                        <a:pt x="338" y="168"/>
                        <a:pt x="338" y="168"/>
                        <a:pt x="338" y="168"/>
                      </a:cubicBezTo>
                      <a:cubicBezTo>
                        <a:pt x="339" y="173"/>
                        <a:pt x="339" y="173"/>
                        <a:pt x="339" y="173"/>
                      </a:cubicBezTo>
                      <a:cubicBezTo>
                        <a:pt x="282" y="178"/>
                        <a:pt x="225" y="183"/>
                        <a:pt x="169" y="188"/>
                      </a:cubicBezTo>
                      <a:cubicBezTo>
                        <a:pt x="161" y="189"/>
                        <a:pt x="154" y="187"/>
                        <a:pt x="147" y="184"/>
                      </a:cubicBezTo>
                      <a:cubicBezTo>
                        <a:pt x="146" y="184"/>
                        <a:pt x="144" y="182"/>
                        <a:pt x="143" y="181"/>
                      </a:cubicBezTo>
                      <a:cubicBezTo>
                        <a:pt x="116" y="160"/>
                        <a:pt x="93" y="128"/>
                        <a:pt x="70" y="103"/>
                      </a:cubicBezTo>
                      <a:cubicBezTo>
                        <a:pt x="47" y="77"/>
                        <a:pt x="23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007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</p:grpSp>
          <p:sp>
            <p:nvSpPr>
              <p:cNvPr id="313" name="Freeform 84">
                <a:extLst>
                  <a:ext uri="{FF2B5EF4-FFF2-40B4-BE49-F238E27FC236}">
                    <a16:creationId xmlns:a16="http://schemas.microsoft.com/office/drawing/2014/main" id="{2898968B-369A-4671-BD93-CE2253D46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8877" y="5308701"/>
                <a:ext cx="591301" cy="154648"/>
              </a:xfrm>
              <a:custGeom>
                <a:avLst/>
                <a:gdLst>
                  <a:gd name="T0" fmla="*/ 0 w 237"/>
                  <a:gd name="T1" fmla="*/ 17 h 63"/>
                  <a:gd name="T2" fmla="*/ 6 w 237"/>
                  <a:gd name="T3" fmla="*/ 53 h 63"/>
                  <a:gd name="T4" fmla="*/ 29 w 237"/>
                  <a:gd name="T5" fmla="*/ 62 h 63"/>
                  <a:gd name="T6" fmla="*/ 140 w 237"/>
                  <a:gd name="T7" fmla="*/ 51 h 63"/>
                  <a:gd name="T8" fmla="*/ 214 w 237"/>
                  <a:gd name="T9" fmla="*/ 35 h 63"/>
                  <a:gd name="T10" fmla="*/ 218 w 237"/>
                  <a:gd name="T11" fmla="*/ 18 h 63"/>
                  <a:gd name="T12" fmla="*/ 112 w 237"/>
                  <a:gd name="T13" fmla="*/ 5 h 63"/>
                  <a:gd name="T14" fmla="*/ 0 w 237"/>
                  <a:gd name="T15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63">
                    <a:moveTo>
                      <a:pt x="0" y="17"/>
                    </a:moveTo>
                    <a:cubicBezTo>
                      <a:pt x="6" y="53"/>
                      <a:pt x="6" y="53"/>
                      <a:pt x="6" y="53"/>
                    </a:cubicBezTo>
                    <a:cubicBezTo>
                      <a:pt x="9" y="61"/>
                      <a:pt x="17" y="63"/>
                      <a:pt x="29" y="62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58" y="49"/>
                      <a:pt x="214" y="35"/>
                      <a:pt x="214" y="35"/>
                    </a:cubicBezTo>
                    <a:cubicBezTo>
                      <a:pt x="237" y="27"/>
                      <a:pt x="224" y="17"/>
                      <a:pt x="218" y="18"/>
                    </a:cubicBezTo>
                    <a:cubicBezTo>
                      <a:pt x="199" y="19"/>
                      <a:pt x="150" y="10"/>
                      <a:pt x="112" y="5"/>
                    </a:cubicBezTo>
                    <a:cubicBezTo>
                      <a:pt x="80" y="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009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0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6C59-0EE4-4E54-86B4-7CF6AD95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/ </a:t>
            </a:r>
            <a:r>
              <a:rPr lang="en-US" dirty="0" err="1"/>
              <a:t>Hackathony</a:t>
            </a:r>
            <a:r>
              <a:rPr lang="en-US" dirty="0"/>
              <a:t> / </a:t>
            </a:r>
            <a:r>
              <a:rPr lang="en-US" dirty="0" err="1"/>
              <a:t>Dema</a:t>
            </a:r>
            <a:endParaRPr lang="en-US" dirty="0"/>
          </a:p>
        </p:txBody>
      </p:sp>
      <p:grpSp>
        <p:nvGrpSpPr>
          <p:cNvPr id="3" name="Grupa 2"/>
          <p:cNvGrpSpPr/>
          <p:nvPr/>
        </p:nvGrpSpPr>
        <p:grpSpPr>
          <a:xfrm>
            <a:off x="1470592" y="1949606"/>
            <a:ext cx="9250816" cy="4323689"/>
            <a:chOff x="1512013" y="1463045"/>
            <a:chExt cx="9250816" cy="4323689"/>
          </a:xfrm>
        </p:grpSpPr>
        <p:sp>
          <p:nvSpPr>
            <p:cNvPr id="409" name="Rectangle 165">
              <a:extLst>
                <a:ext uri="{FF2B5EF4-FFF2-40B4-BE49-F238E27FC236}">
                  <a16:creationId xmlns:a16="http://schemas.microsoft.com/office/drawing/2014/main" id="{84937403-BB50-4FEE-87EB-58F41F066F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62359" y="3630530"/>
              <a:ext cx="466146" cy="44820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Rectangle 137">
              <a:extLst>
                <a:ext uri="{FF2B5EF4-FFF2-40B4-BE49-F238E27FC236}">
                  <a16:creationId xmlns:a16="http://schemas.microsoft.com/office/drawing/2014/main" id="{285E7A58-8722-43A3-A7BF-2806AAA8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236" y="1561448"/>
              <a:ext cx="6451619" cy="374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7" name="Freeform 163">
              <a:extLst>
                <a:ext uri="{FF2B5EF4-FFF2-40B4-BE49-F238E27FC236}">
                  <a16:creationId xmlns:a16="http://schemas.microsoft.com/office/drawing/2014/main" id="{3D1C6715-48F9-41D7-8D13-7B8CE0680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755" y="2477059"/>
              <a:ext cx="167696" cy="2460667"/>
            </a:xfrm>
            <a:custGeom>
              <a:avLst/>
              <a:gdLst>
                <a:gd name="T0" fmla="*/ 0 w 49"/>
                <a:gd name="T1" fmla="*/ 7 h 719"/>
                <a:gd name="T2" fmla="*/ 42 w 49"/>
                <a:gd name="T3" fmla="*/ 7 h 719"/>
                <a:gd name="T4" fmla="*/ 42 w 49"/>
                <a:gd name="T5" fmla="*/ 712 h 719"/>
                <a:gd name="T6" fmla="*/ 0 w 49"/>
                <a:gd name="T7" fmla="*/ 712 h 719"/>
                <a:gd name="T8" fmla="*/ 0 w 49"/>
                <a:gd name="T9" fmla="*/ 719 h 719"/>
                <a:gd name="T10" fmla="*/ 49 w 49"/>
                <a:gd name="T11" fmla="*/ 719 h 719"/>
                <a:gd name="T12" fmla="*/ 49 w 49"/>
                <a:gd name="T13" fmla="*/ 0 h 719"/>
                <a:gd name="T14" fmla="*/ 0 w 49"/>
                <a:gd name="T15" fmla="*/ 0 h 719"/>
                <a:gd name="T16" fmla="*/ 0 w 49"/>
                <a:gd name="T17" fmla="*/ 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9">
                  <a:moveTo>
                    <a:pt x="0" y="7"/>
                  </a:moveTo>
                  <a:lnTo>
                    <a:pt x="42" y="7"/>
                  </a:lnTo>
                  <a:lnTo>
                    <a:pt x="42" y="712"/>
                  </a:lnTo>
                  <a:lnTo>
                    <a:pt x="0" y="712"/>
                  </a:lnTo>
                  <a:lnTo>
                    <a:pt x="0" y="719"/>
                  </a:lnTo>
                  <a:lnTo>
                    <a:pt x="49" y="71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4" name="Rectangle 180">
              <a:extLst>
                <a:ext uri="{FF2B5EF4-FFF2-40B4-BE49-F238E27FC236}">
                  <a16:creationId xmlns:a16="http://schemas.microsoft.com/office/drawing/2014/main" id="{42F0F153-BD57-4E27-A3FF-EC700FB6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234" y="3633510"/>
              <a:ext cx="597242" cy="48262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71B9BC52-B637-49E8-90AA-0C6E5113B6B4}"/>
                </a:ext>
              </a:extLst>
            </p:cNvPr>
            <p:cNvGrpSpPr/>
            <p:nvPr/>
          </p:nvGrpSpPr>
          <p:grpSpPr>
            <a:xfrm>
              <a:off x="1512013" y="1463045"/>
              <a:ext cx="1358091" cy="1732840"/>
              <a:chOff x="998609" y="1287462"/>
              <a:chExt cx="1581410" cy="2017781"/>
            </a:xfrm>
          </p:grpSpPr>
          <p:sp>
            <p:nvSpPr>
              <p:cNvPr id="403" name="Freeform 159">
                <a:extLst>
                  <a:ext uri="{FF2B5EF4-FFF2-40B4-BE49-F238E27FC236}">
                    <a16:creationId xmlns:a16="http://schemas.microsoft.com/office/drawing/2014/main" id="{E9566BEE-5CB9-4473-BA59-F54286D58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09" y="1549283"/>
                <a:ext cx="1581410" cy="1755960"/>
              </a:xfrm>
              <a:custGeom>
                <a:avLst/>
                <a:gdLst>
                  <a:gd name="T0" fmla="*/ 442 w 482"/>
                  <a:gd name="T1" fmla="*/ 431 h 539"/>
                  <a:gd name="T2" fmla="*/ 281 w 482"/>
                  <a:gd name="T3" fmla="*/ 524 h 539"/>
                  <a:gd name="T4" fmla="*/ 201 w 482"/>
                  <a:gd name="T5" fmla="*/ 524 h 539"/>
                  <a:gd name="T6" fmla="*/ 40 w 482"/>
                  <a:gd name="T7" fmla="*/ 431 h 539"/>
                  <a:gd name="T8" fmla="*/ 0 w 482"/>
                  <a:gd name="T9" fmla="*/ 362 h 539"/>
                  <a:gd name="T10" fmla="*/ 0 w 482"/>
                  <a:gd name="T11" fmla="*/ 176 h 539"/>
                  <a:gd name="T12" fmla="*/ 40 w 482"/>
                  <a:gd name="T13" fmla="*/ 107 h 539"/>
                  <a:gd name="T14" fmla="*/ 201 w 482"/>
                  <a:gd name="T15" fmla="*/ 14 h 539"/>
                  <a:gd name="T16" fmla="*/ 281 w 482"/>
                  <a:gd name="T17" fmla="*/ 14 h 539"/>
                  <a:gd name="T18" fmla="*/ 442 w 482"/>
                  <a:gd name="T19" fmla="*/ 107 h 539"/>
                  <a:gd name="T20" fmla="*/ 482 w 482"/>
                  <a:gd name="T21" fmla="*/ 176 h 539"/>
                  <a:gd name="T22" fmla="*/ 482 w 482"/>
                  <a:gd name="T23" fmla="*/ 362 h 539"/>
                  <a:gd name="T24" fmla="*/ 442 w 482"/>
                  <a:gd name="T25" fmla="*/ 431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2" h="539">
                    <a:moveTo>
                      <a:pt x="442" y="431"/>
                    </a:moveTo>
                    <a:cubicBezTo>
                      <a:pt x="281" y="524"/>
                      <a:pt x="281" y="524"/>
                      <a:pt x="281" y="524"/>
                    </a:cubicBezTo>
                    <a:cubicBezTo>
                      <a:pt x="256" y="539"/>
                      <a:pt x="226" y="539"/>
                      <a:pt x="201" y="524"/>
                    </a:cubicBezTo>
                    <a:cubicBezTo>
                      <a:pt x="40" y="431"/>
                      <a:pt x="40" y="431"/>
                      <a:pt x="40" y="431"/>
                    </a:cubicBezTo>
                    <a:cubicBezTo>
                      <a:pt x="15" y="417"/>
                      <a:pt x="0" y="391"/>
                      <a:pt x="0" y="362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48"/>
                      <a:pt x="15" y="121"/>
                      <a:pt x="40" y="107"/>
                    </a:cubicBezTo>
                    <a:cubicBezTo>
                      <a:pt x="201" y="14"/>
                      <a:pt x="201" y="14"/>
                      <a:pt x="201" y="14"/>
                    </a:cubicBezTo>
                    <a:cubicBezTo>
                      <a:pt x="226" y="0"/>
                      <a:pt x="256" y="0"/>
                      <a:pt x="281" y="14"/>
                    </a:cubicBezTo>
                    <a:cubicBezTo>
                      <a:pt x="442" y="107"/>
                      <a:pt x="442" y="107"/>
                      <a:pt x="442" y="107"/>
                    </a:cubicBezTo>
                    <a:cubicBezTo>
                      <a:pt x="467" y="121"/>
                      <a:pt x="482" y="148"/>
                      <a:pt x="482" y="176"/>
                    </a:cubicBezTo>
                    <a:cubicBezTo>
                      <a:pt x="482" y="362"/>
                      <a:pt x="482" y="362"/>
                      <a:pt x="482" y="362"/>
                    </a:cubicBezTo>
                    <a:cubicBezTo>
                      <a:pt x="482" y="391"/>
                      <a:pt x="467" y="417"/>
                      <a:pt x="442" y="431"/>
                    </a:cubicBezTo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04" name="Freeform 160">
                <a:extLst>
                  <a:ext uri="{FF2B5EF4-FFF2-40B4-BE49-F238E27FC236}">
                    <a16:creationId xmlns:a16="http://schemas.microsoft.com/office/drawing/2014/main" id="{70CB4A75-170C-473B-B777-4ED35BD6E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561" y="2526756"/>
                <a:ext cx="722632" cy="778487"/>
              </a:xfrm>
              <a:custGeom>
                <a:avLst/>
                <a:gdLst>
                  <a:gd name="T0" fmla="*/ 0 w 221"/>
                  <a:gd name="T1" fmla="*/ 0 h 239"/>
                  <a:gd name="T2" fmla="*/ 0 w 221"/>
                  <a:gd name="T3" fmla="*/ 179 h 239"/>
                  <a:gd name="T4" fmla="*/ 78 w 221"/>
                  <a:gd name="T5" fmla="*/ 224 h 239"/>
                  <a:gd name="T6" fmla="*/ 158 w 221"/>
                  <a:gd name="T7" fmla="*/ 224 h 239"/>
                  <a:gd name="T8" fmla="*/ 221 w 221"/>
                  <a:gd name="T9" fmla="*/ 188 h 239"/>
                  <a:gd name="T10" fmla="*/ 221 w 221"/>
                  <a:gd name="T11" fmla="*/ 0 h 239"/>
                  <a:gd name="T12" fmla="*/ 0 w 221"/>
                  <a:gd name="T1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9">
                    <a:moveTo>
                      <a:pt x="0" y="0"/>
                    </a:moveTo>
                    <a:cubicBezTo>
                      <a:pt x="0" y="179"/>
                      <a:pt x="0" y="179"/>
                      <a:pt x="0" y="179"/>
                    </a:cubicBezTo>
                    <a:cubicBezTo>
                      <a:pt x="78" y="224"/>
                      <a:pt x="78" y="224"/>
                      <a:pt x="78" y="224"/>
                    </a:cubicBezTo>
                    <a:cubicBezTo>
                      <a:pt x="103" y="239"/>
                      <a:pt x="133" y="239"/>
                      <a:pt x="158" y="224"/>
                    </a:cubicBezTo>
                    <a:cubicBezTo>
                      <a:pt x="221" y="188"/>
                      <a:pt x="221" y="188"/>
                      <a:pt x="221" y="188"/>
                    </a:cubicBezTo>
                    <a:cubicBezTo>
                      <a:pt x="221" y="0"/>
                      <a:pt x="221" y="0"/>
                      <a:pt x="2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2" name="Freeform 218">
                <a:extLst>
                  <a:ext uri="{FF2B5EF4-FFF2-40B4-BE49-F238E27FC236}">
                    <a16:creationId xmlns:a16="http://schemas.microsoft.com/office/drawing/2014/main" id="{2D2BD325-3DB8-4829-B463-DE5A4A88D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392" y="2484864"/>
                <a:ext cx="275788" cy="701687"/>
              </a:xfrm>
              <a:custGeom>
                <a:avLst/>
                <a:gdLst>
                  <a:gd name="T0" fmla="*/ 72 w 85"/>
                  <a:gd name="T1" fmla="*/ 0 h 215"/>
                  <a:gd name="T2" fmla="*/ 14 w 85"/>
                  <a:gd name="T3" fmla="*/ 0 h 215"/>
                  <a:gd name="T4" fmla="*/ 27 w 85"/>
                  <a:gd name="T5" fmla="*/ 121 h 215"/>
                  <a:gd name="T6" fmla="*/ 27 w 85"/>
                  <a:gd name="T7" fmla="*/ 121 h 215"/>
                  <a:gd name="T8" fmla="*/ 0 w 85"/>
                  <a:gd name="T9" fmla="*/ 215 h 215"/>
                  <a:gd name="T10" fmla="*/ 70 w 85"/>
                  <a:gd name="T11" fmla="*/ 174 h 215"/>
                  <a:gd name="T12" fmla="*/ 83 w 85"/>
                  <a:gd name="T13" fmla="*/ 134 h 215"/>
                  <a:gd name="T14" fmla="*/ 85 w 85"/>
                  <a:gd name="T15" fmla="*/ 112 h 215"/>
                  <a:gd name="T16" fmla="*/ 72 w 85"/>
                  <a:gd name="T1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215">
                    <a:moveTo>
                      <a:pt x="7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85" y="127"/>
                      <a:pt x="85" y="119"/>
                      <a:pt x="85" y="112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3" name="Freeform 219">
                <a:extLst>
                  <a:ext uri="{FF2B5EF4-FFF2-40B4-BE49-F238E27FC236}">
                    <a16:creationId xmlns:a16="http://schemas.microsoft.com/office/drawing/2014/main" id="{9D8B8770-4F5B-44B1-97F8-E6BD70D53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95" y="2160205"/>
                <a:ext cx="1068237" cy="499210"/>
              </a:xfrm>
              <a:custGeom>
                <a:avLst/>
                <a:gdLst>
                  <a:gd name="T0" fmla="*/ 326 w 326"/>
                  <a:gd name="T1" fmla="*/ 153 h 153"/>
                  <a:gd name="T2" fmla="*/ 316 w 326"/>
                  <a:gd name="T3" fmla="*/ 57 h 153"/>
                  <a:gd name="T4" fmla="*/ 250 w 326"/>
                  <a:gd name="T5" fmla="*/ 0 h 153"/>
                  <a:gd name="T6" fmla="*/ 80 w 326"/>
                  <a:gd name="T7" fmla="*/ 0 h 153"/>
                  <a:gd name="T8" fmla="*/ 14 w 326"/>
                  <a:gd name="T9" fmla="*/ 57 h 153"/>
                  <a:gd name="T10" fmla="*/ 0 w 326"/>
                  <a:gd name="T11" fmla="*/ 153 h 153"/>
                  <a:gd name="T12" fmla="*/ 326 w 326"/>
                  <a:gd name="T1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153">
                    <a:moveTo>
                      <a:pt x="326" y="153"/>
                    </a:moveTo>
                    <a:cubicBezTo>
                      <a:pt x="316" y="57"/>
                      <a:pt x="316" y="57"/>
                      <a:pt x="316" y="57"/>
                    </a:cubicBezTo>
                    <a:cubicBezTo>
                      <a:pt x="311" y="24"/>
                      <a:pt x="283" y="0"/>
                      <a:pt x="25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47" y="0"/>
                      <a:pt x="19" y="24"/>
                      <a:pt x="14" y="57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326" y="153"/>
                      <a:pt x="326" y="153"/>
                      <a:pt x="326" y="153"/>
                    </a:cubicBezTo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4" name="Freeform 220">
                <a:extLst>
                  <a:ext uri="{FF2B5EF4-FFF2-40B4-BE49-F238E27FC236}">
                    <a16:creationId xmlns:a16="http://schemas.microsoft.com/office/drawing/2014/main" id="{434A2524-2CD0-49BD-A7BD-A4F845A11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95" y="2160205"/>
                <a:ext cx="1068237" cy="506192"/>
              </a:xfrm>
              <a:custGeom>
                <a:avLst/>
                <a:gdLst>
                  <a:gd name="T0" fmla="*/ 326 w 326"/>
                  <a:gd name="T1" fmla="*/ 156 h 156"/>
                  <a:gd name="T2" fmla="*/ 316 w 326"/>
                  <a:gd name="T3" fmla="*/ 57 h 156"/>
                  <a:gd name="T4" fmla="*/ 250 w 326"/>
                  <a:gd name="T5" fmla="*/ 0 h 156"/>
                  <a:gd name="T6" fmla="*/ 80 w 326"/>
                  <a:gd name="T7" fmla="*/ 0 h 156"/>
                  <a:gd name="T8" fmla="*/ 14 w 326"/>
                  <a:gd name="T9" fmla="*/ 57 h 156"/>
                  <a:gd name="T10" fmla="*/ 0 w 326"/>
                  <a:gd name="T11" fmla="*/ 153 h 156"/>
                  <a:gd name="T12" fmla="*/ 326 w 326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156">
                    <a:moveTo>
                      <a:pt x="326" y="156"/>
                    </a:moveTo>
                    <a:cubicBezTo>
                      <a:pt x="316" y="57"/>
                      <a:pt x="316" y="57"/>
                      <a:pt x="316" y="57"/>
                    </a:cubicBezTo>
                    <a:cubicBezTo>
                      <a:pt x="311" y="24"/>
                      <a:pt x="283" y="0"/>
                      <a:pt x="25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47" y="0"/>
                      <a:pt x="19" y="24"/>
                      <a:pt x="14" y="57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326" y="156"/>
                      <a:pt x="326" y="156"/>
                      <a:pt x="326" y="156"/>
                    </a:cubicBezTo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5" name="Freeform 221">
                <a:extLst>
                  <a:ext uri="{FF2B5EF4-FFF2-40B4-BE49-F238E27FC236}">
                    <a16:creationId xmlns:a16="http://schemas.microsoft.com/office/drawing/2014/main" id="{7E265DAC-8D62-424B-BE32-96801A50C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543" y="1287462"/>
                <a:ext cx="771505" cy="785470"/>
              </a:xfrm>
              <a:custGeom>
                <a:avLst/>
                <a:gdLst>
                  <a:gd name="T0" fmla="*/ 230 w 235"/>
                  <a:gd name="T1" fmla="*/ 128 h 242"/>
                  <a:gd name="T2" fmla="*/ 128 w 235"/>
                  <a:gd name="T3" fmla="*/ 5 h 242"/>
                  <a:gd name="T4" fmla="*/ 6 w 235"/>
                  <a:gd name="T5" fmla="*/ 107 h 242"/>
                  <a:gd name="T6" fmla="*/ 0 w 235"/>
                  <a:gd name="T7" fmla="*/ 238 h 242"/>
                  <a:gd name="T8" fmla="*/ 61 w 235"/>
                  <a:gd name="T9" fmla="*/ 212 h 242"/>
                  <a:gd name="T10" fmla="*/ 73 w 235"/>
                  <a:gd name="T11" fmla="*/ 190 h 242"/>
                  <a:gd name="T12" fmla="*/ 157 w 235"/>
                  <a:gd name="T13" fmla="*/ 162 h 242"/>
                  <a:gd name="T14" fmla="*/ 167 w 235"/>
                  <a:gd name="T15" fmla="*/ 185 h 242"/>
                  <a:gd name="T16" fmla="*/ 222 w 235"/>
                  <a:gd name="T17" fmla="*/ 242 h 242"/>
                  <a:gd name="T18" fmla="*/ 230 w 235"/>
                  <a:gd name="T19" fmla="*/ 12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42">
                    <a:moveTo>
                      <a:pt x="230" y="128"/>
                    </a:moveTo>
                    <a:cubicBezTo>
                      <a:pt x="235" y="66"/>
                      <a:pt x="190" y="11"/>
                      <a:pt x="128" y="5"/>
                    </a:cubicBezTo>
                    <a:cubicBezTo>
                      <a:pt x="66" y="0"/>
                      <a:pt x="11" y="45"/>
                      <a:pt x="6" y="107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40" y="235"/>
                      <a:pt x="61" y="212"/>
                      <a:pt x="61" y="212"/>
                    </a:cubicBezTo>
                    <a:cubicBezTo>
                      <a:pt x="73" y="190"/>
                      <a:pt x="73" y="190"/>
                      <a:pt x="73" y="190"/>
                    </a:cubicBezTo>
                    <a:cubicBezTo>
                      <a:pt x="157" y="162"/>
                      <a:pt x="157" y="162"/>
                      <a:pt x="157" y="162"/>
                    </a:cubicBezTo>
                    <a:cubicBezTo>
                      <a:pt x="167" y="185"/>
                      <a:pt x="167" y="185"/>
                      <a:pt x="167" y="185"/>
                    </a:cubicBezTo>
                    <a:cubicBezTo>
                      <a:pt x="178" y="230"/>
                      <a:pt x="222" y="242"/>
                      <a:pt x="222" y="242"/>
                    </a:cubicBezTo>
                    <a:lnTo>
                      <a:pt x="230" y="128"/>
                    </a:lnTo>
                    <a:close/>
                  </a:path>
                </a:pathLst>
              </a:custGeom>
              <a:solidFill>
                <a:srgbClr val="00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6" name="Freeform 222">
                <a:extLst>
                  <a:ext uri="{FF2B5EF4-FFF2-40B4-BE49-F238E27FC236}">
                    <a16:creationId xmlns:a16="http://schemas.microsoft.com/office/drawing/2014/main" id="{3768EF14-412A-483A-A875-8AD431B39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711" y="1950746"/>
                <a:ext cx="471283" cy="443355"/>
              </a:xfrm>
              <a:custGeom>
                <a:avLst/>
                <a:gdLst>
                  <a:gd name="T0" fmla="*/ 24 w 144"/>
                  <a:gd name="T1" fmla="*/ 51 h 136"/>
                  <a:gd name="T2" fmla="*/ 24 w 144"/>
                  <a:gd name="T3" fmla="*/ 0 h 136"/>
                  <a:gd name="T4" fmla="*/ 120 w 144"/>
                  <a:gd name="T5" fmla="*/ 0 h 136"/>
                  <a:gd name="T6" fmla="*/ 120 w 144"/>
                  <a:gd name="T7" fmla="*/ 51 h 136"/>
                  <a:gd name="T8" fmla="*/ 133 w 144"/>
                  <a:gd name="T9" fmla="*/ 64 h 136"/>
                  <a:gd name="T10" fmla="*/ 144 w 144"/>
                  <a:gd name="T11" fmla="*/ 64 h 136"/>
                  <a:gd name="T12" fmla="*/ 72 w 144"/>
                  <a:gd name="T13" fmla="*/ 136 h 136"/>
                  <a:gd name="T14" fmla="*/ 0 w 144"/>
                  <a:gd name="T15" fmla="*/ 64 h 136"/>
                  <a:gd name="T16" fmla="*/ 10 w 144"/>
                  <a:gd name="T17" fmla="*/ 64 h 136"/>
                  <a:gd name="T18" fmla="*/ 24 w 144"/>
                  <a:gd name="T19" fmla="*/ 5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36">
                    <a:moveTo>
                      <a:pt x="24" y="5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20" y="58"/>
                      <a:pt x="126" y="64"/>
                      <a:pt x="133" y="64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103"/>
                      <a:pt x="111" y="136"/>
                      <a:pt x="72" y="136"/>
                    </a:cubicBezTo>
                    <a:cubicBezTo>
                      <a:pt x="32" y="136"/>
                      <a:pt x="0" y="103"/>
                      <a:pt x="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8" y="64"/>
                      <a:pt x="24" y="58"/>
                      <a:pt x="24" y="51"/>
                    </a:cubicBez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7" name="Freeform 223">
                <a:extLst>
                  <a:ext uri="{FF2B5EF4-FFF2-40B4-BE49-F238E27FC236}">
                    <a16:creationId xmlns:a16="http://schemas.microsoft.com/office/drawing/2014/main" id="{885F86CC-7E31-4126-BC22-8D3DE482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002" y="1950746"/>
                <a:ext cx="338625" cy="216441"/>
              </a:xfrm>
              <a:custGeom>
                <a:avLst/>
                <a:gdLst>
                  <a:gd name="T0" fmla="*/ 104 w 104"/>
                  <a:gd name="T1" fmla="*/ 63 h 66"/>
                  <a:gd name="T2" fmla="*/ 96 w 104"/>
                  <a:gd name="T3" fmla="*/ 51 h 66"/>
                  <a:gd name="T4" fmla="*/ 96 w 104"/>
                  <a:gd name="T5" fmla="*/ 0 h 66"/>
                  <a:gd name="T6" fmla="*/ 0 w 104"/>
                  <a:gd name="T7" fmla="*/ 0 h 66"/>
                  <a:gd name="T8" fmla="*/ 0 w 104"/>
                  <a:gd name="T9" fmla="*/ 22 h 66"/>
                  <a:gd name="T10" fmla="*/ 104 w 104"/>
                  <a:gd name="T11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66">
                    <a:moveTo>
                      <a:pt x="104" y="63"/>
                    </a:moveTo>
                    <a:cubicBezTo>
                      <a:pt x="99" y="61"/>
                      <a:pt x="96" y="56"/>
                      <a:pt x="96" y="51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4" y="66"/>
                      <a:pt x="104" y="63"/>
                      <a:pt x="104" y="63"/>
                    </a:cubicBezTo>
                    <a:close/>
                  </a:path>
                </a:pathLst>
              </a:custGeom>
              <a:solidFill>
                <a:srgbClr val="E6C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8" name="Freeform 224">
                <a:extLst>
                  <a:ext uri="{FF2B5EF4-FFF2-40B4-BE49-F238E27FC236}">
                    <a16:creationId xmlns:a16="http://schemas.microsoft.com/office/drawing/2014/main" id="{B6DE4F79-DE74-4EA0-959A-D66CE62C1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3674" y="1500411"/>
                <a:ext cx="555065" cy="614411"/>
              </a:xfrm>
              <a:custGeom>
                <a:avLst/>
                <a:gdLst>
                  <a:gd name="T0" fmla="*/ 82 w 170"/>
                  <a:gd name="T1" fmla="*/ 184 h 188"/>
                  <a:gd name="T2" fmla="*/ 82 w 170"/>
                  <a:gd name="T3" fmla="*/ 184 h 188"/>
                  <a:gd name="T4" fmla="*/ 161 w 170"/>
                  <a:gd name="T5" fmla="*/ 110 h 188"/>
                  <a:gd name="T6" fmla="*/ 170 w 170"/>
                  <a:gd name="T7" fmla="*/ 15 h 188"/>
                  <a:gd name="T8" fmla="*/ 14 w 170"/>
                  <a:gd name="T9" fmla="*/ 0 h 188"/>
                  <a:gd name="T10" fmla="*/ 5 w 170"/>
                  <a:gd name="T11" fmla="*/ 96 h 188"/>
                  <a:gd name="T12" fmla="*/ 82 w 170"/>
                  <a:gd name="T13" fmla="*/ 18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88">
                    <a:moveTo>
                      <a:pt x="82" y="184"/>
                    </a:moveTo>
                    <a:cubicBezTo>
                      <a:pt x="82" y="184"/>
                      <a:pt x="82" y="184"/>
                      <a:pt x="82" y="184"/>
                    </a:cubicBezTo>
                    <a:cubicBezTo>
                      <a:pt x="122" y="188"/>
                      <a:pt x="158" y="150"/>
                      <a:pt x="161" y="110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0" y="146"/>
                      <a:pt x="42" y="180"/>
                      <a:pt x="82" y="184"/>
                    </a:cubicBez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9" name="Freeform 225">
                <a:extLst>
                  <a:ext uri="{FF2B5EF4-FFF2-40B4-BE49-F238E27FC236}">
                    <a16:creationId xmlns:a16="http://schemas.microsoft.com/office/drawing/2014/main" id="{6091CD2D-84B8-4D9F-94ED-DB30A69EC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079" y="1660995"/>
                <a:ext cx="317679" cy="432880"/>
              </a:xfrm>
              <a:custGeom>
                <a:avLst/>
                <a:gdLst>
                  <a:gd name="T0" fmla="*/ 31 w 96"/>
                  <a:gd name="T1" fmla="*/ 63 h 133"/>
                  <a:gd name="T2" fmla="*/ 36 w 96"/>
                  <a:gd name="T3" fmla="*/ 58 h 133"/>
                  <a:gd name="T4" fmla="*/ 35 w 96"/>
                  <a:gd name="T5" fmla="*/ 53 h 133"/>
                  <a:gd name="T6" fmla="*/ 29 w 96"/>
                  <a:gd name="T7" fmla="*/ 24 h 133"/>
                  <a:gd name="T8" fmla="*/ 29 w 96"/>
                  <a:gd name="T9" fmla="*/ 19 h 133"/>
                  <a:gd name="T10" fmla="*/ 49 w 96"/>
                  <a:gd name="T11" fmla="*/ 1 h 133"/>
                  <a:gd name="T12" fmla="*/ 96 w 96"/>
                  <a:gd name="T13" fmla="*/ 5 h 133"/>
                  <a:gd name="T14" fmla="*/ 94 w 96"/>
                  <a:gd name="T15" fmla="*/ 19 h 133"/>
                  <a:gd name="T16" fmla="*/ 92 w 96"/>
                  <a:gd name="T17" fmla="*/ 47 h 133"/>
                  <a:gd name="T18" fmla="*/ 90 w 96"/>
                  <a:gd name="T19" fmla="*/ 61 h 133"/>
                  <a:gd name="T20" fmla="*/ 39 w 96"/>
                  <a:gd name="T21" fmla="*/ 131 h 133"/>
                  <a:gd name="T22" fmla="*/ 33 w 96"/>
                  <a:gd name="T23" fmla="*/ 133 h 133"/>
                  <a:gd name="T24" fmla="*/ 23 w 96"/>
                  <a:gd name="T25" fmla="*/ 84 h 133"/>
                  <a:gd name="T26" fmla="*/ 15 w 96"/>
                  <a:gd name="T27" fmla="*/ 71 h 133"/>
                  <a:gd name="T28" fmla="*/ 0 w 96"/>
                  <a:gd name="T29" fmla="*/ 60 h 133"/>
                  <a:gd name="T30" fmla="*/ 31 w 96"/>
                  <a:gd name="T31" fmla="*/ 6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133">
                    <a:moveTo>
                      <a:pt x="31" y="63"/>
                    </a:moveTo>
                    <a:cubicBezTo>
                      <a:pt x="34" y="63"/>
                      <a:pt x="37" y="61"/>
                      <a:pt x="36" y="58"/>
                    </a:cubicBezTo>
                    <a:cubicBezTo>
                      <a:pt x="36" y="56"/>
                      <a:pt x="36" y="55"/>
                      <a:pt x="35" y="53"/>
                    </a:cubicBezTo>
                    <a:cubicBezTo>
                      <a:pt x="32" y="44"/>
                      <a:pt x="29" y="34"/>
                      <a:pt x="29" y="2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8"/>
                      <a:pt x="38" y="0"/>
                      <a:pt x="49" y="1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88" y="91"/>
                      <a:pt x="66" y="120"/>
                      <a:pt x="39" y="131"/>
                    </a:cubicBezTo>
                    <a:cubicBezTo>
                      <a:pt x="37" y="132"/>
                      <a:pt x="35" y="132"/>
                      <a:pt x="33" y="133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2" y="79"/>
                      <a:pt x="19" y="74"/>
                      <a:pt x="15" y="71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31" y="63"/>
                    </a:lnTo>
                    <a:close/>
                  </a:path>
                </a:pathLst>
              </a:custGeom>
              <a:solidFill>
                <a:srgbClr val="E6C3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0" name="Freeform 226">
                <a:extLst>
                  <a:ext uri="{FF2B5EF4-FFF2-40B4-BE49-F238E27FC236}">
                    <a16:creationId xmlns:a16="http://schemas.microsoft.com/office/drawing/2014/main" id="{C9F583DB-27D2-4566-9BE8-D4D03FF5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676" y="1929801"/>
                <a:ext cx="202476" cy="94257"/>
              </a:xfrm>
              <a:custGeom>
                <a:avLst/>
                <a:gdLst>
                  <a:gd name="T0" fmla="*/ 0 w 62"/>
                  <a:gd name="T1" fmla="*/ 0 h 29"/>
                  <a:gd name="T2" fmla="*/ 29 w 62"/>
                  <a:gd name="T3" fmla="*/ 28 h 29"/>
                  <a:gd name="T4" fmla="*/ 62 w 62"/>
                  <a:gd name="T5" fmla="*/ 6 h 29"/>
                  <a:gd name="T6" fmla="*/ 0 w 62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29">
                    <a:moveTo>
                      <a:pt x="0" y="0"/>
                    </a:moveTo>
                    <a:cubicBezTo>
                      <a:pt x="5" y="16"/>
                      <a:pt x="15" y="26"/>
                      <a:pt x="29" y="28"/>
                    </a:cubicBezTo>
                    <a:cubicBezTo>
                      <a:pt x="42" y="29"/>
                      <a:pt x="55" y="20"/>
                      <a:pt x="62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4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1" name="Freeform 227">
                <a:extLst>
                  <a:ext uri="{FF2B5EF4-FFF2-40B4-BE49-F238E27FC236}">
                    <a16:creationId xmlns:a16="http://schemas.microsoft.com/office/drawing/2014/main" id="{46FDBC55-A47A-4CA4-A470-5DFC40995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676" y="1929801"/>
                <a:ext cx="202476" cy="76802"/>
              </a:xfrm>
              <a:custGeom>
                <a:avLst/>
                <a:gdLst>
                  <a:gd name="T0" fmla="*/ 0 w 62"/>
                  <a:gd name="T1" fmla="*/ 0 h 23"/>
                  <a:gd name="T2" fmla="*/ 29 w 62"/>
                  <a:gd name="T3" fmla="*/ 22 h 23"/>
                  <a:gd name="T4" fmla="*/ 62 w 62"/>
                  <a:gd name="T5" fmla="*/ 6 h 23"/>
                  <a:gd name="T6" fmla="*/ 0 w 62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23">
                    <a:moveTo>
                      <a:pt x="0" y="0"/>
                    </a:moveTo>
                    <a:cubicBezTo>
                      <a:pt x="5" y="16"/>
                      <a:pt x="16" y="21"/>
                      <a:pt x="29" y="22"/>
                    </a:cubicBezTo>
                    <a:cubicBezTo>
                      <a:pt x="43" y="23"/>
                      <a:pt x="55" y="20"/>
                      <a:pt x="62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2" name="Freeform 228">
                <a:extLst>
                  <a:ext uri="{FF2B5EF4-FFF2-40B4-BE49-F238E27FC236}">
                    <a16:creationId xmlns:a16="http://schemas.microsoft.com/office/drawing/2014/main" id="{907FD582-C016-4805-AD5B-9E819C137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96" y="1713360"/>
                <a:ext cx="59348" cy="52366"/>
              </a:xfrm>
              <a:custGeom>
                <a:avLst/>
                <a:gdLst>
                  <a:gd name="T0" fmla="*/ 17 w 18"/>
                  <a:gd name="T1" fmla="*/ 10 h 16"/>
                  <a:gd name="T2" fmla="*/ 10 w 18"/>
                  <a:gd name="T3" fmla="*/ 1 h 16"/>
                  <a:gd name="T4" fmla="*/ 0 w 18"/>
                  <a:gd name="T5" fmla="*/ 8 h 16"/>
                  <a:gd name="T6" fmla="*/ 2 w 18"/>
                  <a:gd name="T7" fmla="*/ 15 h 16"/>
                  <a:gd name="T8" fmla="*/ 14 w 18"/>
                  <a:gd name="T9" fmla="*/ 16 h 16"/>
                  <a:gd name="T10" fmla="*/ 17 w 18"/>
                  <a:gd name="T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7" y="10"/>
                    </a:moveTo>
                    <a:cubicBezTo>
                      <a:pt x="18" y="5"/>
                      <a:pt x="14" y="1"/>
                      <a:pt x="10" y="1"/>
                    </a:cubicBezTo>
                    <a:cubicBezTo>
                      <a:pt x="5" y="0"/>
                      <a:pt x="1" y="4"/>
                      <a:pt x="0" y="8"/>
                    </a:cubicBezTo>
                    <a:cubicBezTo>
                      <a:pt x="0" y="11"/>
                      <a:pt x="1" y="13"/>
                      <a:pt x="2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5"/>
                      <a:pt x="17" y="13"/>
                      <a:pt x="1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3" name="Freeform 229">
                <a:extLst>
                  <a:ext uri="{FF2B5EF4-FFF2-40B4-BE49-F238E27FC236}">
                    <a16:creationId xmlns:a16="http://schemas.microsoft.com/office/drawing/2014/main" id="{A9871BAA-653D-4080-818E-BE500B0A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6080" y="1737796"/>
                <a:ext cx="59348" cy="52366"/>
              </a:xfrm>
              <a:custGeom>
                <a:avLst/>
                <a:gdLst>
                  <a:gd name="T0" fmla="*/ 18 w 18"/>
                  <a:gd name="T1" fmla="*/ 10 h 16"/>
                  <a:gd name="T2" fmla="*/ 10 w 18"/>
                  <a:gd name="T3" fmla="*/ 0 h 16"/>
                  <a:gd name="T4" fmla="*/ 1 w 18"/>
                  <a:gd name="T5" fmla="*/ 8 h 16"/>
                  <a:gd name="T6" fmla="*/ 3 w 18"/>
                  <a:gd name="T7" fmla="*/ 15 h 16"/>
                  <a:gd name="T8" fmla="*/ 14 w 18"/>
                  <a:gd name="T9" fmla="*/ 16 h 16"/>
                  <a:gd name="T10" fmla="*/ 18 w 18"/>
                  <a:gd name="T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8" y="10"/>
                    </a:moveTo>
                    <a:cubicBezTo>
                      <a:pt x="18" y="5"/>
                      <a:pt x="15" y="1"/>
                      <a:pt x="10" y="0"/>
                    </a:cubicBezTo>
                    <a:cubicBezTo>
                      <a:pt x="5" y="0"/>
                      <a:pt x="1" y="4"/>
                      <a:pt x="1" y="8"/>
                    </a:cubicBezTo>
                    <a:cubicBezTo>
                      <a:pt x="0" y="11"/>
                      <a:pt x="1" y="13"/>
                      <a:pt x="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5"/>
                      <a:pt x="17" y="12"/>
                      <a:pt x="18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4" name="Freeform 230">
                <a:extLst>
                  <a:ext uri="{FF2B5EF4-FFF2-40B4-BE49-F238E27FC236}">
                    <a16:creationId xmlns:a16="http://schemas.microsoft.com/office/drawing/2014/main" id="{FCA6CB54-5C70-4110-B250-A7769AB7B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435" y="1612121"/>
                <a:ext cx="55856" cy="160585"/>
              </a:xfrm>
              <a:custGeom>
                <a:avLst/>
                <a:gdLst>
                  <a:gd name="T0" fmla="*/ 17 w 17"/>
                  <a:gd name="T1" fmla="*/ 0 h 49"/>
                  <a:gd name="T2" fmla="*/ 1 w 17"/>
                  <a:gd name="T3" fmla="*/ 23 h 49"/>
                  <a:gd name="T4" fmla="*/ 13 w 17"/>
                  <a:gd name="T5" fmla="*/ 49 h 49"/>
                  <a:gd name="T6" fmla="*/ 17 w 17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49">
                    <a:moveTo>
                      <a:pt x="17" y="0"/>
                    </a:moveTo>
                    <a:cubicBezTo>
                      <a:pt x="8" y="4"/>
                      <a:pt x="2" y="13"/>
                      <a:pt x="1" y="23"/>
                    </a:cubicBezTo>
                    <a:cubicBezTo>
                      <a:pt x="0" y="34"/>
                      <a:pt x="5" y="43"/>
                      <a:pt x="13" y="49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5" name="Freeform 231">
                <a:extLst>
                  <a:ext uri="{FF2B5EF4-FFF2-40B4-BE49-F238E27FC236}">
                    <a16:creationId xmlns:a16="http://schemas.microsoft.com/office/drawing/2014/main" id="{B9056116-40FC-4251-B36C-B27EE13BA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946" y="1730815"/>
                <a:ext cx="48874" cy="52366"/>
              </a:xfrm>
              <a:custGeom>
                <a:avLst/>
                <a:gdLst>
                  <a:gd name="T0" fmla="*/ 0 w 15"/>
                  <a:gd name="T1" fmla="*/ 8 h 17"/>
                  <a:gd name="T2" fmla="*/ 8 w 15"/>
                  <a:gd name="T3" fmla="*/ 17 h 17"/>
                  <a:gd name="T4" fmla="*/ 14 w 15"/>
                  <a:gd name="T5" fmla="*/ 15 h 17"/>
                  <a:gd name="T6" fmla="*/ 15 w 15"/>
                  <a:gd name="T7" fmla="*/ 3 h 17"/>
                  <a:gd name="T8" fmla="*/ 9 w 15"/>
                  <a:gd name="T9" fmla="*/ 0 h 17"/>
                  <a:gd name="T10" fmla="*/ 3 w 15"/>
                  <a:gd name="T11" fmla="*/ 2 h 17"/>
                  <a:gd name="T12" fmla="*/ 0 w 15"/>
                  <a:gd name="T1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7">
                    <a:moveTo>
                      <a:pt x="0" y="8"/>
                    </a:moveTo>
                    <a:cubicBezTo>
                      <a:pt x="0" y="12"/>
                      <a:pt x="3" y="17"/>
                      <a:pt x="8" y="17"/>
                    </a:cubicBezTo>
                    <a:cubicBezTo>
                      <a:pt x="10" y="17"/>
                      <a:pt x="12" y="17"/>
                      <a:pt x="14" y="1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1"/>
                      <a:pt x="12" y="0"/>
                      <a:pt x="9" y="0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2" y="3"/>
                      <a:pt x="0" y="5"/>
                      <a:pt x="0" y="8"/>
                    </a:cubicBezTo>
                    <a:close/>
                  </a:path>
                </a:pathLst>
              </a:custGeom>
              <a:solidFill>
                <a:srgbClr val="EE4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6" name="Freeform 232">
                <a:extLst>
                  <a:ext uri="{FF2B5EF4-FFF2-40B4-BE49-F238E27FC236}">
                    <a16:creationId xmlns:a16="http://schemas.microsoft.com/office/drawing/2014/main" id="{FF9DD2ED-23FC-4D2D-9C89-2ADAC0C95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7638" y="1475975"/>
                <a:ext cx="548083" cy="202476"/>
              </a:xfrm>
              <a:custGeom>
                <a:avLst/>
                <a:gdLst>
                  <a:gd name="T0" fmla="*/ 1 w 157"/>
                  <a:gd name="T1" fmla="*/ 48 h 58"/>
                  <a:gd name="T2" fmla="*/ 91 w 157"/>
                  <a:gd name="T3" fmla="*/ 54 h 58"/>
                  <a:gd name="T4" fmla="*/ 111 w 157"/>
                  <a:gd name="T5" fmla="*/ 35 h 58"/>
                  <a:gd name="T6" fmla="*/ 110 w 157"/>
                  <a:gd name="T7" fmla="*/ 55 h 58"/>
                  <a:gd name="T8" fmla="*/ 157 w 157"/>
                  <a:gd name="T9" fmla="*/ 58 h 58"/>
                  <a:gd name="T10" fmla="*/ 155 w 157"/>
                  <a:gd name="T11" fmla="*/ 13 h 58"/>
                  <a:gd name="T12" fmla="*/ 0 w 157"/>
                  <a:gd name="T13" fmla="*/ 0 h 58"/>
                  <a:gd name="T14" fmla="*/ 1 w 157"/>
                  <a:gd name="T15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58">
                    <a:moveTo>
                      <a:pt x="1" y="48"/>
                    </a:moveTo>
                    <a:lnTo>
                      <a:pt x="91" y="54"/>
                    </a:lnTo>
                    <a:lnTo>
                      <a:pt x="111" y="35"/>
                    </a:lnTo>
                    <a:lnTo>
                      <a:pt x="110" y="55"/>
                    </a:lnTo>
                    <a:lnTo>
                      <a:pt x="157" y="58"/>
                    </a:lnTo>
                    <a:lnTo>
                      <a:pt x="155" y="13"/>
                    </a:lnTo>
                    <a:lnTo>
                      <a:pt x="0" y="0"/>
                    </a:ln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00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7" name="Freeform 233">
                <a:extLst>
                  <a:ext uri="{FF2B5EF4-FFF2-40B4-BE49-F238E27FC236}">
                    <a16:creationId xmlns:a16="http://schemas.microsoft.com/office/drawing/2014/main" id="{8A620AED-D02D-48F7-8DA7-77C0ED1B2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323" y="234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2C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8" name="Freeform 234">
                <a:extLst>
                  <a:ext uri="{FF2B5EF4-FFF2-40B4-BE49-F238E27FC236}">
                    <a16:creationId xmlns:a16="http://schemas.microsoft.com/office/drawing/2014/main" id="{7D9DC6CC-8CA1-48EF-9927-B97370C62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706" y="2739706"/>
                <a:ext cx="10474" cy="129168"/>
              </a:xfrm>
              <a:custGeom>
                <a:avLst/>
                <a:gdLst>
                  <a:gd name="T0" fmla="*/ 0 w 4"/>
                  <a:gd name="T1" fmla="*/ 0 h 40"/>
                  <a:gd name="T2" fmla="*/ 4 w 4"/>
                  <a:gd name="T3" fmla="*/ 34 h 40"/>
                  <a:gd name="T4" fmla="*/ 4 w 4"/>
                  <a:gd name="T5" fmla="*/ 40 h 40"/>
                  <a:gd name="T6" fmla="*/ 4 w 4"/>
                  <a:gd name="T7" fmla="*/ 34 h 40"/>
                  <a:gd name="T8" fmla="*/ 0 w 4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0">
                    <a:moveTo>
                      <a:pt x="0" y="0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36"/>
                      <a:pt x="4" y="38"/>
                      <a:pt x="4" y="40"/>
                    </a:cubicBezTo>
                    <a:cubicBezTo>
                      <a:pt x="4" y="38"/>
                      <a:pt x="4" y="36"/>
                      <a:pt x="4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2C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9" name="Freeform 235">
                <a:extLst>
                  <a:ext uri="{FF2B5EF4-FFF2-40B4-BE49-F238E27FC236}">
                    <a16:creationId xmlns:a16="http://schemas.microsoft.com/office/drawing/2014/main" id="{92B0034E-B24E-478C-9B04-2A8239E1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503" y="2491845"/>
                <a:ext cx="125674" cy="610920"/>
              </a:xfrm>
              <a:custGeom>
                <a:avLst/>
                <a:gdLst>
                  <a:gd name="T0" fmla="*/ 26 w 39"/>
                  <a:gd name="T1" fmla="*/ 0 h 187"/>
                  <a:gd name="T2" fmla="*/ 32 w 39"/>
                  <a:gd name="T3" fmla="*/ 51 h 187"/>
                  <a:gd name="T4" fmla="*/ 32 w 39"/>
                  <a:gd name="T5" fmla="*/ 54 h 187"/>
                  <a:gd name="T6" fmla="*/ 14 w 39"/>
                  <a:gd name="T7" fmla="*/ 54 h 187"/>
                  <a:gd name="T8" fmla="*/ 20 w 39"/>
                  <a:gd name="T9" fmla="*/ 112 h 187"/>
                  <a:gd name="T10" fmla="*/ 18 w 39"/>
                  <a:gd name="T11" fmla="*/ 124 h 187"/>
                  <a:gd name="T12" fmla="*/ 0 w 39"/>
                  <a:gd name="T13" fmla="*/ 187 h 187"/>
                  <a:gd name="T14" fmla="*/ 24 w 39"/>
                  <a:gd name="T15" fmla="*/ 172 h 187"/>
                  <a:gd name="T16" fmla="*/ 37 w 39"/>
                  <a:gd name="T17" fmla="*/ 132 h 187"/>
                  <a:gd name="T18" fmla="*/ 39 w 39"/>
                  <a:gd name="T19" fmla="*/ 116 h 187"/>
                  <a:gd name="T20" fmla="*/ 39 w 39"/>
                  <a:gd name="T21" fmla="*/ 110 h 187"/>
                  <a:gd name="T22" fmla="*/ 35 w 39"/>
                  <a:gd name="T23" fmla="*/ 76 h 187"/>
                  <a:gd name="T24" fmla="*/ 26 w 39"/>
                  <a:gd name="T2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87">
                    <a:moveTo>
                      <a:pt x="26" y="0"/>
                    </a:move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0" y="116"/>
                      <a:pt x="20" y="120"/>
                      <a:pt x="18" y="124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4" y="172"/>
                      <a:pt x="24" y="172"/>
                      <a:pt x="24" y="17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8" y="126"/>
                      <a:pt x="39" y="121"/>
                      <a:pt x="39" y="116"/>
                    </a:cubicBezTo>
                    <a:cubicBezTo>
                      <a:pt x="39" y="114"/>
                      <a:pt x="39" y="112"/>
                      <a:pt x="39" y="110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E6C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0" name="Freeform 236">
                <a:extLst>
                  <a:ext uri="{FF2B5EF4-FFF2-40B4-BE49-F238E27FC236}">
                    <a16:creationId xmlns:a16="http://schemas.microsoft.com/office/drawing/2014/main" id="{A4BED2DB-9B3B-4FA1-AD4E-15AA73F95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286" y="2491845"/>
                <a:ext cx="20946" cy="167567"/>
              </a:xfrm>
              <a:custGeom>
                <a:avLst/>
                <a:gdLst>
                  <a:gd name="T0" fmla="*/ 0 w 6"/>
                  <a:gd name="T1" fmla="*/ 0 h 48"/>
                  <a:gd name="T2" fmla="*/ 6 w 6"/>
                  <a:gd name="T3" fmla="*/ 48 h 48"/>
                  <a:gd name="T4" fmla="*/ 6 w 6"/>
                  <a:gd name="T5" fmla="*/ 48 h 48"/>
                  <a:gd name="T6" fmla="*/ 0 w 6"/>
                  <a:gd name="T7" fmla="*/ 0 h 48"/>
                  <a:gd name="T8" fmla="*/ 0 w 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8">
                    <a:moveTo>
                      <a:pt x="0" y="0"/>
                    </a:moveTo>
                    <a:lnTo>
                      <a:pt x="6" y="48"/>
                    </a:lnTo>
                    <a:lnTo>
                      <a:pt x="6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C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1" name="Freeform 237">
                <a:extLst>
                  <a:ext uri="{FF2B5EF4-FFF2-40B4-BE49-F238E27FC236}">
                    <a16:creationId xmlns:a16="http://schemas.microsoft.com/office/drawing/2014/main" id="{1DEC3205-E811-4A5C-B5A6-5F06905E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286" y="2491845"/>
                <a:ext cx="20946" cy="167567"/>
              </a:xfrm>
              <a:custGeom>
                <a:avLst/>
                <a:gdLst>
                  <a:gd name="T0" fmla="*/ 0 w 6"/>
                  <a:gd name="T1" fmla="*/ 0 h 48"/>
                  <a:gd name="T2" fmla="*/ 6 w 6"/>
                  <a:gd name="T3" fmla="*/ 48 h 48"/>
                  <a:gd name="T4" fmla="*/ 6 w 6"/>
                  <a:gd name="T5" fmla="*/ 48 h 48"/>
                  <a:gd name="T6" fmla="*/ 0 w 6"/>
                  <a:gd name="T7" fmla="*/ 0 h 48"/>
                  <a:gd name="T8" fmla="*/ 0 w 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8">
                    <a:moveTo>
                      <a:pt x="0" y="0"/>
                    </a:moveTo>
                    <a:lnTo>
                      <a:pt x="6" y="48"/>
                    </a:lnTo>
                    <a:lnTo>
                      <a:pt x="6" y="48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2" name="Freeform 238">
                <a:extLst>
                  <a:ext uri="{FF2B5EF4-FFF2-40B4-BE49-F238E27FC236}">
                    <a16:creationId xmlns:a16="http://schemas.microsoft.com/office/drawing/2014/main" id="{B85C742D-FC77-487D-8158-6B5C8CCBE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995" y="2219550"/>
                <a:ext cx="101240" cy="446845"/>
              </a:xfrm>
              <a:custGeom>
                <a:avLst/>
                <a:gdLst>
                  <a:gd name="T0" fmla="*/ 0 w 31"/>
                  <a:gd name="T1" fmla="*/ 0 h 138"/>
                  <a:gd name="T2" fmla="*/ 13 w 31"/>
                  <a:gd name="T3" fmla="*/ 138 h 138"/>
                  <a:gd name="T4" fmla="*/ 31 w 31"/>
                  <a:gd name="T5" fmla="*/ 138 h 138"/>
                  <a:gd name="T6" fmla="*/ 31 w 31"/>
                  <a:gd name="T7" fmla="*/ 135 h 138"/>
                  <a:gd name="T8" fmla="*/ 25 w 31"/>
                  <a:gd name="T9" fmla="*/ 84 h 138"/>
                  <a:gd name="T10" fmla="*/ 25 w 31"/>
                  <a:gd name="T11" fmla="*/ 84 h 138"/>
                  <a:gd name="T12" fmla="*/ 21 w 31"/>
                  <a:gd name="T13" fmla="*/ 39 h 138"/>
                  <a:gd name="T14" fmla="*/ 21 w 31"/>
                  <a:gd name="T15" fmla="*/ 39 h 138"/>
                  <a:gd name="T16" fmla="*/ 0 w 31"/>
                  <a:gd name="T1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138">
                    <a:moveTo>
                      <a:pt x="0" y="0"/>
                    </a:moveTo>
                    <a:cubicBezTo>
                      <a:pt x="13" y="138"/>
                      <a:pt x="13" y="138"/>
                      <a:pt x="13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8" y="23"/>
                      <a:pt x="11" y="10"/>
                      <a:pt x="0" y="0"/>
                    </a:cubicBezTo>
                  </a:path>
                </a:pathLst>
              </a:custGeom>
              <a:solidFill>
                <a:srgbClr val="EEE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2" name="Freeform 288">
                <a:extLst>
                  <a:ext uri="{FF2B5EF4-FFF2-40B4-BE49-F238E27FC236}">
                    <a16:creationId xmlns:a16="http://schemas.microsoft.com/office/drawing/2014/main" id="{D8F88939-16AB-4469-8A19-71107CF3D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740" y="2369663"/>
                <a:ext cx="1131075" cy="771505"/>
              </a:xfrm>
              <a:custGeom>
                <a:avLst/>
                <a:gdLst>
                  <a:gd name="T0" fmla="*/ 331 w 345"/>
                  <a:gd name="T1" fmla="*/ 31 h 236"/>
                  <a:gd name="T2" fmla="*/ 35 w 345"/>
                  <a:gd name="T3" fmla="*/ 1 h 236"/>
                  <a:gd name="T4" fmla="*/ 18 w 345"/>
                  <a:gd name="T5" fmla="*/ 15 h 236"/>
                  <a:gd name="T6" fmla="*/ 1 w 345"/>
                  <a:gd name="T7" fmla="*/ 189 h 236"/>
                  <a:gd name="T8" fmla="*/ 15 w 345"/>
                  <a:gd name="T9" fmla="*/ 206 h 236"/>
                  <a:gd name="T10" fmla="*/ 310 w 345"/>
                  <a:gd name="T11" fmla="*/ 235 h 236"/>
                  <a:gd name="T12" fmla="*/ 327 w 345"/>
                  <a:gd name="T13" fmla="*/ 222 h 236"/>
                  <a:gd name="T14" fmla="*/ 344 w 345"/>
                  <a:gd name="T15" fmla="*/ 48 h 236"/>
                  <a:gd name="T16" fmla="*/ 331 w 345"/>
                  <a:gd name="T17" fmla="*/ 31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5" h="236">
                    <a:moveTo>
                      <a:pt x="331" y="31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7" y="0"/>
                      <a:pt x="19" y="6"/>
                      <a:pt x="18" y="15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0" y="197"/>
                      <a:pt x="6" y="205"/>
                      <a:pt x="15" y="206"/>
                    </a:cubicBezTo>
                    <a:cubicBezTo>
                      <a:pt x="310" y="235"/>
                      <a:pt x="310" y="235"/>
                      <a:pt x="310" y="235"/>
                    </a:cubicBezTo>
                    <a:cubicBezTo>
                      <a:pt x="318" y="236"/>
                      <a:pt x="326" y="230"/>
                      <a:pt x="327" y="222"/>
                    </a:cubicBezTo>
                    <a:cubicBezTo>
                      <a:pt x="344" y="48"/>
                      <a:pt x="344" y="48"/>
                      <a:pt x="344" y="48"/>
                    </a:cubicBezTo>
                    <a:cubicBezTo>
                      <a:pt x="345" y="39"/>
                      <a:pt x="339" y="31"/>
                      <a:pt x="331" y="3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3" name="Freeform 289">
                <a:extLst>
                  <a:ext uri="{FF2B5EF4-FFF2-40B4-BE49-F238E27FC236}">
                    <a16:creationId xmlns:a16="http://schemas.microsoft.com/office/drawing/2014/main" id="{42714161-36E6-4A70-82CE-C854C4767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230" y="2467411"/>
                <a:ext cx="160585" cy="673759"/>
              </a:xfrm>
              <a:custGeom>
                <a:avLst/>
                <a:gdLst>
                  <a:gd name="T0" fmla="*/ 17 w 49"/>
                  <a:gd name="T1" fmla="*/ 191 h 207"/>
                  <a:gd name="T2" fmla="*/ 35 w 49"/>
                  <a:gd name="T3" fmla="*/ 17 h 207"/>
                  <a:gd name="T4" fmla="*/ 21 w 49"/>
                  <a:gd name="T5" fmla="*/ 0 h 207"/>
                  <a:gd name="T6" fmla="*/ 35 w 49"/>
                  <a:gd name="T7" fmla="*/ 2 h 207"/>
                  <a:gd name="T8" fmla="*/ 48 w 49"/>
                  <a:gd name="T9" fmla="*/ 19 h 207"/>
                  <a:gd name="T10" fmla="*/ 31 w 49"/>
                  <a:gd name="T11" fmla="*/ 193 h 207"/>
                  <a:gd name="T12" fmla="*/ 14 w 49"/>
                  <a:gd name="T13" fmla="*/ 206 h 207"/>
                  <a:gd name="T14" fmla="*/ 0 w 49"/>
                  <a:gd name="T15" fmla="*/ 205 h 207"/>
                  <a:gd name="T16" fmla="*/ 17 w 49"/>
                  <a:gd name="T17" fmla="*/ 19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07">
                    <a:moveTo>
                      <a:pt x="17" y="191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9"/>
                      <a:pt x="30" y="1"/>
                      <a:pt x="21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43" y="2"/>
                      <a:pt x="49" y="10"/>
                      <a:pt x="48" y="1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0" y="201"/>
                      <a:pt x="22" y="207"/>
                      <a:pt x="14" y="206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9" y="206"/>
                      <a:pt x="16" y="200"/>
                      <a:pt x="17" y="19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4" name="Freeform 290">
                <a:extLst>
                  <a:ext uri="{FF2B5EF4-FFF2-40B4-BE49-F238E27FC236}">
                    <a16:creationId xmlns:a16="http://schemas.microsoft.com/office/drawing/2014/main" id="{F63A39AA-A7A8-49C5-8CD6-F3C3B9635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740" y="2980582"/>
                <a:ext cx="1071729" cy="164077"/>
              </a:xfrm>
              <a:custGeom>
                <a:avLst/>
                <a:gdLst>
                  <a:gd name="T0" fmla="*/ 1 w 307"/>
                  <a:gd name="T1" fmla="*/ 0 h 47"/>
                  <a:gd name="T2" fmla="*/ 307 w 307"/>
                  <a:gd name="T3" fmla="*/ 31 h 47"/>
                  <a:gd name="T4" fmla="*/ 305 w 307"/>
                  <a:gd name="T5" fmla="*/ 47 h 47"/>
                  <a:gd name="T6" fmla="*/ 0 w 307"/>
                  <a:gd name="T7" fmla="*/ 16 h 47"/>
                  <a:gd name="T8" fmla="*/ 1 w 30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47">
                    <a:moveTo>
                      <a:pt x="1" y="0"/>
                    </a:moveTo>
                    <a:lnTo>
                      <a:pt x="307" y="31"/>
                    </a:lnTo>
                    <a:lnTo>
                      <a:pt x="305" y="47"/>
                    </a:lnTo>
                    <a:lnTo>
                      <a:pt x="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5" name="Freeform 291">
                <a:extLst>
                  <a:ext uri="{FF2B5EF4-FFF2-40B4-BE49-F238E27FC236}">
                    <a16:creationId xmlns:a16="http://schemas.microsoft.com/office/drawing/2014/main" id="{E0590BB8-7504-4B5B-9C41-6CE0D2301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876" y="2711778"/>
                <a:ext cx="41891" cy="41891"/>
              </a:xfrm>
              <a:custGeom>
                <a:avLst/>
                <a:gdLst>
                  <a:gd name="T0" fmla="*/ 0 w 12"/>
                  <a:gd name="T1" fmla="*/ 11 h 12"/>
                  <a:gd name="T2" fmla="*/ 11 w 12"/>
                  <a:gd name="T3" fmla="*/ 12 h 12"/>
                  <a:gd name="T4" fmla="*/ 12 w 12"/>
                  <a:gd name="T5" fmla="*/ 1 h 12"/>
                  <a:gd name="T6" fmla="*/ 1 w 12"/>
                  <a:gd name="T7" fmla="*/ 0 h 12"/>
                  <a:gd name="T8" fmla="*/ 0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11"/>
                    </a:moveTo>
                    <a:lnTo>
                      <a:pt x="11" y="12"/>
                    </a:lnTo>
                    <a:lnTo>
                      <a:pt x="12" y="1"/>
                    </a:lnTo>
                    <a:lnTo>
                      <a:pt x="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6" name="Freeform 292">
                <a:extLst>
                  <a:ext uri="{FF2B5EF4-FFF2-40B4-BE49-F238E27FC236}">
                    <a16:creationId xmlns:a16="http://schemas.microsoft.com/office/drawing/2014/main" id="{98554B03-7762-4C37-87AB-A386D23FA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767" y="2715268"/>
                <a:ext cx="41891" cy="45384"/>
              </a:xfrm>
              <a:custGeom>
                <a:avLst/>
                <a:gdLst>
                  <a:gd name="T0" fmla="*/ 0 w 12"/>
                  <a:gd name="T1" fmla="*/ 12 h 13"/>
                  <a:gd name="T2" fmla="*/ 11 w 12"/>
                  <a:gd name="T3" fmla="*/ 13 h 13"/>
                  <a:gd name="T4" fmla="*/ 12 w 12"/>
                  <a:gd name="T5" fmla="*/ 1 h 13"/>
                  <a:gd name="T6" fmla="*/ 1 w 12"/>
                  <a:gd name="T7" fmla="*/ 0 h 13"/>
                  <a:gd name="T8" fmla="*/ 0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0" y="12"/>
                    </a:moveTo>
                    <a:lnTo>
                      <a:pt x="11" y="13"/>
                    </a:lnTo>
                    <a:lnTo>
                      <a:pt x="12" y="1"/>
                    </a:lnTo>
                    <a:lnTo>
                      <a:pt x="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7" name="Freeform 293">
                <a:extLst>
                  <a:ext uri="{FF2B5EF4-FFF2-40B4-BE49-F238E27FC236}">
                    <a16:creationId xmlns:a16="http://schemas.microsoft.com/office/drawing/2014/main" id="{84FCDA2D-6618-4F1D-8EF4-2F883878A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385" y="2753670"/>
                <a:ext cx="41891" cy="41891"/>
              </a:xfrm>
              <a:custGeom>
                <a:avLst/>
                <a:gdLst>
                  <a:gd name="T0" fmla="*/ 0 w 12"/>
                  <a:gd name="T1" fmla="*/ 11 h 12"/>
                  <a:gd name="T2" fmla="*/ 11 w 12"/>
                  <a:gd name="T3" fmla="*/ 12 h 12"/>
                  <a:gd name="T4" fmla="*/ 12 w 12"/>
                  <a:gd name="T5" fmla="*/ 2 h 12"/>
                  <a:gd name="T6" fmla="*/ 1 w 12"/>
                  <a:gd name="T7" fmla="*/ 0 h 12"/>
                  <a:gd name="T8" fmla="*/ 0 w 12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11"/>
                    </a:moveTo>
                    <a:lnTo>
                      <a:pt x="11" y="12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8" name="Freeform 294">
                <a:extLst>
                  <a:ext uri="{FF2B5EF4-FFF2-40B4-BE49-F238E27FC236}">
                    <a16:creationId xmlns:a16="http://schemas.microsoft.com/office/drawing/2014/main" id="{57C4EDC0-7034-48A2-A67B-952F6C100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277" y="2760652"/>
                <a:ext cx="41891" cy="41891"/>
              </a:xfrm>
              <a:custGeom>
                <a:avLst/>
                <a:gdLst>
                  <a:gd name="T0" fmla="*/ 0 w 12"/>
                  <a:gd name="T1" fmla="*/ 10 h 12"/>
                  <a:gd name="T2" fmla="*/ 11 w 12"/>
                  <a:gd name="T3" fmla="*/ 12 h 12"/>
                  <a:gd name="T4" fmla="*/ 12 w 12"/>
                  <a:gd name="T5" fmla="*/ 0 h 12"/>
                  <a:gd name="T6" fmla="*/ 1 w 12"/>
                  <a:gd name="T7" fmla="*/ 0 h 12"/>
                  <a:gd name="T8" fmla="*/ 0 w 12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10"/>
                    </a:moveTo>
                    <a:lnTo>
                      <a:pt x="11" y="12"/>
                    </a:lnTo>
                    <a:lnTo>
                      <a:pt x="12" y="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9" name="Freeform 295">
                <a:extLst>
                  <a:ext uri="{FF2B5EF4-FFF2-40B4-BE49-F238E27FC236}">
                    <a16:creationId xmlns:a16="http://schemas.microsoft.com/office/drawing/2014/main" id="{8E42BD5A-AC14-422A-8162-22C6D73EB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909" y="3001527"/>
                <a:ext cx="69819" cy="83783"/>
              </a:xfrm>
              <a:custGeom>
                <a:avLst/>
                <a:gdLst>
                  <a:gd name="T0" fmla="*/ 0 w 21"/>
                  <a:gd name="T1" fmla="*/ 25 h 26"/>
                  <a:gd name="T2" fmla="*/ 2 w 21"/>
                  <a:gd name="T3" fmla="*/ 9 h 26"/>
                  <a:gd name="T4" fmla="*/ 12 w 21"/>
                  <a:gd name="T5" fmla="*/ 1 h 26"/>
                  <a:gd name="T6" fmla="*/ 21 w 21"/>
                  <a:gd name="T7" fmla="*/ 11 h 26"/>
                  <a:gd name="T8" fmla="*/ 19 w 21"/>
                  <a:gd name="T9" fmla="*/ 26 h 26"/>
                  <a:gd name="T10" fmla="*/ 0 w 21"/>
                  <a:gd name="T1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6">
                    <a:moveTo>
                      <a:pt x="0" y="25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17" y="1"/>
                      <a:pt x="21" y="6"/>
                      <a:pt x="21" y="11"/>
                    </a:cubicBezTo>
                    <a:cubicBezTo>
                      <a:pt x="19" y="26"/>
                      <a:pt x="19" y="26"/>
                      <a:pt x="19" y="26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0" name="Freeform 296">
                <a:extLst>
                  <a:ext uri="{FF2B5EF4-FFF2-40B4-BE49-F238E27FC236}">
                    <a16:creationId xmlns:a16="http://schemas.microsoft.com/office/drawing/2014/main" id="{413B7C3D-E7AF-4D06-A2B3-1E63C1E40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053" y="2970110"/>
                <a:ext cx="66329" cy="111711"/>
              </a:xfrm>
              <a:custGeom>
                <a:avLst/>
                <a:gdLst>
                  <a:gd name="T0" fmla="*/ 0 w 21"/>
                  <a:gd name="T1" fmla="*/ 32 h 34"/>
                  <a:gd name="T2" fmla="*/ 2 w 21"/>
                  <a:gd name="T3" fmla="*/ 9 h 34"/>
                  <a:gd name="T4" fmla="*/ 12 w 21"/>
                  <a:gd name="T5" fmla="*/ 1 h 34"/>
                  <a:gd name="T6" fmla="*/ 21 w 21"/>
                  <a:gd name="T7" fmla="*/ 11 h 34"/>
                  <a:gd name="T8" fmla="*/ 18 w 21"/>
                  <a:gd name="T9" fmla="*/ 34 h 34"/>
                  <a:gd name="T10" fmla="*/ 0 w 21"/>
                  <a:gd name="T11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4">
                    <a:moveTo>
                      <a:pt x="0" y="32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17" y="1"/>
                      <a:pt x="21" y="6"/>
                      <a:pt x="21" y="11"/>
                    </a:cubicBezTo>
                    <a:cubicBezTo>
                      <a:pt x="18" y="34"/>
                      <a:pt x="18" y="34"/>
                      <a:pt x="18" y="34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1" name="Freeform 297">
                <a:extLst>
                  <a:ext uri="{FF2B5EF4-FFF2-40B4-BE49-F238E27FC236}">
                    <a16:creationId xmlns:a16="http://schemas.microsoft.com/office/drawing/2014/main" id="{D42E2498-AC59-4A34-A92C-52A683DF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379" y="2956146"/>
                <a:ext cx="73312" cy="111711"/>
              </a:xfrm>
              <a:custGeom>
                <a:avLst/>
                <a:gdLst>
                  <a:gd name="T0" fmla="*/ 0 w 22"/>
                  <a:gd name="T1" fmla="*/ 32 h 34"/>
                  <a:gd name="T2" fmla="*/ 2 w 22"/>
                  <a:gd name="T3" fmla="*/ 9 h 34"/>
                  <a:gd name="T4" fmla="*/ 13 w 22"/>
                  <a:gd name="T5" fmla="*/ 1 h 34"/>
                  <a:gd name="T6" fmla="*/ 21 w 22"/>
                  <a:gd name="T7" fmla="*/ 11 h 34"/>
                  <a:gd name="T8" fmla="*/ 19 w 22"/>
                  <a:gd name="T9" fmla="*/ 34 h 34"/>
                  <a:gd name="T10" fmla="*/ 0 w 22"/>
                  <a:gd name="T11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4">
                    <a:moveTo>
                      <a:pt x="0" y="32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3" y="4"/>
                      <a:pt x="8" y="0"/>
                      <a:pt x="13" y="1"/>
                    </a:cubicBezTo>
                    <a:cubicBezTo>
                      <a:pt x="18" y="2"/>
                      <a:pt x="22" y="6"/>
                      <a:pt x="21" y="11"/>
                    </a:cubicBezTo>
                    <a:cubicBezTo>
                      <a:pt x="19" y="34"/>
                      <a:pt x="19" y="34"/>
                      <a:pt x="19" y="34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2" name="Freeform 298">
                <a:extLst>
                  <a:ext uri="{FF2B5EF4-FFF2-40B4-BE49-F238E27FC236}">
                    <a16:creationId xmlns:a16="http://schemas.microsoft.com/office/drawing/2014/main" id="{3B395964-E193-4D51-A502-FA5DB023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216" y="2949165"/>
                <a:ext cx="69819" cy="125674"/>
              </a:xfrm>
              <a:custGeom>
                <a:avLst/>
                <a:gdLst>
                  <a:gd name="T0" fmla="*/ 0 w 22"/>
                  <a:gd name="T1" fmla="*/ 37 h 39"/>
                  <a:gd name="T2" fmla="*/ 3 w 22"/>
                  <a:gd name="T3" fmla="*/ 9 h 39"/>
                  <a:gd name="T4" fmla="*/ 13 w 22"/>
                  <a:gd name="T5" fmla="*/ 1 h 39"/>
                  <a:gd name="T6" fmla="*/ 21 w 22"/>
                  <a:gd name="T7" fmla="*/ 11 h 39"/>
                  <a:gd name="T8" fmla="*/ 19 w 22"/>
                  <a:gd name="T9" fmla="*/ 39 h 39"/>
                  <a:gd name="T10" fmla="*/ 0 w 22"/>
                  <a:gd name="T11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9">
                    <a:moveTo>
                      <a:pt x="0" y="37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4"/>
                      <a:pt x="8" y="0"/>
                      <a:pt x="13" y="1"/>
                    </a:cubicBezTo>
                    <a:cubicBezTo>
                      <a:pt x="18" y="1"/>
                      <a:pt x="22" y="6"/>
                      <a:pt x="21" y="11"/>
                    </a:cubicBezTo>
                    <a:cubicBezTo>
                      <a:pt x="19" y="39"/>
                      <a:pt x="19" y="39"/>
                      <a:pt x="19" y="3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3" name="Freeform 299">
                <a:extLst>
                  <a:ext uri="{FF2B5EF4-FFF2-40B4-BE49-F238E27FC236}">
                    <a16:creationId xmlns:a16="http://schemas.microsoft.com/office/drawing/2014/main" id="{8DD32208-3455-41E9-8DB6-95B3D58E1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031" y="3046911"/>
                <a:ext cx="307206" cy="132657"/>
              </a:xfrm>
              <a:custGeom>
                <a:avLst/>
                <a:gdLst>
                  <a:gd name="T0" fmla="*/ 94 w 94"/>
                  <a:gd name="T1" fmla="*/ 9 h 41"/>
                  <a:gd name="T2" fmla="*/ 78 w 94"/>
                  <a:gd name="T3" fmla="*/ 33 h 41"/>
                  <a:gd name="T4" fmla="*/ 36 w 94"/>
                  <a:gd name="T5" fmla="*/ 29 h 41"/>
                  <a:gd name="T6" fmla="*/ 0 w 94"/>
                  <a:gd name="T7" fmla="*/ 0 h 41"/>
                  <a:gd name="T8" fmla="*/ 94 w 94"/>
                  <a:gd name="T9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1">
                    <a:moveTo>
                      <a:pt x="94" y="9"/>
                    </a:moveTo>
                    <a:cubicBezTo>
                      <a:pt x="92" y="21"/>
                      <a:pt x="86" y="28"/>
                      <a:pt x="78" y="33"/>
                    </a:cubicBezTo>
                    <a:cubicBezTo>
                      <a:pt x="64" y="41"/>
                      <a:pt x="48" y="39"/>
                      <a:pt x="36" y="2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F7D7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FF4A83C1-B351-4DA3-B2EF-5926DE62B78A}"/>
                </a:ext>
              </a:extLst>
            </p:cNvPr>
            <p:cNvGrpSpPr/>
            <p:nvPr/>
          </p:nvGrpSpPr>
          <p:grpSpPr>
            <a:xfrm>
              <a:off x="1519164" y="3779222"/>
              <a:ext cx="1573700" cy="2007512"/>
              <a:chOff x="998609" y="3601975"/>
              <a:chExt cx="1836253" cy="2342442"/>
            </a:xfrm>
          </p:grpSpPr>
          <p:sp>
            <p:nvSpPr>
              <p:cNvPr id="405" name="Freeform 161">
                <a:extLst>
                  <a:ext uri="{FF2B5EF4-FFF2-40B4-BE49-F238E27FC236}">
                    <a16:creationId xmlns:a16="http://schemas.microsoft.com/office/drawing/2014/main" id="{3EB794D6-7452-47A4-BF55-00B50BF65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09" y="4034855"/>
                <a:ext cx="1581410" cy="1759449"/>
              </a:xfrm>
              <a:custGeom>
                <a:avLst/>
                <a:gdLst>
                  <a:gd name="T0" fmla="*/ 442 w 482"/>
                  <a:gd name="T1" fmla="*/ 432 h 539"/>
                  <a:gd name="T2" fmla="*/ 281 w 482"/>
                  <a:gd name="T3" fmla="*/ 525 h 539"/>
                  <a:gd name="T4" fmla="*/ 201 w 482"/>
                  <a:gd name="T5" fmla="*/ 525 h 539"/>
                  <a:gd name="T6" fmla="*/ 40 w 482"/>
                  <a:gd name="T7" fmla="*/ 432 h 539"/>
                  <a:gd name="T8" fmla="*/ 0 w 482"/>
                  <a:gd name="T9" fmla="*/ 362 h 539"/>
                  <a:gd name="T10" fmla="*/ 0 w 482"/>
                  <a:gd name="T11" fmla="*/ 176 h 539"/>
                  <a:gd name="T12" fmla="*/ 40 w 482"/>
                  <a:gd name="T13" fmla="*/ 107 h 539"/>
                  <a:gd name="T14" fmla="*/ 201 w 482"/>
                  <a:gd name="T15" fmla="*/ 14 h 539"/>
                  <a:gd name="T16" fmla="*/ 281 w 482"/>
                  <a:gd name="T17" fmla="*/ 14 h 539"/>
                  <a:gd name="T18" fmla="*/ 442 w 482"/>
                  <a:gd name="T19" fmla="*/ 107 h 539"/>
                  <a:gd name="T20" fmla="*/ 482 w 482"/>
                  <a:gd name="T21" fmla="*/ 176 h 539"/>
                  <a:gd name="T22" fmla="*/ 482 w 482"/>
                  <a:gd name="T23" fmla="*/ 362 h 539"/>
                  <a:gd name="T24" fmla="*/ 442 w 482"/>
                  <a:gd name="T25" fmla="*/ 4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2" h="539">
                    <a:moveTo>
                      <a:pt x="442" y="432"/>
                    </a:moveTo>
                    <a:cubicBezTo>
                      <a:pt x="281" y="525"/>
                      <a:pt x="281" y="525"/>
                      <a:pt x="281" y="525"/>
                    </a:cubicBezTo>
                    <a:cubicBezTo>
                      <a:pt x="256" y="539"/>
                      <a:pt x="226" y="539"/>
                      <a:pt x="201" y="525"/>
                    </a:cubicBezTo>
                    <a:cubicBezTo>
                      <a:pt x="40" y="432"/>
                      <a:pt x="40" y="432"/>
                      <a:pt x="40" y="432"/>
                    </a:cubicBezTo>
                    <a:cubicBezTo>
                      <a:pt x="15" y="417"/>
                      <a:pt x="0" y="391"/>
                      <a:pt x="0" y="362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48"/>
                      <a:pt x="15" y="121"/>
                      <a:pt x="40" y="107"/>
                    </a:cubicBezTo>
                    <a:cubicBezTo>
                      <a:pt x="201" y="14"/>
                      <a:pt x="201" y="14"/>
                      <a:pt x="201" y="14"/>
                    </a:cubicBezTo>
                    <a:cubicBezTo>
                      <a:pt x="226" y="0"/>
                      <a:pt x="256" y="0"/>
                      <a:pt x="281" y="14"/>
                    </a:cubicBezTo>
                    <a:cubicBezTo>
                      <a:pt x="442" y="107"/>
                      <a:pt x="442" y="107"/>
                      <a:pt x="442" y="107"/>
                    </a:cubicBezTo>
                    <a:cubicBezTo>
                      <a:pt x="467" y="121"/>
                      <a:pt x="482" y="148"/>
                      <a:pt x="482" y="176"/>
                    </a:cubicBezTo>
                    <a:cubicBezTo>
                      <a:pt x="482" y="362"/>
                      <a:pt x="482" y="362"/>
                      <a:pt x="482" y="362"/>
                    </a:cubicBezTo>
                    <a:cubicBezTo>
                      <a:pt x="482" y="391"/>
                      <a:pt x="467" y="417"/>
                      <a:pt x="442" y="432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06" name="Freeform 162">
                <a:extLst>
                  <a:ext uri="{FF2B5EF4-FFF2-40B4-BE49-F238E27FC236}">
                    <a16:creationId xmlns:a16="http://schemas.microsoft.com/office/drawing/2014/main" id="{5387D2A8-2304-4C7C-8531-85C8FF0D3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181" y="4918072"/>
                <a:ext cx="802923" cy="876235"/>
              </a:xfrm>
              <a:custGeom>
                <a:avLst/>
                <a:gdLst>
                  <a:gd name="T0" fmla="*/ 245 w 245"/>
                  <a:gd name="T1" fmla="*/ 0 h 269"/>
                  <a:gd name="T2" fmla="*/ 0 w 245"/>
                  <a:gd name="T3" fmla="*/ 0 h 269"/>
                  <a:gd name="T4" fmla="*/ 0 w 245"/>
                  <a:gd name="T5" fmla="*/ 202 h 269"/>
                  <a:gd name="T6" fmla="*/ 91 w 245"/>
                  <a:gd name="T7" fmla="*/ 255 h 269"/>
                  <a:gd name="T8" fmla="*/ 171 w 245"/>
                  <a:gd name="T9" fmla="*/ 255 h 269"/>
                  <a:gd name="T10" fmla="*/ 245 w 245"/>
                  <a:gd name="T11" fmla="*/ 212 h 269"/>
                  <a:gd name="T12" fmla="*/ 245 w 245"/>
                  <a:gd name="T13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69">
                    <a:moveTo>
                      <a:pt x="2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91" y="255"/>
                      <a:pt x="91" y="255"/>
                      <a:pt x="91" y="255"/>
                    </a:cubicBezTo>
                    <a:cubicBezTo>
                      <a:pt x="116" y="269"/>
                      <a:pt x="146" y="269"/>
                      <a:pt x="171" y="255"/>
                    </a:cubicBezTo>
                    <a:cubicBezTo>
                      <a:pt x="245" y="212"/>
                      <a:pt x="245" y="212"/>
                      <a:pt x="245" y="212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3" name="Freeform 239">
                <a:extLst>
                  <a:ext uri="{FF2B5EF4-FFF2-40B4-BE49-F238E27FC236}">
                    <a16:creationId xmlns:a16="http://schemas.microsoft.com/office/drawing/2014/main" id="{27455D10-C852-45C0-BFAB-427D910F3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887" y="4530572"/>
                <a:ext cx="1008891" cy="432880"/>
              </a:xfrm>
              <a:custGeom>
                <a:avLst/>
                <a:gdLst>
                  <a:gd name="T0" fmla="*/ 308 w 308"/>
                  <a:gd name="T1" fmla="*/ 132 h 132"/>
                  <a:gd name="T2" fmla="*/ 297 w 308"/>
                  <a:gd name="T3" fmla="*/ 54 h 132"/>
                  <a:gd name="T4" fmla="*/ 234 w 308"/>
                  <a:gd name="T5" fmla="*/ 0 h 132"/>
                  <a:gd name="T6" fmla="*/ 73 w 308"/>
                  <a:gd name="T7" fmla="*/ 0 h 132"/>
                  <a:gd name="T8" fmla="*/ 11 w 308"/>
                  <a:gd name="T9" fmla="*/ 54 h 132"/>
                  <a:gd name="T10" fmla="*/ 0 w 308"/>
                  <a:gd name="T11" fmla="*/ 132 h 132"/>
                  <a:gd name="T12" fmla="*/ 308 w 308"/>
                  <a:gd name="T1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132">
                    <a:moveTo>
                      <a:pt x="308" y="132"/>
                    </a:moveTo>
                    <a:cubicBezTo>
                      <a:pt x="297" y="54"/>
                      <a:pt x="297" y="54"/>
                      <a:pt x="297" y="54"/>
                    </a:cubicBezTo>
                    <a:cubicBezTo>
                      <a:pt x="292" y="23"/>
                      <a:pt x="266" y="0"/>
                      <a:pt x="234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0"/>
                      <a:pt x="16" y="23"/>
                      <a:pt x="11" y="54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308" y="132"/>
                      <a:pt x="308" y="132"/>
                      <a:pt x="308" y="132"/>
                    </a:cubicBezTo>
                  </a:path>
                </a:pathLst>
              </a:custGeom>
              <a:solidFill>
                <a:srgbClr val="7A45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4" name="Freeform 240">
                <a:extLst>
                  <a:ext uri="{FF2B5EF4-FFF2-40B4-BE49-F238E27FC236}">
                    <a16:creationId xmlns:a16="http://schemas.microsoft.com/office/drawing/2014/main" id="{CB081C7E-379D-47D9-8340-653B52442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487" y="4516609"/>
                <a:ext cx="1096164" cy="642339"/>
              </a:xfrm>
              <a:custGeom>
                <a:avLst/>
                <a:gdLst>
                  <a:gd name="T0" fmla="*/ 335 w 335"/>
                  <a:gd name="T1" fmla="*/ 197 h 197"/>
                  <a:gd name="T2" fmla="*/ 319 w 335"/>
                  <a:gd name="T3" fmla="*/ 58 h 197"/>
                  <a:gd name="T4" fmla="*/ 252 w 335"/>
                  <a:gd name="T5" fmla="*/ 0 h 197"/>
                  <a:gd name="T6" fmla="*/ 80 w 335"/>
                  <a:gd name="T7" fmla="*/ 0 h 197"/>
                  <a:gd name="T8" fmla="*/ 13 w 335"/>
                  <a:gd name="T9" fmla="*/ 58 h 197"/>
                  <a:gd name="T10" fmla="*/ 0 w 335"/>
                  <a:gd name="T11" fmla="*/ 197 h 197"/>
                  <a:gd name="T12" fmla="*/ 335 w 335"/>
                  <a:gd name="T13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5" h="197">
                    <a:moveTo>
                      <a:pt x="335" y="197"/>
                    </a:moveTo>
                    <a:cubicBezTo>
                      <a:pt x="319" y="58"/>
                      <a:pt x="319" y="58"/>
                      <a:pt x="319" y="58"/>
                    </a:cubicBezTo>
                    <a:cubicBezTo>
                      <a:pt x="314" y="24"/>
                      <a:pt x="286" y="0"/>
                      <a:pt x="25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46" y="0"/>
                      <a:pt x="18" y="24"/>
                      <a:pt x="13" y="58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35" y="197"/>
                      <a:pt x="335" y="197"/>
                      <a:pt x="335" y="19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5" name="Freeform 241">
                <a:extLst>
                  <a:ext uri="{FF2B5EF4-FFF2-40B4-BE49-F238E27FC236}">
                    <a16:creationId xmlns:a16="http://schemas.microsoft.com/office/drawing/2014/main" id="{A23FE074-E541-45AE-91FE-71CC3103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056" y="4363006"/>
                <a:ext cx="366553" cy="345607"/>
              </a:xfrm>
              <a:custGeom>
                <a:avLst/>
                <a:gdLst>
                  <a:gd name="T0" fmla="*/ 112 w 112"/>
                  <a:gd name="T1" fmla="*/ 0 h 106"/>
                  <a:gd name="T2" fmla="*/ 0 w 112"/>
                  <a:gd name="T3" fmla="*/ 0 h 106"/>
                  <a:gd name="T4" fmla="*/ 0 w 112"/>
                  <a:gd name="T5" fmla="*/ 51 h 106"/>
                  <a:gd name="T6" fmla="*/ 55 w 112"/>
                  <a:gd name="T7" fmla="*/ 106 h 106"/>
                  <a:gd name="T8" fmla="*/ 56 w 112"/>
                  <a:gd name="T9" fmla="*/ 106 h 106"/>
                  <a:gd name="T10" fmla="*/ 112 w 112"/>
                  <a:gd name="T11" fmla="*/ 51 h 106"/>
                  <a:gd name="T12" fmla="*/ 112 w 112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06">
                    <a:moveTo>
                      <a:pt x="1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81"/>
                      <a:pt x="25" y="106"/>
                      <a:pt x="55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87" y="106"/>
                      <a:pt x="112" y="81"/>
                      <a:pt x="112" y="51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6" name="Freeform 242">
                <a:extLst>
                  <a:ext uri="{FF2B5EF4-FFF2-40B4-BE49-F238E27FC236}">
                    <a16:creationId xmlns:a16="http://schemas.microsoft.com/office/drawing/2014/main" id="{2D5A4747-D4D2-47DC-995F-A113A43C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0586" y="4467735"/>
                <a:ext cx="185022" cy="195494"/>
              </a:xfrm>
              <a:custGeom>
                <a:avLst/>
                <a:gdLst>
                  <a:gd name="T0" fmla="*/ 27 w 56"/>
                  <a:gd name="T1" fmla="*/ 14 h 60"/>
                  <a:gd name="T2" fmla="*/ 14 w 56"/>
                  <a:gd name="T3" fmla="*/ 18 h 60"/>
                  <a:gd name="T4" fmla="*/ 0 w 56"/>
                  <a:gd name="T5" fmla="*/ 15 h 60"/>
                  <a:gd name="T6" fmla="*/ 0 w 56"/>
                  <a:gd name="T7" fmla="*/ 22 h 60"/>
                  <a:gd name="T8" fmla="*/ 38 w 56"/>
                  <a:gd name="T9" fmla="*/ 60 h 60"/>
                  <a:gd name="T10" fmla="*/ 56 w 56"/>
                  <a:gd name="T11" fmla="*/ 19 h 60"/>
                  <a:gd name="T12" fmla="*/ 56 w 56"/>
                  <a:gd name="T13" fmla="*/ 0 h 60"/>
                  <a:gd name="T14" fmla="*/ 56 w 56"/>
                  <a:gd name="T15" fmla="*/ 0 h 60"/>
                  <a:gd name="T16" fmla="*/ 27 w 56"/>
                  <a:gd name="T17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60">
                    <a:moveTo>
                      <a:pt x="27" y="14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5" y="21"/>
                      <a:pt x="0" y="15"/>
                      <a:pt x="0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6" y="42"/>
                      <a:pt x="24" y="53"/>
                      <a:pt x="38" y="60"/>
                    </a:cubicBezTo>
                    <a:cubicBezTo>
                      <a:pt x="49" y="50"/>
                      <a:pt x="56" y="35"/>
                      <a:pt x="56" y="19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7" y="6"/>
                      <a:pt x="38" y="11"/>
                      <a:pt x="27" y="14"/>
                    </a:cubicBezTo>
                    <a:close/>
                  </a:path>
                </a:pathLst>
              </a:custGeom>
              <a:solidFill>
                <a:srgbClr val="915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7" name="Freeform 243">
                <a:extLst>
                  <a:ext uri="{FF2B5EF4-FFF2-40B4-BE49-F238E27FC236}">
                    <a16:creationId xmlns:a16="http://schemas.microsoft.com/office/drawing/2014/main" id="{2527735F-FEE5-49C5-9E88-60B411293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053" y="3601975"/>
                <a:ext cx="698195" cy="569029"/>
              </a:xfrm>
              <a:custGeom>
                <a:avLst/>
                <a:gdLst>
                  <a:gd name="T0" fmla="*/ 101 w 214"/>
                  <a:gd name="T1" fmla="*/ 4 h 174"/>
                  <a:gd name="T2" fmla="*/ 99 w 214"/>
                  <a:gd name="T3" fmla="*/ 4 h 174"/>
                  <a:gd name="T4" fmla="*/ 4 w 214"/>
                  <a:gd name="T5" fmla="*/ 113 h 174"/>
                  <a:gd name="T6" fmla="*/ 8 w 214"/>
                  <a:gd name="T7" fmla="*/ 174 h 174"/>
                  <a:gd name="T8" fmla="*/ 214 w 214"/>
                  <a:gd name="T9" fmla="*/ 160 h 174"/>
                  <a:gd name="T10" fmla="*/ 210 w 214"/>
                  <a:gd name="T11" fmla="*/ 99 h 174"/>
                  <a:gd name="T12" fmla="*/ 101 w 214"/>
                  <a:gd name="T13" fmla="*/ 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" h="174">
                    <a:moveTo>
                      <a:pt x="101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42" y="8"/>
                      <a:pt x="0" y="57"/>
                      <a:pt x="4" y="113"/>
                    </a:cubicBezTo>
                    <a:cubicBezTo>
                      <a:pt x="8" y="174"/>
                      <a:pt x="8" y="174"/>
                      <a:pt x="8" y="174"/>
                    </a:cubicBezTo>
                    <a:cubicBezTo>
                      <a:pt x="214" y="160"/>
                      <a:pt x="214" y="160"/>
                      <a:pt x="214" y="160"/>
                    </a:cubicBezTo>
                    <a:cubicBezTo>
                      <a:pt x="210" y="99"/>
                      <a:pt x="210" y="99"/>
                      <a:pt x="210" y="99"/>
                    </a:cubicBezTo>
                    <a:cubicBezTo>
                      <a:pt x="206" y="42"/>
                      <a:pt x="157" y="0"/>
                      <a:pt x="101" y="4"/>
                    </a:cubicBezTo>
                    <a:close/>
                  </a:path>
                </a:pathLst>
              </a:custGeom>
              <a:solidFill>
                <a:srgbClr val="00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8" name="Freeform 244">
                <a:extLst>
                  <a:ext uri="{FF2B5EF4-FFF2-40B4-BE49-F238E27FC236}">
                    <a16:creationId xmlns:a16="http://schemas.microsoft.com/office/drawing/2014/main" id="{F6758972-1194-4EBF-B514-D1475C075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417" y="3849834"/>
                <a:ext cx="642339" cy="684230"/>
              </a:xfrm>
              <a:custGeom>
                <a:avLst/>
                <a:gdLst>
                  <a:gd name="T0" fmla="*/ 192 w 197"/>
                  <a:gd name="T1" fmla="*/ 107 h 210"/>
                  <a:gd name="T2" fmla="*/ 130 w 197"/>
                  <a:gd name="T3" fmla="*/ 200 h 210"/>
                  <a:gd name="T4" fmla="*/ 111 w 197"/>
                  <a:gd name="T5" fmla="*/ 210 h 210"/>
                  <a:gd name="T6" fmla="*/ 75 w 197"/>
                  <a:gd name="T7" fmla="*/ 204 h 210"/>
                  <a:gd name="T8" fmla="*/ 6 w 197"/>
                  <a:gd name="T9" fmla="*/ 120 h 210"/>
                  <a:gd name="T10" fmla="*/ 2 w 197"/>
                  <a:gd name="T11" fmla="*/ 52 h 210"/>
                  <a:gd name="T12" fmla="*/ 38 w 197"/>
                  <a:gd name="T13" fmla="*/ 8 h 210"/>
                  <a:gd name="T14" fmla="*/ 146 w 197"/>
                  <a:gd name="T15" fmla="*/ 1 h 210"/>
                  <a:gd name="T16" fmla="*/ 187 w 197"/>
                  <a:gd name="T17" fmla="*/ 40 h 210"/>
                  <a:gd name="T18" fmla="*/ 192 w 197"/>
                  <a:gd name="T19" fmla="*/ 10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210">
                    <a:moveTo>
                      <a:pt x="192" y="107"/>
                    </a:moveTo>
                    <a:cubicBezTo>
                      <a:pt x="197" y="148"/>
                      <a:pt x="168" y="186"/>
                      <a:pt x="130" y="200"/>
                    </a:cubicBezTo>
                    <a:cubicBezTo>
                      <a:pt x="111" y="210"/>
                      <a:pt x="111" y="210"/>
                      <a:pt x="111" y="210"/>
                    </a:cubicBezTo>
                    <a:cubicBezTo>
                      <a:pt x="75" y="204"/>
                      <a:pt x="75" y="204"/>
                      <a:pt x="75" y="204"/>
                    </a:cubicBezTo>
                    <a:cubicBezTo>
                      <a:pt x="36" y="195"/>
                      <a:pt x="7" y="160"/>
                      <a:pt x="6" y="120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0" y="31"/>
                      <a:pt x="16" y="10"/>
                      <a:pt x="38" y="8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67" y="0"/>
                      <a:pt x="186" y="18"/>
                      <a:pt x="187" y="40"/>
                    </a:cubicBezTo>
                    <a:lnTo>
                      <a:pt x="192" y="107"/>
                    </a:ln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9" name="Freeform 245">
                <a:extLst>
                  <a:ext uri="{FF2B5EF4-FFF2-40B4-BE49-F238E27FC236}">
                    <a16:creationId xmlns:a16="http://schemas.microsoft.com/office/drawing/2014/main" id="{C33263BE-8385-42F9-9673-A2DA7051A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7026" y="4055801"/>
                <a:ext cx="129166" cy="129168"/>
              </a:xfrm>
              <a:custGeom>
                <a:avLst/>
                <a:gdLst>
                  <a:gd name="T0" fmla="*/ 39 w 39"/>
                  <a:gd name="T1" fmla="*/ 19 h 40"/>
                  <a:gd name="T2" fmla="*/ 18 w 39"/>
                  <a:gd name="T3" fmla="*/ 1 h 40"/>
                  <a:gd name="T4" fmla="*/ 0 w 39"/>
                  <a:gd name="T5" fmla="*/ 21 h 40"/>
                  <a:gd name="T6" fmla="*/ 21 w 39"/>
                  <a:gd name="T7" fmla="*/ 39 h 40"/>
                  <a:gd name="T8" fmla="*/ 39 w 39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39" y="19"/>
                    </a:moveTo>
                    <a:cubicBezTo>
                      <a:pt x="38" y="8"/>
                      <a:pt x="29" y="0"/>
                      <a:pt x="18" y="1"/>
                    </a:cubicBezTo>
                    <a:cubicBezTo>
                      <a:pt x="8" y="2"/>
                      <a:pt x="0" y="11"/>
                      <a:pt x="0" y="21"/>
                    </a:cubicBezTo>
                    <a:cubicBezTo>
                      <a:pt x="1" y="32"/>
                      <a:pt x="10" y="40"/>
                      <a:pt x="21" y="39"/>
                    </a:cubicBezTo>
                    <a:cubicBezTo>
                      <a:pt x="31" y="38"/>
                      <a:pt x="39" y="29"/>
                      <a:pt x="39" y="19"/>
                    </a:cubicBez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0" name="Freeform 246">
                <a:extLst>
                  <a:ext uri="{FF2B5EF4-FFF2-40B4-BE49-F238E27FC236}">
                    <a16:creationId xmlns:a16="http://schemas.microsoft.com/office/drawing/2014/main" id="{5B8A887E-0491-472B-8820-FED0CA782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695" y="3944090"/>
                <a:ext cx="363061" cy="586483"/>
              </a:xfrm>
              <a:custGeom>
                <a:avLst/>
                <a:gdLst>
                  <a:gd name="T0" fmla="*/ 106 w 111"/>
                  <a:gd name="T1" fmla="*/ 78 h 180"/>
                  <a:gd name="T2" fmla="*/ 101 w 111"/>
                  <a:gd name="T3" fmla="*/ 17 h 180"/>
                  <a:gd name="T4" fmla="*/ 73 w 111"/>
                  <a:gd name="T5" fmla="*/ 1 h 180"/>
                  <a:gd name="T6" fmla="*/ 44 w 111"/>
                  <a:gd name="T7" fmla="*/ 3 h 180"/>
                  <a:gd name="T8" fmla="*/ 17 w 111"/>
                  <a:gd name="T9" fmla="*/ 34 h 180"/>
                  <a:gd name="T10" fmla="*/ 17 w 111"/>
                  <a:gd name="T11" fmla="*/ 34 h 180"/>
                  <a:gd name="T12" fmla="*/ 17 w 111"/>
                  <a:gd name="T13" fmla="*/ 34 h 180"/>
                  <a:gd name="T14" fmla="*/ 21 w 111"/>
                  <a:gd name="T15" fmla="*/ 51 h 180"/>
                  <a:gd name="T16" fmla="*/ 31 w 111"/>
                  <a:gd name="T17" fmla="*/ 70 h 180"/>
                  <a:gd name="T18" fmla="*/ 27 w 111"/>
                  <a:gd name="T19" fmla="*/ 77 h 180"/>
                  <a:gd name="T20" fmla="*/ 20 w 111"/>
                  <a:gd name="T21" fmla="*/ 77 h 180"/>
                  <a:gd name="T22" fmla="*/ 2 w 111"/>
                  <a:gd name="T23" fmla="*/ 79 h 180"/>
                  <a:gd name="T24" fmla="*/ 0 w 111"/>
                  <a:gd name="T25" fmla="*/ 79 h 180"/>
                  <a:gd name="T26" fmla="*/ 2 w 111"/>
                  <a:gd name="T27" fmla="*/ 80 h 180"/>
                  <a:gd name="T28" fmla="*/ 12 w 111"/>
                  <a:gd name="T29" fmla="*/ 84 h 180"/>
                  <a:gd name="T30" fmla="*/ 38 w 111"/>
                  <a:gd name="T31" fmla="*/ 151 h 180"/>
                  <a:gd name="T32" fmla="*/ 25 w 111"/>
                  <a:gd name="T33" fmla="*/ 147 h 180"/>
                  <a:gd name="T34" fmla="*/ 10 w 111"/>
                  <a:gd name="T35" fmla="*/ 158 h 180"/>
                  <a:gd name="T36" fmla="*/ 25 w 111"/>
                  <a:gd name="T37" fmla="*/ 153 h 180"/>
                  <a:gd name="T38" fmla="*/ 37 w 111"/>
                  <a:gd name="T39" fmla="*/ 154 h 180"/>
                  <a:gd name="T40" fmla="*/ 28 w 111"/>
                  <a:gd name="T41" fmla="*/ 180 h 180"/>
                  <a:gd name="T42" fmla="*/ 51 w 111"/>
                  <a:gd name="T43" fmla="*/ 171 h 180"/>
                  <a:gd name="T44" fmla="*/ 106 w 111"/>
                  <a:gd name="T45" fmla="*/ 7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1" h="180">
                    <a:moveTo>
                      <a:pt x="106" y="78"/>
                    </a:moveTo>
                    <a:cubicBezTo>
                      <a:pt x="101" y="17"/>
                      <a:pt x="101" y="17"/>
                      <a:pt x="101" y="17"/>
                    </a:cubicBezTo>
                    <a:cubicBezTo>
                      <a:pt x="96" y="7"/>
                      <a:pt x="85" y="0"/>
                      <a:pt x="73" y="1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8" y="4"/>
                      <a:pt x="16" y="18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40"/>
                      <a:pt x="19" y="46"/>
                      <a:pt x="21" y="51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3" y="73"/>
                      <a:pt x="31" y="77"/>
                      <a:pt x="27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5" y="82"/>
                      <a:pt x="9" y="84"/>
                      <a:pt x="12" y="84"/>
                    </a:cubicBezTo>
                    <a:cubicBezTo>
                      <a:pt x="25" y="93"/>
                      <a:pt x="46" y="114"/>
                      <a:pt x="38" y="151"/>
                    </a:cubicBezTo>
                    <a:cubicBezTo>
                      <a:pt x="35" y="148"/>
                      <a:pt x="30" y="146"/>
                      <a:pt x="25" y="147"/>
                    </a:cubicBezTo>
                    <a:cubicBezTo>
                      <a:pt x="16" y="147"/>
                      <a:pt x="10" y="152"/>
                      <a:pt x="10" y="158"/>
                    </a:cubicBezTo>
                    <a:cubicBezTo>
                      <a:pt x="14" y="155"/>
                      <a:pt x="19" y="153"/>
                      <a:pt x="25" y="153"/>
                    </a:cubicBezTo>
                    <a:cubicBezTo>
                      <a:pt x="30" y="152"/>
                      <a:pt x="34" y="153"/>
                      <a:pt x="37" y="154"/>
                    </a:cubicBezTo>
                    <a:cubicBezTo>
                      <a:pt x="35" y="162"/>
                      <a:pt x="32" y="171"/>
                      <a:pt x="28" y="180"/>
                    </a:cubicBezTo>
                    <a:cubicBezTo>
                      <a:pt x="51" y="171"/>
                      <a:pt x="51" y="171"/>
                      <a:pt x="51" y="171"/>
                    </a:cubicBezTo>
                    <a:cubicBezTo>
                      <a:pt x="89" y="157"/>
                      <a:pt x="111" y="119"/>
                      <a:pt x="106" y="78"/>
                    </a:cubicBezTo>
                    <a:close/>
                  </a:path>
                </a:pathLst>
              </a:custGeom>
              <a:solidFill>
                <a:srgbClr val="915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1" name="Freeform 247">
                <a:extLst>
                  <a:ext uri="{FF2B5EF4-FFF2-40B4-BE49-F238E27FC236}">
                    <a16:creationId xmlns:a16="http://schemas.microsoft.com/office/drawing/2014/main" id="{82D907E8-0982-4CBC-8F8F-C352553DF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053" y="4097692"/>
                <a:ext cx="132657" cy="129168"/>
              </a:xfrm>
              <a:custGeom>
                <a:avLst/>
                <a:gdLst>
                  <a:gd name="T0" fmla="*/ 39 w 40"/>
                  <a:gd name="T1" fmla="*/ 18 h 39"/>
                  <a:gd name="T2" fmla="*/ 18 w 40"/>
                  <a:gd name="T3" fmla="*/ 0 h 39"/>
                  <a:gd name="T4" fmla="*/ 0 w 40"/>
                  <a:gd name="T5" fmla="*/ 21 h 39"/>
                  <a:gd name="T6" fmla="*/ 21 w 40"/>
                  <a:gd name="T7" fmla="*/ 39 h 39"/>
                  <a:gd name="T8" fmla="*/ 39 w 40"/>
                  <a:gd name="T9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9">
                    <a:moveTo>
                      <a:pt x="39" y="18"/>
                    </a:moveTo>
                    <a:cubicBezTo>
                      <a:pt x="38" y="8"/>
                      <a:pt x="29" y="0"/>
                      <a:pt x="18" y="0"/>
                    </a:cubicBezTo>
                    <a:cubicBezTo>
                      <a:pt x="8" y="1"/>
                      <a:pt x="0" y="10"/>
                      <a:pt x="0" y="21"/>
                    </a:cubicBezTo>
                    <a:cubicBezTo>
                      <a:pt x="1" y="31"/>
                      <a:pt x="10" y="39"/>
                      <a:pt x="21" y="39"/>
                    </a:cubicBezTo>
                    <a:cubicBezTo>
                      <a:pt x="32" y="38"/>
                      <a:pt x="40" y="29"/>
                      <a:pt x="39" y="18"/>
                    </a:cubicBez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2" name="Freeform 248">
                <a:extLst>
                  <a:ext uri="{FF2B5EF4-FFF2-40B4-BE49-F238E27FC236}">
                    <a16:creationId xmlns:a16="http://schemas.microsoft.com/office/drawing/2014/main" id="{77EF558B-CAC0-40C9-AA25-5D4C86FB5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399" y="4031365"/>
                <a:ext cx="635356" cy="502700"/>
              </a:xfrm>
              <a:custGeom>
                <a:avLst/>
                <a:gdLst>
                  <a:gd name="T0" fmla="*/ 190 w 194"/>
                  <a:gd name="T1" fmla="*/ 53 h 155"/>
                  <a:gd name="T2" fmla="*/ 186 w 194"/>
                  <a:gd name="T3" fmla="*/ 0 h 155"/>
                  <a:gd name="T4" fmla="*/ 142 w 194"/>
                  <a:gd name="T5" fmla="*/ 81 h 155"/>
                  <a:gd name="T6" fmla="*/ 102 w 194"/>
                  <a:gd name="T7" fmla="*/ 63 h 155"/>
                  <a:gd name="T8" fmla="*/ 101 w 194"/>
                  <a:gd name="T9" fmla="*/ 63 h 155"/>
                  <a:gd name="T10" fmla="*/ 63 w 194"/>
                  <a:gd name="T11" fmla="*/ 86 h 155"/>
                  <a:gd name="T12" fmla="*/ 0 w 194"/>
                  <a:gd name="T13" fmla="*/ 14 h 155"/>
                  <a:gd name="T14" fmla="*/ 3 w 194"/>
                  <a:gd name="T15" fmla="*/ 65 h 155"/>
                  <a:gd name="T16" fmla="*/ 108 w 194"/>
                  <a:gd name="T17" fmla="*/ 155 h 155"/>
                  <a:gd name="T18" fmla="*/ 134 w 194"/>
                  <a:gd name="T19" fmla="*/ 145 h 155"/>
                  <a:gd name="T20" fmla="*/ 190 w 194"/>
                  <a:gd name="T21" fmla="*/ 5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55">
                    <a:moveTo>
                      <a:pt x="190" y="53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7" y="34"/>
                      <a:pt x="171" y="65"/>
                      <a:pt x="142" y="81"/>
                    </a:cubicBezTo>
                    <a:cubicBezTo>
                      <a:pt x="133" y="69"/>
                      <a:pt x="118" y="61"/>
                      <a:pt x="102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85" y="64"/>
                      <a:pt x="71" y="73"/>
                      <a:pt x="63" y="86"/>
                    </a:cubicBezTo>
                    <a:cubicBezTo>
                      <a:pt x="33" y="74"/>
                      <a:pt x="4" y="47"/>
                      <a:pt x="0" y="1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154"/>
                      <a:pt x="108" y="155"/>
                      <a:pt x="108" y="155"/>
                    </a:cubicBezTo>
                    <a:cubicBezTo>
                      <a:pt x="134" y="145"/>
                      <a:pt x="134" y="145"/>
                      <a:pt x="134" y="145"/>
                    </a:cubicBezTo>
                    <a:cubicBezTo>
                      <a:pt x="172" y="131"/>
                      <a:pt x="194" y="93"/>
                      <a:pt x="190" y="53"/>
                    </a:cubicBezTo>
                    <a:close/>
                  </a:path>
                </a:pathLst>
              </a:custGeom>
              <a:solidFill>
                <a:srgbClr val="00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3" name="Freeform 249">
                <a:extLst>
                  <a:ext uri="{FF2B5EF4-FFF2-40B4-BE49-F238E27FC236}">
                    <a16:creationId xmlns:a16="http://schemas.microsoft.com/office/drawing/2014/main" id="{8E6CE9B2-3393-4C3D-BFB8-0770A9F74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259" y="4317625"/>
                <a:ext cx="181530" cy="83783"/>
              </a:xfrm>
              <a:custGeom>
                <a:avLst/>
                <a:gdLst>
                  <a:gd name="T0" fmla="*/ 0 w 56"/>
                  <a:gd name="T1" fmla="*/ 4 h 26"/>
                  <a:gd name="T2" fmla="*/ 30 w 56"/>
                  <a:gd name="T3" fmla="*/ 25 h 26"/>
                  <a:gd name="T4" fmla="*/ 56 w 56"/>
                  <a:gd name="T5" fmla="*/ 0 h 26"/>
                  <a:gd name="T6" fmla="*/ 0 w 56"/>
                  <a:gd name="T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26">
                    <a:moveTo>
                      <a:pt x="0" y="4"/>
                    </a:moveTo>
                    <a:cubicBezTo>
                      <a:pt x="4" y="17"/>
                      <a:pt x="16" y="26"/>
                      <a:pt x="30" y="25"/>
                    </a:cubicBezTo>
                    <a:cubicBezTo>
                      <a:pt x="44" y="24"/>
                      <a:pt x="55" y="13"/>
                      <a:pt x="56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4" name="Freeform 250">
                <a:extLst>
                  <a:ext uri="{FF2B5EF4-FFF2-40B4-BE49-F238E27FC236}">
                    <a16:creationId xmlns:a16="http://schemas.microsoft.com/office/drawing/2014/main" id="{CE6CD1D3-C14D-4B3E-957E-CE2789990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297" y="4034855"/>
                <a:ext cx="59348" cy="55856"/>
              </a:xfrm>
              <a:custGeom>
                <a:avLst/>
                <a:gdLst>
                  <a:gd name="T0" fmla="*/ 18 w 18"/>
                  <a:gd name="T1" fmla="*/ 8 h 18"/>
                  <a:gd name="T2" fmla="*/ 9 w 18"/>
                  <a:gd name="T3" fmla="*/ 0 h 18"/>
                  <a:gd name="T4" fmla="*/ 0 w 18"/>
                  <a:gd name="T5" fmla="*/ 9 h 18"/>
                  <a:gd name="T6" fmla="*/ 10 w 18"/>
                  <a:gd name="T7" fmla="*/ 17 h 18"/>
                  <a:gd name="T8" fmla="*/ 18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cubicBezTo>
                      <a:pt x="18" y="3"/>
                      <a:pt x="13" y="0"/>
                      <a:pt x="9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1" y="14"/>
                      <a:pt x="5" y="18"/>
                      <a:pt x="10" y="17"/>
                    </a:cubicBezTo>
                    <a:cubicBezTo>
                      <a:pt x="15" y="17"/>
                      <a:pt x="18" y="13"/>
                      <a:pt x="18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5" name="Freeform 251">
                <a:extLst>
                  <a:ext uri="{FF2B5EF4-FFF2-40B4-BE49-F238E27FC236}">
                    <a16:creationId xmlns:a16="http://schemas.microsoft.com/office/drawing/2014/main" id="{5CCFB93F-3F43-41E2-9121-D414EC047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440" y="4048818"/>
                <a:ext cx="59348" cy="59348"/>
              </a:xfrm>
              <a:custGeom>
                <a:avLst/>
                <a:gdLst>
                  <a:gd name="T0" fmla="*/ 18 w 18"/>
                  <a:gd name="T1" fmla="*/ 8 h 18"/>
                  <a:gd name="T2" fmla="*/ 9 w 18"/>
                  <a:gd name="T3" fmla="*/ 0 h 18"/>
                  <a:gd name="T4" fmla="*/ 1 w 18"/>
                  <a:gd name="T5" fmla="*/ 9 h 18"/>
                  <a:gd name="T6" fmla="*/ 10 w 18"/>
                  <a:gd name="T7" fmla="*/ 17 h 18"/>
                  <a:gd name="T8" fmla="*/ 18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cubicBezTo>
                      <a:pt x="18" y="3"/>
                      <a:pt x="14" y="0"/>
                      <a:pt x="9" y="0"/>
                    </a:cubicBezTo>
                    <a:cubicBezTo>
                      <a:pt x="4" y="0"/>
                      <a:pt x="0" y="5"/>
                      <a:pt x="1" y="9"/>
                    </a:cubicBezTo>
                    <a:cubicBezTo>
                      <a:pt x="1" y="14"/>
                      <a:pt x="5" y="18"/>
                      <a:pt x="10" y="17"/>
                    </a:cubicBezTo>
                    <a:cubicBezTo>
                      <a:pt x="15" y="17"/>
                      <a:pt x="18" y="13"/>
                      <a:pt x="18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6" name="Freeform 252">
                <a:extLst>
                  <a:ext uri="{FF2B5EF4-FFF2-40B4-BE49-F238E27FC236}">
                    <a16:creationId xmlns:a16="http://schemas.microsoft.com/office/drawing/2014/main" id="{FBD00E80-ACFC-444D-AB18-9473F4C33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103" y="4565482"/>
                <a:ext cx="589975" cy="858779"/>
              </a:xfrm>
              <a:custGeom>
                <a:avLst/>
                <a:gdLst>
                  <a:gd name="T0" fmla="*/ 126 w 180"/>
                  <a:gd name="T1" fmla="*/ 9 h 264"/>
                  <a:gd name="T2" fmla="*/ 118 w 180"/>
                  <a:gd name="T3" fmla="*/ 23 h 264"/>
                  <a:gd name="T4" fmla="*/ 103 w 180"/>
                  <a:gd name="T5" fmla="*/ 42 h 264"/>
                  <a:gd name="T6" fmla="*/ 103 w 180"/>
                  <a:gd name="T7" fmla="*/ 16 h 264"/>
                  <a:gd name="T8" fmla="*/ 83 w 180"/>
                  <a:gd name="T9" fmla="*/ 7 h 264"/>
                  <a:gd name="T10" fmla="*/ 82 w 180"/>
                  <a:gd name="T11" fmla="*/ 64 h 264"/>
                  <a:gd name="T12" fmla="*/ 88 w 180"/>
                  <a:gd name="T13" fmla="*/ 75 h 264"/>
                  <a:gd name="T14" fmla="*/ 87 w 180"/>
                  <a:gd name="T15" fmla="*/ 75 h 264"/>
                  <a:gd name="T16" fmla="*/ 0 w 180"/>
                  <a:gd name="T17" fmla="*/ 182 h 264"/>
                  <a:gd name="T18" fmla="*/ 0 w 180"/>
                  <a:gd name="T19" fmla="*/ 263 h 264"/>
                  <a:gd name="T20" fmla="*/ 7 w 180"/>
                  <a:gd name="T21" fmla="*/ 263 h 264"/>
                  <a:gd name="T22" fmla="*/ 12 w 180"/>
                  <a:gd name="T23" fmla="*/ 263 h 264"/>
                  <a:gd name="T24" fmla="*/ 61 w 180"/>
                  <a:gd name="T25" fmla="*/ 238 h 264"/>
                  <a:gd name="T26" fmla="*/ 135 w 180"/>
                  <a:gd name="T27" fmla="*/ 106 h 264"/>
                  <a:gd name="T28" fmla="*/ 165 w 180"/>
                  <a:gd name="T29" fmla="*/ 73 h 264"/>
                  <a:gd name="T30" fmla="*/ 177 w 180"/>
                  <a:gd name="T31" fmla="*/ 53 h 264"/>
                  <a:gd name="T32" fmla="*/ 173 w 180"/>
                  <a:gd name="T33" fmla="*/ 40 h 264"/>
                  <a:gd name="T34" fmla="*/ 168 w 180"/>
                  <a:gd name="T35" fmla="*/ 38 h 264"/>
                  <a:gd name="T36" fmla="*/ 164 w 180"/>
                  <a:gd name="T37" fmla="*/ 26 h 264"/>
                  <a:gd name="T38" fmla="*/ 158 w 180"/>
                  <a:gd name="T39" fmla="*/ 24 h 264"/>
                  <a:gd name="T40" fmla="*/ 158 w 180"/>
                  <a:gd name="T41" fmla="*/ 24 h 264"/>
                  <a:gd name="T42" fmla="*/ 154 w 180"/>
                  <a:gd name="T43" fmla="*/ 10 h 264"/>
                  <a:gd name="T44" fmla="*/ 144 w 180"/>
                  <a:gd name="T45" fmla="*/ 11 h 264"/>
                  <a:gd name="T46" fmla="*/ 140 w 180"/>
                  <a:gd name="T47" fmla="*/ 6 h 264"/>
                  <a:gd name="T48" fmla="*/ 126 w 180"/>
                  <a:gd name="T49" fmla="*/ 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264">
                    <a:moveTo>
                      <a:pt x="126" y="9"/>
                    </a:moveTo>
                    <a:cubicBezTo>
                      <a:pt x="118" y="23"/>
                      <a:pt x="118" y="23"/>
                      <a:pt x="118" y="2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96" y="0"/>
                      <a:pt x="83" y="7"/>
                    </a:cubicBezTo>
                    <a:cubicBezTo>
                      <a:pt x="85" y="52"/>
                      <a:pt x="79" y="49"/>
                      <a:pt x="82" y="64"/>
                    </a:cubicBezTo>
                    <a:cubicBezTo>
                      <a:pt x="82" y="66"/>
                      <a:pt x="87" y="74"/>
                      <a:pt x="88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63"/>
                      <a:pt x="4" y="263"/>
                      <a:pt x="7" y="263"/>
                    </a:cubicBezTo>
                    <a:cubicBezTo>
                      <a:pt x="9" y="263"/>
                      <a:pt x="12" y="263"/>
                      <a:pt x="12" y="263"/>
                    </a:cubicBezTo>
                    <a:cubicBezTo>
                      <a:pt x="31" y="264"/>
                      <a:pt x="50" y="255"/>
                      <a:pt x="61" y="238"/>
                    </a:cubicBezTo>
                    <a:cubicBezTo>
                      <a:pt x="135" y="106"/>
                      <a:pt x="135" y="106"/>
                      <a:pt x="135" y="106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77" y="53"/>
                      <a:pt x="177" y="53"/>
                      <a:pt x="177" y="53"/>
                    </a:cubicBezTo>
                    <a:cubicBezTo>
                      <a:pt x="180" y="49"/>
                      <a:pt x="178" y="43"/>
                      <a:pt x="173" y="40"/>
                    </a:cubicBezTo>
                    <a:cubicBezTo>
                      <a:pt x="172" y="39"/>
                      <a:pt x="170" y="38"/>
                      <a:pt x="168" y="38"/>
                    </a:cubicBezTo>
                    <a:cubicBezTo>
                      <a:pt x="170" y="34"/>
                      <a:pt x="168" y="28"/>
                      <a:pt x="164" y="26"/>
                    </a:cubicBezTo>
                    <a:cubicBezTo>
                      <a:pt x="162" y="25"/>
                      <a:pt x="160" y="24"/>
                      <a:pt x="158" y="24"/>
                    </a:cubicBezTo>
                    <a:cubicBezTo>
                      <a:pt x="158" y="24"/>
                      <a:pt x="158" y="24"/>
                      <a:pt x="158" y="24"/>
                    </a:cubicBezTo>
                    <a:cubicBezTo>
                      <a:pt x="161" y="19"/>
                      <a:pt x="159" y="13"/>
                      <a:pt x="154" y="10"/>
                    </a:cubicBezTo>
                    <a:cubicBezTo>
                      <a:pt x="151" y="8"/>
                      <a:pt x="147" y="9"/>
                      <a:pt x="144" y="11"/>
                    </a:cubicBezTo>
                    <a:cubicBezTo>
                      <a:pt x="143" y="9"/>
                      <a:pt x="142" y="7"/>
                      <a:pt x="140" y="6"/>
                    </a:cubicBezTo>
                    <a:cubicBezTo>
                      <a:pt x="135" y="3"/>
                      <a:pt x="129" y="5"/>
                      <a:pt x="126" y="9"/>
                    </a:cubicBezTo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7" name="Freeform 253">
                <a:extLst>
                  <a:ext uri="{FF2B5EF4-FFF2-40B4-BE49-F238E27FC236}">
                    <a16:creationId xmlns:a16="http://schemas.microsoft.com/office/drawing/2014/main" id="{DC98CBEB-547B-4BF3-9624-29C21877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103" y="4565482"/>
                <a:ext cx="551573" cy="663284"/>
              </a:xfrm>
              <a:custGeom>
                <a:avLst/>
                <a:gdLst>
                  <a:gd name="T0" fmla="*/ 154 w 168"/>
                  <a:gd name="T1" fmla="*/ 50 h 204"/>
                  <a:gd name="T2" fmla="*/ 131 w 168"/>
                  <a:gd name="T3" fmla="*/ 37 h 204"/>
                  <a:gd name="T4" fmla="*/ 107 w 168"/>
                  <a:gd name="T5" fmla="*/ 37 h 204"/>
                  <a:gd name="T6" fmla="*/ 103 w 168"/>
                  <a:gd name="T7" fmla="*/ 42 h 204"/>
                  <a:gd name="T8" fmla="*/ 103 w 168"/>
                  <a:gd name="T9" fmla="*/ 16 h 204"/>
                  <a:gd name="T10" fmla="*/ 83 w 168"/>
                  <a:gd name="T11" fmla="*/ 7 h 204"/>
                  <a:gd name="T12" fmla="*/ 82 w 168"/>
                  <a:gd name="T13" fmla="*/ 64 h 204"/>
                  <a:gd name="T14" fmla="*/ 88 w 168"/>
                  <a:gd name="T15" fmla="*/ 75 h 204"/>
                  <a:gd name="T16" fmla="*/ 87 w 168"/>
                  <a:gd name="T17" fmla="*/ 75 h 204"/>
                  <a:gd name="T18" fmla="*/ 65 w 168"/>
                  <a:gd name="T19" fmla="*/ 102 h 204"/>
                  <a:gd name="T20" fmla="*/ 0 w 168"/>
                  <a:gd name="T21" fmla="*/ 182 h 204"/>
                  <a:gd name="T22" fmla="*/ 0 w 168"/>
                  <a:gd name="T23" fmla="*/ 204 h 204"/>
                  <a:gd name="T24" fmla="*/ 89 w 168"/>
                  <a:gd name="T25" fmla="*/ 95 h 204"/>
                  <a:gd name="T26" fmla="*/ 132 w 168"/>
                  <a:gd name="T27" fmla="*/ 87 h 204"/>
                  <a:gd name="T28" fmla="*/ 159 w 168"/>
                  <a:gd name="T29" fmla="*/ 75 h 204"/>
                  <a:gd name="T30" fmla="*/ 164 w 168"/>
                  <a:gd name="T31" fmla="*/ 67 h 204"/>
                  <a:gd name="T32" fmla="*/ 168 w 168"/>
                  <a:gd name="T33" fmla="*/ 60 h 204"/>
                  <a:gd name="T34" fmla="*/ 154 w 168"/>
                  <a:gd name="T35" fmla="*/ 5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204">
                    <a:moveTo>
                      <a:pt x="154" y="50"/>
                    </a:moveTo>
                    <a:cubicBezTo>
                      <a:pt x="147" y="46"/>
                      <a:pt x="139" y="41"/>
                      <a:pt x="131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96" y="0"/>
                      <a:pt x="83" y="7"/>
                    </a:cubicBezTo>
                    <a:cubicBezTo>
                      <a:pt x="85" y="52"/>
                      <a:pt x="79" y="49"/>
                      <a:pt x="82" y="64"/>
                    </a:cubicBezTo>
                    <a:cubicBezTo>
                      <a:pt x="82" y="66"/>
                      <a:pt x="87" y="74"/>
                      <a:pt x="88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102" y="90"/>
                      <a:pt x="118" y="90"/>
                      <a:pt x="132" y="87"/>
                    </a:cubicBezTo>
                    <a:cubicBezTo>
                      <a:pt x="142" y="85"/>
                      <a:pt x="152" y="82"/>
                      <a:pt x="159" y="75"/>
                    </a:cubicBezTo>
                    <a:cubicBezTo>
                      <a:pt x="161" y="73"/>
                      <a:pt x="162" y="70"/>
                      <a:pt x="164" y="67"/>
                    </a:cubicBezTo>
                    <a:cubicBezTo>
                      <a:pt x="165" y="65"/>
                      <a:pt x="167" y="62"/>
                      <a:pt x="168" y="60"/>
                    </a:cubicBezTo>
                    <a:cubicBezTo>
                      <a:pt x="163" y="57"/>
                      <a:pt x="158" y="53"/>
                      <a:pt x="154" y="50"/>
                    </a:cubicBezTo>
                  </a:path>
                </a:pathLst>
              </a:custGeom>
              <a:solidFill>
                <a:srgbClr val="915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8" name="Freeform 254">
                <a:extLst>
                  <a:ext uri="{FF2B5EF4-FFF2-40B4-BE49-F238E27FC236}">
                    <a16:creationId xmlns:a16="http://schemas.microsoft.com/office/drawing/2014/main" id="{33DC8F2A-028B-4DD8-A3B9-822D7495A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0424" y="4890144"/>
                <a:ext cx="24438" cy="20946"/>
              </a:xfrm>
              <a:custGeom>
                <a:avLst/>
                <a:gdLst>
                  <a:gd name="T0" fmla="*/ 4 w 7"/>
                  <a:gd name="T1" fmla="*/ 6 h 6"/>
                  <a:gd name="T2" fmla="*/ 0 w 7"/>
                  <a:gd name="T3" fmla="*/ 3 h 6"/>
                  <a:gd name="T4" fmla="*/ 2 w 7"/>
                  <a:gd name="T5" fmla="*/ 0 h 6"/>
                  <a:gd name="T6" fmla="*/ 6 w 7"/>
                  <a:gd name="T7" fmla="*/ 3 h 6"/>
                  <a:gd name="T8" fmla="*/ 6 w 7"/>
                  <a:gd name="T9" fmla="*/ 5 h 6"/>
                  <a:gd name="T10" fmla="*/ 4 w 7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7" y="5"/>
                      <a:pt x="6" y="5"/>
                    </a:cubicBezTo>
                    <a:cubicBezTo>
                      <a:pt x="5" y="6"/>
                      <a:pt x="4" y="6"/>
                      <a:pt x="4" y="6"/>
                    </a:cubicBezTo>
                    <a:close/>
                  </a:path>
                </a:pathLst>
              </a:custGeom>
              <a:solidFill>
                <a:srgbClr val="E7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9" name="Freeform 255">
                <a:extLst>
                  <a:ext uri="{FF2B5EF4-FFF2-40B4-BE49-F238E27FC236}">
                    <a16:creationId xmlns:a16="http://schemas.microsoft.com/office/drawing/2014/main" id="{3CFFEDD9-4160-4B50-9F31-E71DA521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72465"/>
                <a:ext cx="404952" cy="317679"/>
              </a:xfrm>
              <a:custGeom>
                <a:avLst/>
                <a:gdLst>
                  <a:gd name="T0" fmla="*/ 0 w 116"/>
                  <a:gd name="T1" fmla="*/ 4 h 91"/>
                  <a:gd name="T2" fmla="*/ 113 w 116"/>
                  <a:gd name="T3" fmla="*/ 91 h 91"/>
                  <a:gd name="T4" fmla="*/ 116 w 116"/>
                  <a:gd name="T5" fmla="*/ 87 h 91"/>
                  <a:gd name="T6" fmla="*/ 4 w 116"/>
                  <a:gd name="T7" fmla="*/ 0 h 91"/>
                  <a:gd name="T8" fmla="*/ 0 w 116"/>
                  <a:gd name="T9" fmla="*/ 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1">
                    <a:moveTo>
                      <a:pt x="0" y="4"/>
                    </a:moveTo>
                    <a:lnTo>
                      <a:pt x="113" y="91"/>
                    </a:lnTo>
                    <a:lnTo>
                      <a:pt x="116" y="87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5C0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0" name="Freeform 256">
                <a:extLst>
                  <a:ext uri="{FF2B5EF4-FFF2-40B4-BE49-F238E27FC236}">
                    <a16:creationId xmlns:a16="http://schemas.microsoft.com/office/drawing/2014/main" id="{D6A93745-2381-48EA-AF25-56CB591AB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72465"/>
                <a:ext cx="404952" cy="317679"/>
              </a:xfrm>
              <a:custGeom>
                <a:avLst/>
                <a:gdLst>
                  <a:gd name="T0" fmla="*/ 0 w 116"/>
                  <a:gd name="T1" fmla="*/ 4 h 91"/>
                  <a:gd name="T2" fmla="*/ 113 w 116"/>
                  <a:gd name="T3" fmla="*/ 91 h 91"/>
                  <a:gd name="T4" fmla="*/ 116 w 116"/>
                  <a:gd name="T5" fmla="*/ 87 h 91"/>
                  <a:gd name="T6" fmla="*/ 4 w 116"/>
                  <a:gd name="T7" fmla="*/ 0 h 91"/>
                  <a:gd name="T8" fmla="*/ 0 w 116"/>
                  <a:gd name="T9" fmla="*/ 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1">
                    <a:moveTo>
                      <a:pt x="0" y="4"/>
                    </a:moveTo>
                    <a:lnTo>
                      <a:pt x="113" y="91"/>
                    </a:lnTo>
                    <a:lnTo>
                      <a:pt x="116" y="87"/>
                    </a:lnTo>
                    <a:lnTo>
                      <a:pt x="4" y="0"/>
                    </a:lnTo>
                    <a:lnTo>
                      <a:pt x="0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1" name="Freeform 257">
                <a:extLst>
                  <a:ext uri="{FF2B5EF4-FFF2-40B4-BE49-F238E27FC236}">
                    <a16:creationId xmlns:a16="http://schemas.microsoft.com/office/drawing/2014/main" id="{E68BBBB0-2947-4140-AD23-A2C184EE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41047"/>
                <a:ext cx="429390" cy="349097"/>
              </a:xfrm>
              <a:custGeom>
                <a:avLst/>
                <a:gdLst>
                  <a:gd name="T0" fmla="*/ 11 w 123"/>
                  <a:gd name="T1" fmla="*/ 0 h 100"/>
                  <a:gd name="T2" fmla="*/ 4 w 123"/>
                  <a:gd name="T3" fmla="*/ 9 h 100"/>
                  <a:gd name="T4" fmla="*/ 0 w 123"/>
                  <a:gd name="T5" fmla="*/ 13 h 100"/>
                  <a:gd name="T6" fmla="*/ 113 w 123"/>
                  <a:gd name="T7" fmla="*/ 100 h 100"/>
                  <a:gd name="T8" fmla="*/ 116 w 123"/>
                  <a:gd name="T9" fmla="*/ 96 h 100"/>
                  <a:gd name="T10" fmla="*/ 123 w 123"/>
                  <a:gd name="T11" fmla="*/ 87 h 100"/>
                  <a:gd name="T12" fmla="*/ 11 w 123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00">
                    <a:moveTo>
                      <a:pt x="11" y="0"/>
                    </a:moveTo>
                    <a:lnTo>
                      <a:pt x="4" y="9"/>
                    </a:lnTo>
                    <a:lnTo>
                      <a:pt x="0" y="13"/>
                    </a:lnTo>
                    <a:lnTo>
                      <a:pt x="113" y="100"/>
                    </a:lnTo>
                    <a:lnTo>
                      <a:pt x="116" y="96"/>
                    </a:lnTo>
                    <a:lnTo>
                      <a:pt x="123" y="8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2" name="Freeform 258">
                <a:extLst>
                  <a:ext uri="{FF2B5EF4-FFF2-40B4-BE49-F238E27FC236}">
                    <a16:creationId xmlns:a16="http://schemas.microsoft.com/office/drawing/2014/main" id="{107E7E35-1958-41A3-ACDF-F42D0B7BC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41047"/>
                <a:ext cx="429390" cy="349097"/>
              </a:xfrm>
              <a:custGeom>
                <a:avLst/>
                <a:gdLst>
                  <a:gd name="T0" fmla="*/ 11 w 123"/>
                  <a:gd name="T1" fmla="*/ 0 h 100"/>
                  <a:gd name="T2" fmla="*/ 4 w 123"/>
                  <a:gd name="T3" fmla="*/ 9 h 100"/>
                  <a:gd name="T4" fmla="*/ 0 w 123"/>
                  <a:gd name="T5" fmla="*/ 13 h 100"/>
                  <a:gd name="T6" fmla="*/ 113 w 123"/>
                  <a:gd name="T7" fmla="*/ 100 h 100"/>
                  <a:gd name="T8" fmla="*/ 116 w 123"/>
                  <a:gd name="T9" fmla="*/ 96 h 100"/>
                  <a:gd name="T10" fmla="*/ 123 w 123"/>
                  <a:gd name="T11" fmla="*/ 87 h 100"/>
                  <a:gd name="T12" fmla="*/ 11 w 123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00">
                    <a:moveTo>
                      <a:pt x="11" y="0"/>
                    </a:moveTo>
                    <a:lnTo>
                      <a:pt x="4" y="9"/>
                    </a:lnTo>
                    <a:lnTo>
                      <a:pt x="0" y="13"/>
                    </a:lnTo>
                    <a:lnTo>
                      <a:pt x="113" y="100"/>
                    </a:lnTo>
                    <a:lnTo>
                      <a:pt x="116" y="96"/>
                    </a:lnTo>
                    <a:lnTo>
                      <a:pt x="123" y="87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3" name="Freeform 259">
                <a:extLst>
                  <a:ext uri="{FF2B5EF4-FFF2-40B4-BE49-F238E27FC236}">
                    <a16:creationId xmlns:a16="http://schemas.microsoft.com/office/drawing/2014/main" id="{BE86F0A0-AB6E-425A-89A9-72748E5E4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088" y="4534064"/>
                <a:ext cx="41891" cy="48874"/>
              </a:xfrm>
              <a:custGeom>
                <a:avLst/>
                <a:gdLst>
                  <a:gd name="T0" fmla="*/ 0 w 12"/>
                  <a:gd name="T1" fmla="*/ 11 h 14"/>
                  <a:gd name="T2" fmla="*/ 3 w 12"/>
                  <a:gd name="T3" fmla="*/ 14 h 14"/>
                  <a:gd name="T4" fmla="*/ 12 w 12"/>
                  <a:gd name="T5" fmla="*/ 3 h 14"/>
                  <a:gd name="T6" fmla="*/ 8 w 12"/>
                  <a:gd name="T7" fmla="*/ 0 h 14"/>
                  <a:gd name="T8" fmla="*/ 0 w 12"/>
                  <a:gd name="T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0" y="11"/>
                    </a:moveTo>
                    <a:lnTo>
                      <a:pt x="3" y="14"/>
                    </a:lnTo>
                    <a:lnTo>
                      <a:pt x="12" y="3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21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4" name="Freeform 260">
                <a:extLst>
                  <a:ext uri="{FF2B5EF4-FFF2-40B4-BE49-F238E27FC236}">
                    <a16:creationId xmlns:a16="http://schemas.microsoft.com/office/drawing/2014/main" id="{F3FBDA7D-8DC1-40D2-9703-5778D1AC4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088" y="4534064"/>
                <a:ext cx="41891" cy="48874"/>
              </a:xfrm>
              <a:custGeom>
                <a:avLst/>
                <a:gdLst>
                  <a:gd name="T0" fmla="*/ 0 w 12"/>
                  <a:gd name="T1" fmla="*/ 11 h 14"/>
                  <a:gd name="T2" fmla="*/ 3 w 12"/>
                  <a:gd name="T3" fmla="*/ 14 h 14"/>
                  <a:gd name="T4" fmla="*/ 12 w 12"/>
                  <a:gd name="T5" fmla="*/ 3 h 14"/>
                  <a:gd name="T6" fmla="*/ 8 w 12"/>
                  <a:gd name="T7" fmla="*/ 0 h 14"/>
                  <a:gd name="T8" fmla="*/ 0 w 12"/>
                  <a:gd name="T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0" y="11"/>
                    </a:moveTo>
                    <a:lnTo>
                      <a:pt x="3" y="14"/>
                    </a:lnTo>
                    <a:lnTo>
                      <a:pt x="12" y="3"/>
                    </a:lnTo>
                    <a:lnTo>
                      <a:pt x="8" y="0"/>
                    </a:lnTo>
                    <a:lnTo>
                      <a:pt x="0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5" name="Rectangle 261">
                <a:extLst>
                  <a:ext uri="{FF2B5EF4-FFF2-40B4-BE49-F238E27FC236}">
                    <a16:creationId xmlns:a16="http://schemas.microsoft.com/office/drawing/2014/main" id="{84F6A824-6A4D-4998-B73A-0D7E6FC4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088" y="4558500"/>
                <a:ext cx="20946" cy="24438"/>
              </a:xfrm>
              <a:prstGeom prst="rect">
                <a:avLst/>
              </a:prstGeom>
              <a:solidFill>
                <a:srgbClr val="2D12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6" name="Freeform 262">
                <a:extLst>
                  <a:ext uri="{FF2B5EF4-FFF2-40B4-BE49-F238E27FC236}">
                    <a16:creationId xmlns:a16="http://schemas.microsoft.com/office/drawing/2014/main" id="{5430F40D-D480-4CDD-984F-FE50A1062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550" y="4844760"/>
                <a:ext cx="66329" cy="62837"/>
              </a:xfrm>
              <a:custGeom>
                <a:avLst/>
                <a:gdLst>
                  <a:gd name="T0" fmla="*/ 19 w 19"/>
                  <a:gd name="T1" fmla="*/ 14 h 18"/>
                  <a:gd name="T2" fmla="*/ 10 w 19"/>
                  <a:gd name="T3" fmla="*/ 0 h 18"/>
                  <a:gd name="T4" fmla="*/ 0 w 19"/>
                  <a:gd name="T5" fmla="*/ 13 h 18"/>
                  <a:gd name="T6" fmla="*/ 15 w 19"/>
                  <a:gd name="T7" fmla="*/ 18 h 18"/>
                  <a:gd name="T8" fmla="*/ 19 w 19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14"/>
                    </a:moveTo>
                    <a:lnTo>
                      <a:pt x="10" y="0"/>
                    </a:lnTo>
                    <a:lnTo>
                      <a:pt x="0" y="13"/>
                    </a:lnTo>
                    <a:lnTo>
                      <a:pt x="15" y="18"/>
                    </a:lnTo>
                    <a:lnTo>
                      <a:pt x="19" y="14"/>
                    </a:lnTo>
                    <a:close/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7" name="Freeform 263">
                <a:extLst>
                  <a:ext uri="{FF2B5EF4-FFF2-40B4-BE49-F238E27FC236}">
                    <a16:creationId xmlns:a16="http://schemas.microsoft.com/office/drawing/2014/main" id="{F7E58DD6-6903-4510-939F-9C7F77655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550" y="4844760"/>
                <a:ext cx="66329" cy="62837"/>
              </a:xfrm>
              <a:custGeom>
                <a:avLst/>
                <a:gdLst>
                  <a:gd name="T0" fmla="*/ 19 w 19"/>
                  <a:gd name="T1" fmla="*/ 14 h 18"/>
                  <a:gd name="T2" fmla="*/ 10 w 19"/>
                  <a:gd name="T3" fmla="*/ 0 h 18"/>
                  <a:gd name="T4" fmla="*/ 0 w 19"/>
                  <a:gd name="T5" fmla="*/ 13 h 18"/>
                  <a:gd name="T6" fmla="*/ 15 w 19"/>
                  <a:gd name="T7" fmla="*/ 18 h 18"/>
                  <a:gd name="T8" fmla="*/ 19 w 19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14"/>
                    </a:moveTo>
                    <a:lnTo>
                      <a:pt x="10" y="0"/>
                    </a:lnTo>
                    <a:lnTo>
                      <a:pt x="0" y="13"/>
                    </a:lnTo>
                    <a:lnTo>
                      <a:pt x="15" y="18"/>
                    </a:lnTo>
                    <a:lnTo>
                      <a:pt x="19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8" name="Freeform 264">
                <a:extLst>
                  <a:ext uri="{FF2B5EF4-FFF2-40B4-BE49-F238E27FC236}">
                    <a16:creationId xmlns:a16="http://schemas.microsoft.com/office/drawing/2014/main" id="{CA7C0F89-B0C2-496C-A08A-343E4BD2C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687" y="4506137"/>
                <a:ext cx="69819" cy="69819"/>
              </a:xfrm>
              <a:custGeom>
                <a:avLst/>
                <a:gdLst>
                  <a:gd name="T0" fmla="*/ 12 w 21"/>
                  <a:gd name="T1" fmla="*/ 1 h 22"/>
                  <a:gd name="T2" fmla="*/ 9 w 21"/>
                  <a:gd name="T3" fmla="*/ 1 h 22"/>
                  <a:gd name="T4" fmla="*/ 5 w 21"/>
                  <a:gd name="T5" fmla="*/ 7 h 22"/>
                  <a:gd name="T6" fmla="*/ 3 w 21"/>
                  <a:gd name="T7" fmla="*/ 9 h 22"/>
                  <a:gd name="T8" fmla="*/ 1 w 21"/>
                  <a:gd name="T9" fmla="*/ 11 h 22"/>
                  <a:gd name="T10" fmla="*/ 1 w 21"/>
                  <a:gd name="T11" fmla="*/ 11 h 22"/>
                  <a:gd name="T12" fmla="*/ 1 w 21"/>
                  <a:gd name="T13" fmla="*/ 15 h 22"/>
                  <a:gd name="T14" fmla="*/ 10 w 21"/>
                  <a:gd name="T15" fmla="*/ 22 h 22"/>
                  <a:gd name="T16" fmla="*/ 13 w 21"/>
                  <a:gd name="T17" fmla="*/ 17 h 22"/>
                  <a:gd name="T18" fmla="*/ 21 w 21"/>
                  <a:gd name="T19" fmla="*/ 7 h 22"/>
                  <a:gd name="T20" fmla="*/ 12 w 21"/>
                  <a:gd name="T2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2">
                    <a:moveTo>
                      <a:pt x="12" y="1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8"/>
                      <a:pt x="3" y="9"/>
                    </a:cubicBezTo>
                    <a:cubicBezTo>
                      <a:pt x="2" y="9"/>
                      <a:pt x="2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2" y="1"/>
                      <a:pt x="12" y="1"/>
                      <a:pt x="12" y="1"/>
                    </a:cubicBezTo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9" name="Freeform 265">
                <a:extLst>
                  <a:ext uri="{FF2B5EF4-FFF2-40B4-BE49-F238E27FC236}">
                    <a16:creationId xmlns:a16="http://schemas.microsoft.com/office/drawing/2014/main" id="{515B12D5-D82E-46FE-A6BD-8836D95D2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687" y="4534064"/>
                <a:ext cx="10474" cy="13963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2 h 4"/>
                  <a:gd name="T4" fmla="*/ 1 w 3"/>
                  <a:gd name="T5" fmla="*/ 2 h 4"/>
                  <a:gd name="T6" fmla="*/ 0 w 3"/>
                  <a:gd name="T7" fmla="*/ 4 h 4"/>
                  <a:gd name="T8" fmla="*/ 1 w 3"/>
                  <a:gd name="T9" fmla="*/ 2 h 4"/>
                  <a:gd name="T10" fmla="*/ 1 w 3"/>
                  <a:gd name="T11" fmla="*/ 2 h 4"/>
                  <a:gd name="T12" fmla="*/ 3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3" y="0"/>
                    </a:cubicBezTo>
                  </a:path>
                </a:pathLst>
              </a:custGeom>
              <a:solidFill>
                <a:srgbClr val="006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0" name="Freeform 266">
                <a:extLst>
                  <a:ext uri="{FF2B5EF4-FFF2-40B4-BE49-F238E27FC236}">
                    <a16:creationId xmlns:a16="http://schemas.microsoft.com/office/drawing/2014/main" id="{EB2C2163-D9AF-4F6F-91E6-8D0D409D7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687" y="4534064"/>
                <a:ext cx="45384" cy="41891"/>
              </a:xfrm>
              <a:custGeom>
                <a:avLst/>
                <a:gdLst>
                  <a:gd name="T0" fmla="*/ 3 w 13"/>
                  <a:gd name="T1" fmla="*/ 0 h 13"/>
                  <a:gd name="T2" fmla="*/ 3 w 13"/>
                  <a:gd name="T3" fmla="*/ 0 h 13"/>
                  <a:gd name="T4" fmla="*/ 3 w 13"/>
                  <a:gd name="T5" fmla="*/ 0 h 13"/>
                  <a:gd name="T6" fmla="*/ 3 w 13"/>
                  <a:gd name="T7" fmla="*/ 0 h 13"/>
                  <a:gd name="T8" fmla="*/ 1 w 13"/>
                  <a:gd name="T9" fmla="*/ 2 h 13"/>
                  <a:gd name="T10" fmla="*/ 1 w 13"/>
                  <a:gd name="T11" fmla="*/ 2 h 13"/>
                  <a:gd name="T12" fmla="*/ 0 w 13"/>
                  <a:gd name="T13" fmla="*/ 4 h 13"/>
                  <a:gd name="T14" fmla="*/ 1 w 13"/>
                  <a:gd name="T15" fmla="*/ 6 h 13"/>
                  <a:gd name="T16" fmla="*/ 10 w 13"/>
                  <a:gd name="T17" fmla="*/ 13 h 13"/>
                  <a:gd name="T18" fmla="*/ 13 w 13"/>
                  <a:gd name="T19" fmla="*/ 8 h 13"/>
                  <a:gd name="T20" fmla="*/ 3 w 1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32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1" name="Freeform 267">
                <a:extLst>
                  <a:ext uri="{FF2B5EF4-FFF2-40B4-BE49-F238E27FC236}">
                    <a16:creationId xmlns:a16="http://schemas.microsoft.com/office/drawing/2014/main" id="{AF04592C-80D2-4E36-80B2-8EDD9A0EB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72465"/>
                <a:ext cx="404952" cy="317679"/>
              </a:xfrm>
              <a:custGeom>
                <a:avLst/>
                <a:gdLst>
                  <a:gd name="T0" fmla="*/ 4 w 116"/>
                  <a:gd name="T1" fmla="*/ 0 h 91"/>
                  <a:gd name="T2" fmla="*/ 1 w 116"/>
                  <a:gd name="T3" fmla="*/ 3 h 91"/>
                  <a:gd name="T4" fmla="*/ 1 w 116"/>
                  <a:gd name="T5" fmla="*/ 3 h 91"/>
                  <a:gd name="T6" fmla="*/ 0 w 116"/>
                  <a:gd name="T7" fmla="*/ 4 h 91"/>
                  <a:gd name="T8" fmla="*/ 113 w 116"/>
                  <a:gd name="T9" fmla="*/ 91 h 91"/>
                  <a:gd name="T10" fmla="*/ 116 w 116"/>
                  <a:gd name="T11" fmla="*/ 87 h 91"/>
                  <a:gd name="T12" fmla="*/ 4 w 116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91">
                    <a:moveTo>
                      <a:pt x="4" y="0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13" y="91"/>
                    </a:lnTo>
                    <a:lnTo>
                      <a:pt x="116" y="8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2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2" name="Freeform 268">
                <a:extLst>
                  <a:ext uri="{FF2B5EF4-FFF2-40B4-BE49-F238E27FC236}">
                    <a16:creationId xmlns:a16="http://schemas.microsoft.com/office/drawing/2014/main" id="{E76E4761-87AC-444C-960D-3CAB88D71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069" y="4572465"/>
                <a:ext cx="404952" cy="317679"/>
              </a:xfrm>
              <a:custGeom>
                <a:avLst/>
                <a:gdLst>
                  <a:gd name="T0" fmla="*/ 4 w 116"/>
                  <a:gd name="T1" fmla="*/ 0 h 91"/>
                  <a:gd name="T2" fmla="*/ 1 w 116"/>
                  <a:gd name="T3" fmla="*/ 3 h 91"/>
                  <a:gd name="T4" fmla="*/ 1 w 116"/>
                  <a:gd name="T5" fmla="*/ 3 h 91"/>
                  <a:gd name="T6" fmla="*/ 0 w 116"/>
                  <a:gd name="T7" fmla="*/ 4 h 91"/>
                  <a:gd name="T8" fmla="*/ 113 w 116"/>
                  <a:gd name="T9" fmla="*/ 91 h 91"/>
                  <a:gd name="T10" fmla="*/ 116 w 116"/>
                  <a:gd name="T11" fmla="*/ 87 h 91"/>
                  <a:gd name="T12" fmla="*/ 4 w 116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91">
                    <a:moveTo>
                      <a:pt x="4" y="0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13" y="91"/>
                    </a:lnTo>
                    <a:lnTo>
                      <a:pt x="116" y="87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3" name="Freeform 269">
                <a:extLst>
                  <a:ext uri="{FF2B5EF4-FFF2-40B4-BE49-F238E27FC236}">
                    <a16:creationId xmlns:a16="http://schemas.microsoft.com/office/drawing/2014/main" id="{BA2E28C7-96AB-4AB1-B963-35A677D9E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561" y="4572465"/>
                <a:ext cx="10474" cy="10474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81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4" name="Freeform 270">
                <a:extLst>
                  <a:ext uri="{FF2B5EF4-FFF2-40B4-BE49-F238E27FC236}">
                    <a16:creationId xmlns:a16="http://schemas.microsoft.com/office/drawing/2014/main" id="{8DB2ED90-798A-4595-AFC6-3D808DBA6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561" y="4572465"/>
                <a:ext cx="10474" cy="10474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5" name="Freeform 271">
                <a:extLst>
                  <a:ext uri="{FF2B5EF4-FFF2-40B4-BE49-F238E27FC236}">
                    <a16:creationId xmlns:a16="http://schemas.microsoft.com/office/drawing/2014/main" id="{9C34E3D5-91A3-4BEE-99BA-327057F11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550" y="4876180"/>
                <a:ext cx="10474" cy="13963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4 h 4"/>
                  <a:gd name="T4" fmla="*/ 3 w 3"/>
                  <a:gd name="T5" fmla="*/ 0 h 4"/>
                  <a:gd name="T6" fmla="*/ 3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32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6" name="Freeform 272">
                <a:extLst>
                  <a:ext uri="{FF2B5EF4-FFF2-40B4-BE49-F238E27FC236}">
                    <a16:creationId xmlns:a16="http://schemas.microsoft.com/office/drawing/2014/main" id="{E0934141-DB3C-4E9B-BDF1-B9C866B1B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550" y="4876180"/>
                <a:ext cx="10474" cy="13963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4 h 4"/>
                  <a:gd name="T4" fmla="*/ 3 w 3"/>
                  <a:gd name="T5" fmla="*/ 0 h 4"/>
                  <a:gd name="T6" fmla="*/ 3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7" name="Freeform 273">
                <a:extLst>
                  <a:ext uri="{FF2B5EF4-FFF2-40B4-BE49-F238E27FC236}">
                    <a16:creationId xmlns:a16="http://schemas.microsoft.com/office/drawing/2014/main" id="{815C04CB-0622-46CC-8F00-2F3110077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293" y="4736541"/>
                <a:ext cx="62837" cy="52366"/>
              </a:xfrm>
              <a:custGeom>
                <a:avLst/>
                <a:gdLst>
                  <a:gd name="T0" fmla="*/ 16 w 18"/>
                  <a:gd name="T1" fmla="*/ 15 h 15"/>
                  <a:gd name="T2" fmla="*/ 0 w 18"/>
                  <a:gd name="T3" fmla="*/ 2 h 15"/>
                  <a:gd name="T4" fmla="*/ 2 w 18"/>
                  <a:gd name="T5" fmla="*/ 0 h 15"/>
                  <a:gd name="T6" fmla="*/ 18 w 18"/>
                  <a:gd name="T7" fmla="*/ 13 h 15"/>
                  <a:gd name="T8" fmla="*/ 16 w 1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6" y="1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18" y="13"/>
                    </a:lnTo>
                    <a:lnTo>
                      <a:pt x="16" y="15"/>
                    </a:lnTo>
                    <a:close/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8" name="Freeform 274">
                <a:extLst>
                  <a:ext uri="{FF2B5EF4-FFF2-40B4-BE49-F238E27FC236}">
                    <a16:creationId xmlns:a16="http://schemas.microsoft.com/office/drawing/2014/main" id="{75C72422-A6A0-4A76-B921-B3E9347A7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293" y="4736541"/>
                <a:ext cx="62837" cy="52366"/>
              </a:xfrm>
              <a:custGeom>
                <a:avLst/>
                <a:gdLst>
                  <a:gd name="T0" fmla="*/ 16 w 18"/>
                  <a:gd name="T1" fmla="*/ 15 h 15"/>
                  <a:gd name="T2" fmla="*/ 0 w 18"/>
                  <a:gd name="T3" fmla="*/ 2 h 15"/>
                  <a:gd name="T4" fmla="*/ 2 w 18"/>
                  <a:gd name="T5" fmla="*/ 0 h 15"/>
                  <a:gd name="T6" fmla="*/ 18 w 18"/>
                  <a:gd name="T7" fmla="*/ 13 h 15"/>
                  <a:gd name="T8" fmla="*/ 16 w 1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6" y="1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18" y="13"/>
                    </a:lnTo>
                    <a:lnTo>
                      <a:pt x="16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9" name="Freeform 275">
                <a:extLst>
                  <a:ext uri="{FF2B5EF4-FFF2-40B4-BE49-F238E27FC236}">
                    <a16:creationId xmlns:a16="http://schemas.microsoft.com/office/drawing/2014/main" id="{236B0BBB-C73C-48F1-85F7-2AB157341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149" y="4785414"/>
                <a:ext cx="3492" cy="349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5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0" name="Freeform 276">
                <a:extLst>
                  <a:ext uri="{FF2B5EF4-FFF2-40B4-BE49-F238E27FC236}">
                    <a16:creationId xmlns:a16="http://schemas.microsoft.com/office/drawing/2014/main" id="{2C437D41-D1C5-42DE-BC43-D308BB625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149" y="4785414"/>
                <a:ext cx="3492" cy="349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1" name="Rectangle 277">
                <a:extLst>
                  <a:ext uri="{FF2B5EF4-FFF2-40B4-BE49-F238E27FC236}">
                    <a16:creationId xmlns:a16="http://schemas.microsoft.com/office/drawing/2014/main" id="{28117C9F-E765-462E-97D6-C9B1776F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641" y="4781923"/>
                <a:ext cx="3492" cy="3492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2" name="Freeform 278">
                <a:extLst>
                  <a:ext uri="{FF2B5EF4-FFF2-40B4-BE49-F238E27FC236}">
                    <a16:creationId xmlns:a16="http://schemas.microsoft.com/office/drawing/2014/main" id="{589E209D-8DEE-48AB-B91F-C490F5F2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641" y="4781923"/>
                <a:ext cx="0" cy="349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3" name="Freeform 279">
                <a:extLst>
                  <a:ext uri="{FF2B5EF4-FFF2-40B4-BE49-F238E27FC236}">
                    <a16:creationId xmlns:a16="http://schemas.microsoft.com/office/drawing/2014/main" id="{A86801E9-14C4-43B3-B72F-4EF954E2B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293" y="4740031"/>
                <a:ext cx="59348" cy="48874"/>
              </a:xfrm>
              <a:custGeom>
                <a:avLst/>
                <a:gdLst>
                  <a:gd name="T0" fmla="*/ 1 w 17"/>
                  <a:gd name="T1" fmla="*/ 0 h 14"/>
                  <a:gd name="T2" fmla="*/ 0 w 17"/>
                  <a:gd name="T3" fmla="*/ 1 h 14"/>
                  <a:gd name="T4" fmla="*/ 16 w 17"/>
                  <a:gd name="T5" fmla="*/ 14 h 14"/>
                  <a:gd name="T6" fmla="*/ 17 w 17"/>
                  <a:gd name="T7" fmla="*/ 13 h 14"/>
                  <a:gd name="T8" fmla="*/ 17 w 17"/>
                  <a:gd name="T9" fmla="*/ 12 h 14"/>
                  <a:gd name="T10" fmla="*/ 1 w 1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1" y="0"/>
                    </a:moveTo>
                    <a:lnTo>
                      <a:pt x="0" y="1"/>
                    </a:lnTo>
                    <a:lnTo>
                      <a:pt x="16" y="14"/>
                    </a:lnTo>
                    <a:lnTo>
                      <a:pt x="17" y="13"/>
                    </a:lnTo>
                    <a:lnTo>
                      <a:pt x="17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32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4" name="Freeform 280">
                <a:extLst>
                  <a:ext uri="{FF2B5EF4-FFF2-40B4-BE49-F238E27FC236}">
                    <a16:creationId xmlns:a16="http://schemas.microsoft.com/office/drawing/2014/main" id="{7B26196E-F354-4743-BFAF-65BC53AF4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293" y="4740031"/>
                <a:ext cx="59348" cy="48874"/>
              </a:xfrm>
              <a:custGeom>
                <a:avLst/>
                <a:gdLst>
                  <a:gd name="T0" fmla="*/ 1 w 17"/>
                  <a:gd name="T1" fmla="*/ 0 h 14"/>
                  <a:gd name="T2" fmla="*/ 0 w 17"/>
                  <a:gd name="T3" fmla="*/ 1 h 14"/>
                  <a:gd name="T4" fmla="*/ 16 w 17"/>
                  <a:gd name="T5" fmla="*/ 14 h 14"/>
                  <a:gd name="T6" fmla="*/ 17 w 17"/>
                  <a:gd name="T7" fmla="*/ 13 h 14"/>
                  <a:gd name="T8" fmla="*/ 17 w 17"/>
                  <a:gd name="T9" fmla="*/ 12 h 14"/>
                  <a:gd name="T10" fmla="*/ 1 w 1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1" y="0"/>
                    </a:moveTo>
                    <a:lnTo>
                      <a:pt x="0" y="1"/>
                    </a:lnTo>
                    <a:lnTo>
                      <a:pt x="16" y="14"/>
                    </a:lnTo>
                    <a:lnTo>
                      <a:pt x="17" y="13"/>
                    </a:lnTo>
                    <a:lnTo>
                      <a:pt x="17" y="1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4" name="Freeform 300">
                <a:extLst>
                  <a:ext uri="{FF2B5EF4-FFF2-40B4-BE49-F238E27FC236}">
                    <a16:creationId xmlns:a16="http://schemas.microsoft.com/office/drawing/2014/main" id="{102337A9-B246-4C19-892D-FCC6D4BEB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993" y="4516609"/>
                <a:ext cx="481754" cy="719140"/>
              </a:xfrm>
              <a:custGeom>
                <a:avLst/>
                <a:gdLst>
                  <a:gd name="T0" fmla="*/ 80 w 147"/>
                  <a:gd name="T1" fmla="*/ 203 h 221"/>
                  <a:gd name="T2" fmla="*/ 128 w 147"/>
                  <a:gd name="T3" fmla="*/ 106 h 221"/>
                  <a:gd name="T4" fmla="*/ 135 w 147"/>
                  <a:gd name="T5" fmla="*/ 127 h 221"/>
                  <a:gd name="T6" fmla="*/ 147 w 147"/>
                  <a:gd name="T7" fmla="*/ 124 h 221"/>
                  <a:gd name="T8" fmla="*/ 136 w 147"/>
                  <a:gd name="T9" fmla="*/ 0 h 221"/>
                  <a:gd name="T10" fmla="*/ 130 w 147"/>
                  <a:gd name="T11" fmla="*/ 0 h 221"/>
                  <a:gd name="T12" fmla="*/ 51 w 147"/>
                  <a:gd name="T13" fmla="*/ 59 h 221"/>
                  <a:gd name="T14" fmla="*/ 2 w 147"/>
                  <a:gd name="T15" fmla="*/ 201 h 221"/>
                  <a:gd name="T16" fmla="*/ 2 w 147"/>
                  <a:gd name="T17" fmla="*/ 221 h 221"/>
                  <a:gd name="T18" fmla="*/ 80 w 147"/>
                  <a:gd name="T19" fmla="*/ 20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221">
                    <a:moveTo>
                      <a:pt x="80" y="203"/>
                    </a:moveTo>
                    <a:cubicBezTo>
                      <a:pt x="128" y="106"/>
                      <a:pt x="128" y="106"/>
                      <a:pt x="128" y="106"/>
                    </a:cubicBezTo>
                    <a:cubicBezTo>
                      <a:pt x="135" y="127"/>
                      <a:pt x="135" y="127"/>
                      <a:pt x="135" y="127"/>
                    </a:cubicBezTo>
                    <a:cubicBezTo>
                      <a:pt x="147" y="124"/>
                      <a:pt x="147" y="124"/>
                      <a:pt x="147" y="124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94" y="3"/>
                      <a:pt x="64" y="26"/>
                      <a:pt x="51" y="59"/>
                    </a:cubicBezTo>
                    <a:cubicBezTo>
                      <a:pt x="33" y="108"/>
                      <a:pt x="10" y="163"/>
                      <a:pt x="2" y="201"/>
                    </a:cubicBezTo>
                    <a:cubicBezTo>
                      <a:pt x="0" y="208"/>
                      <a:pt x="1" y="214"/>
                      <a:pt x="2" y="221"/>
                    </a:cubicBezTo>
                    <a:lnTo>
                      <a:pt x="80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5" name="Freeform 301">
                <a:extLst>
                  <a:ext uri="{FF2B5EF4-FFF2-40B4-BE49-F238E27FC236}">
                    <a16:creationId xmlns:a16="http://schemas.microsoft.com/office/drawing/2014/main" id="{ACB287AB-3B1D-47D4-AC2B-6ABE42551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518" y="4851743"/>
                <a:ext cx="1054273" cy="1092674"/>
              </a:xfrm>
              <a:custGeom>
                <a:avLst/>
                <a:gdLst>
                  <a:gd name="T0" fmla="*/ 319 w 322"/>
                  <a:gd name="T1" fmla="*/ 115 h 336"/>
                  <a:gd name="T2" fmla="*/ 320 w 322"/>
                  <a:gd name="T3" fmla="*/ 123 h 336"/>
                  <a:gd name="T4" fmla="*/ 160 w 322"/>
                  <a:gd name="T5" fmla="*/ 333 h 336"/>
                  <a:gd name="T6" fmla="*/ 152 w 322"/>
                  <a:gd name="T7" fmla="*/ 334 h 336"/>
                  <a:gd name="T8" fmla="*/ 3 w 322"/>
                  <a:gd name="T9" fmla="*/ 220 h 336"/>
                  <a:gd name="T10" fmla="*/ 2 w 322"/>
                  <a:gd name="T11" fmla="*/ 212 h 336"/>
                  <a:gd name="T12" fmla="*/ 162 w 322"/>
                  <a:gd name="T13" fmla="*/ 3 h 336"/>
                  <a:gd name="T14" fmla="*/ 170 w 322"/>
                  <a:gd name="T15" fmla="*/ 2 h 336"/>
                  <a:gd name="T16" fmla="*/ 319 w 322"/>
                  <a:gd name="T17" fmla="*/ 11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2" h="336">
                    <a:moveTo>
                      <a:pt x="319" y="115"/>
                    </a:moveTo>
                    <a:cubicBezTo>
                      <a:pt x="321" y="117"/>
                      <a:pt x="322" y="121"/>
                      <a:pt x="320" y="123"/>
                    </a:cubicBezTo>
                    <a:cubicBezTo>
                      <a:pt x="160" y="333"/>
                      <a:pt x="160" y="333"/>
                      <a:pt x="160" y="333"/>
                    </a:cubicBezTo>
                    <a:cubicBezTo>
                      <a:pt x="158" y="336"/>
                      <a:pt x="154" y="336"/>
                      <a:pt x="152" y="334"/>
                    </a:cubicBezTo>
                    <a:cubicBezTo>
                      <a:pt x="3" y="220"/>
                      <a:pt x="3" y="220"/>
                      <a:pt x="3" y="220"/>
                    </a:cubicBezTo>
                    <a:cubicBezTo>
                      <a:pt x="0" y="218"/>
                      <a:pt x="0" y="215"/>
                      <a:pt x="2" y="212"/>
                    </a:cubicBezTo>
                    <a:cubicBezTo>
                      <a:pt x="162" y="3"/>
                      <a:pt x="162" y="3"/>
                      <a:pt x="162" y="3"/>
                    </a:cubicBezTo>
                    <a:cubicBezTo>
                      <a:pt x="164" y="0"/>
                      <a:pt x="167" y="0"/>
                      <a:pt x="170" y="2"/>
                    </a:cubicBezTo>
                    <a:cubicBezTo>
                      <a:pt x="319" y="115"/>
                      <a:pt x="319" y="115"/>
                      <a:pt x="319" y="115"/>
                    </a:cubicBezTo>
                  </a:path>
                </a:pathLst>
              </a:custGeom>
              <a:solidFill>
                <a:srgbClr val="22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6" name="Freeform 302">
                <a:extLst>
                  <a:ext uri="{FF2B5EF4-FFF2-40B4-BE49-F238E27FC236}">
                    <a16:creationId xmlns:a16="http://schemas.microsoft.com/office/drawing/2014/main" id="{7202D5DC-61A3-45DE-B064-CAA1B6DC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866" y="4914580"/>
                <a:ext cx="928599" cy="967000"/>
              </a:xfrm>
              <a:custGeom>
                <a:avLst/>
                <a:gdLst>
                  <a:gd name="T0" fmla="*/ 266 w 266"/>
                  <a:gd name="T1" fmla="*/ 96 h 277"/>
                  <a:gd name="T2" fmla="*/ 127 w 266"/>
                  <a:gd name="T3" fmla="*/ 277 h 277"/>
                  <a:gd name="T4" fmla="*/ 127 w 266"/>
                  <a:gd name="T5" fmla="*/ 277 h 277"/>
                  <a:gd name="T6" fmla="*/ 0 w 266"/>
                  <a:gd name="T7" fmla="*/ 181 h 277"/>
                  <a:gd name="T8" fmla="*/ 139 w 266"/>
                  <a:gd name="T9" fmla="*/ 0 h 277"/>
                  <a:gd name="T10" fmla="*/ 266 w 266"/>
                  <a:gd name="T11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77">
                    <a:moveTo>
                      <a:pt x="266" y="96"/>
                    </a:moveTo>
                    <a:lnTo>
                      <a:pt x="127" y="277"/>
                    </a:lnTo>
                    <a:lnTo>
                      <a:pt x="127" y="277"/>
                    </a:lnTo>
                    <a:lnTo>
                      <a:pt x="0" y="181"/>
                    </a:lnTo>
                    <a:lnTo>
                      <a:pt x="139" y="0"/>
                    </a:lnTo>
                    <a:lnTo>
                      <a:pt x="266" y="96"/>
                    </a:lnTo>
                    <a:close/>
                  </a:path>
                </a:pathLst>
              </a:custGeom>
              <a:solidFill>
                <a:srgbClr val="C6E7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7" name="Freeform 303">
                <a:extLst>
                  <a:ext uri="{FF2B5EF4-FFF2-40B4-BE49-F238E27FC236}">
                    <a16:creationId xmlns:a16="http://schemas.microsoft.com/office/drawing/2014/main" id="{D44C1AED-E7F2-4F1E-8967-E523E98E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866" y="4914580"/>
                <a:ext cx="928599" cy="967000"/>
              </a:xfrm>
              <a:custGeom>
                <a:avLst/>
                <a:gdLst>
                  <a:gd name="T0" fmla="*/ 266 w 266"/>
                  <a:gd name="T1" fmla="*/ 96 h 277"/>
                  <a:gd name="T2" fmla="*/ 127 w 266"/>
                  <a:gd name="T3" fmla="*/ 277 h 277"/>
                  <a:gd name="T4" fmla="*/ 127 w 266"/>
                  <a:gd name="T5" fmla="*/ 277 h 277"/>
                  <a:gd name="T6" fmla="*/ 0 w 266"/>
                  <a:gd name="T7" fmla="*/ 181 h 277"/>
                  <a:gd name="T8" fmla="*/ 139 w 266"/>
                  <a:gd name="T9" fmla="*/ 0 h 277"/>
                  <a:gd name="T10" fmla="*/ 266 w 266"/>
                  <a:gd name="T11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77">
                    <a:moveTo>
                      <a:pt x="266" y="96"/>
                    </a:moveTo>
                    <a:lnTo>
                      <a:pt x="127" y="277"/>
                    </a:lnTo>
                    <a:lnTo>
                      <a:pt x="127" y="277"/>
                    </a:lnTo>
                    <a:lnTo>
                      <a:pt x="0" y="181"/>
                    </a:lnTo>
                    <a:lnTo>
                      <a:pt x="139" y="0"/>
                    </a:lnTo>
                    <a:lnTo>
                      <a:pt x="266" y="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8" name="Freeform 304">
                <a:extLst>
                  <a:ext uri="{FF2B5EF4-FFF2-40B4-BE49-F238E27FC236}">
                    <a16:creationId xmlns:a16="http://schemas.microsoft.com/office/drawing/2014/main" id="{D01C75D3-6E36-4E34-AA19-55C732A5B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219" y="4914580"/>
                <a:ext cx="485246" cy="967000"/>
              </a:xfrm>
              <a:custGeom>
                <a:avLst/>
                <a:gdLst>
                  <a:gd name="T0" fmla="*/ 12 w 139"/>
                  <a:gd name="T1" fmla="*/ 0 h 277"/>
                  <a:gd name="T2" fmla="*/ 12 w 139"/>
                  <a:gd name="T3" fmla="*/ 0 h 277"/>
                  <a:gd name="T4" fmla="*/ 0 w 139"/>
                  <a:gd name="T5" fmla="*/ 277 h 277"/>
                  <a:gd name="T6" fmla="*/ 0 w 139"/>
                  <a:gd name="T7" fmla="*/ 277 h 277"/>
                  <a:gd name="T8" fmla="*/ 139 w 139"/>
                  <a:gd name="T9" fmla="*/ 96 h 277"/>
                  <a:gd name="T10" fmla="*/ 12 w 139"/>
                  <a:gd name="T1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277">
                    <a:moveTo>
                      <a:pt x="12" y="0"/>
                    </a:moveTo>
                    <a:lnTo>
                      <a:pt x="12" y="0"/>
                    </a:lnTo>
                    <a:lnTo>
                      <a:pt x="0" y="277"/>
                    </a:lnTo>
                    <a:lnTo>
                      <a:pt x="0" y="277"/>
                    </a:lnTo>
                    <a:lnTo>
                      <a:pt x="139" y="9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1EC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9" name="Freeform 305">
                <a:extLst>
                  <a:ext uri="{FF2B5EF4-FFF2-40B4-BE49-F238E27FC236}">
                    <a16:creationId xmlns:a16="http://schemas.microsoft.com/office/drawing/2014/main" id="{6CAF2216-855C-4A8B-8332-76D1AB3E2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219" y="4914580"/>
                <a:ext cx="485246" cy="967000"/>
              </a:xfrm>
              <a:custGeom>
                <a:avLst/>
                <a:gdLst>
                  <a:gd name="T0" fmla="*/ 12 w 139"/>
                  <a:gd name="T1" fmla="*/ 0 h 277"/>
                  <a:gd name="T2" fmla="*/ 12 w 139"/>
                  <a:gd name="T3" fmla="*/ 0 h 277"/>
                  <a:gd name="T4" fmla="*/ 0 w 139"/>
                  <a:gd name="T5" fmla="*/ 277 h 277"/>
                  <a:gd name="T6" fmla="*/ 0 w 139"/>
                  <a:gd name="T7" fmla="*/ 277 h 277"/>
                  <a:gd name="T8" fmla="*/ 139 w 139"/>
                  <a:gd name="T9" fmla="*/ 96 h 277"/>
                  <a:gd name="T10" fmla="*/ 12 w 139"/>
                  <a:gd name="T1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277">
                    <a:moveTo>
                      <a:pt x="12" y="0"/>
                    </a:moveTo>
                    <a:lnTo>
                      <a:pt x="12" y="0"/>
                    </a:lnTo>
                    <a:lnTo>
                      <a:pt x="0" y="277"/>
                    </a:lnTo>
                    <a:lnTo>
                      <a:pt x="0" y="277"/>
                    </a:lnTo>
                    <a:lnTo>
                      <a:pt x="139" y="96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0" name="Freeform 306">
                <a:extLst>
                  <a:ext uri="{FF2B5EF4-FFF2-40B4-BE49-F238E27FC236}">
                    <a16:creationId xmlns:a16="http://schemas.microsoft.com/office/drawing/2014/main" id="{66F7201B-F4B4-4B40-BDB1-34D49AD43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162" y="5263677"/>
                <a:ext cx="150113" cy="118693"/>
              </a:xfrm>
              <a:custGeom>
                <a:avLst/>
                <a:gdLst>
                  <a:gd name="T0" fmla="*/ 42 w 43"/>
                  <a:gd name="T1" fmla="*/ 34 h 34"/>
                  <a:gd name="T2" fmla="*/ 0 w 43"/>
                  <a:gd name="T3" fmla="*/ 3 h 34"/>
                  <a:gd name="T4" fmla="*/ 3 w 43"/>
                  <a:gd name="T5" fmla="*/ 0 h 34"/>
                  <a:gd name="T6" fmla="*/ 43 w 43"/>
                  <a:gd name="T7" fmla="*/ 31 h 34"/>
                  <a:gd name="T8" fmla="*/ 42 w 43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2" y="34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43" y="31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1" name="Freeform 307">
                <a:extLst>
                  <a:ext uri="{FF2B5EF4-FFF2-40B4-BE49-F238E27FC236}">
                    <a16:creationId xmlns:a16="http://schemas.microsoft.com/office/drawing/2014/main" id="{FA38CCCC-4451-4E20-948C-423771499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783" y="5371898"/>
                <a:ext cx="223422" cy="178040"/>
              </a:xfrm>
              <a:custGeom>
                <a:avLst/>
                <a:gdLst>
                  <a:gd name="T0" fmla="*/ 62 w 64"/>
                  <a:gd name="T1" fmla="*/ 51 h 51"/>
                  <a:gd name="T2" fmla="*/ 0 w 64"/>
                  <a:gd name="T3" fmla="*/ 3 h 51"/>
                  <a:gd name="T4" fmla="*/ 1 w 64"/>
                  <a:gd name="T5" fmla="*/ 0 h 51"/>
                  <a:gd name="T6" fmla="*/ 64 w 64"/>
                  <a:gd name="T7" fmla="*/ 48 h 51"/>
                  <a:gd name="T8" fmla="*/ 62 w 64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1">
                    <a:moveTo>
                      <a:pt x="62" y="51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64" y="48"/>
                    </a:lnTo>
                    <a:lnTo>
                      <a:pt x="6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2" name="Freeform 308">
                <a:extLst>
                  <a:ext uri="{FF2B5EF4-FFF2-40B4-BE49-F238E27FC236}">
                    <a16:creationId xmlns:a16="http://schemas.microsoft.com/office/drawing/2014/main" id="{87A8B550-0C2F-4541-B2BF-0FDFB687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742" y="5309061"/>
                <a:ext cx="366553" cy="282770"/>
              </a:xfrm>
              <a:custGeom>
                <a:avLst/>
                <a:gdLst>
                  <a:gd name="T0" fmla="*/ 103 w 105"/>
                  <a:gd name="T1" fmla="*/ 81 h 81"/>
                  <a:gd name="T2" fmla="*/ 0 w 105"/>
                  <a:gd name="T3" fmla="*/ 3 h 81"/>
                  <a:gd name="T4" fmla="*/ 3 w 105"/>
                  <a:gd name="T5" fmla="*/ 0 h 81"/>
                  <a:gd name="T6" fmla="*/ 105 w 105"/>
                  <a:gd name="T7" fmla="*/ 78 h 81"/>
                  <a:gd name="T8" fmla="*/ 103 w 105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81">
                    <a:moveTo>
                      <a:pt x="103" y="81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105" y="78"/>
                    </a:lnTo>
                    <a:lnTo>
                      <a:pt x="103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3" name="Freeform 309">
                <a:extLst>
                  <a:ext uri="{FF2B5EF4-FFF2-40B4-BE49-F238E27FC236}">
                    <a16:creationId xmlns:a16="http://schemas.microsoft.com/office/drawing/2014/main" id="{14DD8FE8-B044-4647-A60B-456DA1DCA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325" y="5354442"/>
                <a:ext cx="366553" cy="282770"/>
              </a:xfrm>
              <a:custGeom>
                <a:avLst/>
                <a:gdLst>
                  <a:gd name="T0" fmla="*/ 102 w 105"/>
                  <a:gd name="T1" fmla="*/ 81 h 81"/>
                  <a:gd name="T2" fmla="*/ 0 w 105"/>
                  <a:gd name="T3" fmla="*/ 2 h 81"/>
                  <a:gd name="T4" fmla="*/ 1 w 105"/>
                  <a:gd name="T5" fmla="*/ 0 h 81"/>
                  <a:gd name="T6" fmla="*/ 105 w 105"/>
                  <a:gd name="T7" fmla="*/ 78 h 81"/>
                  <a:gd name="T8" fmla="*/ 102 w 105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81">
                    <a:moveTo>
                      <a:pt x="102" y="81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105" y="78"/>
                    </a:lnTo>
                    <a:lnTo>
                      <a:pt x="10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4" name="Freeform 310">
                <a:extLst>
                  <a:ext uri="{FF2B5EF4-FFF2-40B4-BE49-F238E27FC236}">
                    <a16:creationId xmlns:a16="http://schemas.microsoft.com/office/drawing/2014/main" id="{0C8357D6-6C20-4507-9990-21B6469B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14" y="5396334"/>
                <a:ext cx="366553" cy="282770"/>
              </a:xfrm>
              <a:custGeom>
                <a:avLst/>
                <a:gdLst>
                  <a:gd name="T0" fmla="*/ 102 w 105"/>
                  <a:gd name="T1" fmla="*/ 81 h 81"/>
                  <a:gd name="T2" fmla="*/ 0 w 105"/>
                  <a:gd name="T3" fmla="*/ 3 h 81"/>
                  <a:gd name="T4" fmla="*/ 2 w 105"/>
                  <a:gd name="T5" fmla="*/ 0 h 81"/>
                  <a:gd name="T6" fmla="*/ 105 w 105"/>
                  <a:gd name="T7" fmla="*/ 78 h 81"/>
                  <a:gd name="T8" fmla="*/ 102 w 105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81">
                    <a:moveTo>
                      <a:pt x="102" y="81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105" y="78"/>
                    </a:lnTo>
                    <a:lnTo>
                      <a:pt x="10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5" name="Freeform 311">
                <a:extLst>
                  <a:ext uri="{FF2B5EF4-FFF2-40B4-BE49-F238E27FC236}">
                    <a16:creationId xmlns:a16="http://schemas.microsoft.com/office/drawing/2014/main" id="{0E334C29-D913-44CA-9030-86B422768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909" y="5549936"/>
                <a:ext cx="171059" cy="129168"/>
              </a:xfrm>
              <a:custGeom>
                <a:avLst/>
                <a:gdLst>
                  <a:gd name="T0" fmla="*/ 46 w 49"/>
                  <a:gd name="T1" fmla="*/ 37 h 37"/>
                  <a:gd name="T2" fmla="*/ 0 w 49"/>
                  <a:gd name="T3" fmla="*/ 2 h 37"/>
                  <a:gd name="T4" fmla="*/ 2 w 49"/>
                  <a:gd name="T5" fmla="*/ 0 h 37"/>
                  <a:gd name="T6" fmla="*/ 49 w 49"/>
                  <a:gd name="T7" fmla="*/ 34 h 37"/>
                  <a:gd name="T8" fmla="*/ 46 w 49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7">
                    <a:moveTo>
                      <a:pt x="46" y="37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9" y="34"/>
                    </a:ln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40C5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6" name="Freeform 312">
                <a:extLst>
                  <a:ext uri="{FF2B5EF4-FFF2-40B4-BE49-F238E27FC236}">
                    <a16:creationId xmlns:a16="http://schemas.microsoft.com/office/drawing/2014/main" id="{455A059F-D41F-47E7-8593-722EB5513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505" y="5441717"/>
                <a:ext cx="366553" cy="282770"/>
              </a:xfrm>
              <a:custGeom>
                <a:avLst/>
                <a:gdLst>
                  <a:gd name="T0" fmla="*/ 103 w 105"/>
                  <a:gd name="T1" fmla="*/ 81 h 81"/>
                  <a:gd name="T2" fmla="*/ 0 w 105"/>
                  <a:gd name="T3" fmla="*/ 3 h 81"/>
                  <a:gd name="T4" fmla="*/ 3 w 105"/>
                  <a:gd name="T5" fmla="*/ 0 h 81"/>
                  <a:gd name="T6" fmla="*/ 105 w 105"/>
                  <a:gd name="T7" fmla="*/ 78 h 81"/>
                  <a:gd name="T8" fmla="*/ 103 w 105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81">
                    <a:moveTo>
                      <a:pt x="103" y="81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105" y="78"/>
                    </a:lnTo>
                    <a:lnTo>
                      <a:pt x="103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7" name="Freeform 313">
                <a:extLst>
                  <a:ext uri="{FF2B5EF4-FFF2-40B4-BE49-F238E27FC236}">
                    <a16:creationId xmlns:a16="http://schemas.microsoft.com/office/drawing/2014/main" id="{D865C571-B3FC-41D0-AD0E-E4614EB7D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595" y="5483609"/>
                <a:ext cx="370043" cy="282770"/>
              </a:xfrm>
              <a:custGeom>
                <a:avLst/>
                <a:gdLst>
                  <a:gd name="T0" fmla="*/ 104 w 106"/>
                  <a:gd name="T1" fmla="*/ 81 h 81"/>
                  <a:gd name="T2" fmla="*/ 0 w 106"/>
                  <a:gd name="T3" fmla="*/ 4 h 81"/>
                  <a:gd name="T4" fmla="*/ 2 w 106"/>
                  <a:gd name="T5" fmla="*/ 0 h 81"/>
                  <a:gd name="T6" fmla="*/ 106 w 106"/>
                  <a:gd name="T7" fmla="*/ 78 h 81"/>
                  <a:gd name="T8" fmla="*/ 104 w 106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81">
                    <a:moveTo>
                      <a:pt x="104" y="81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106" y="78"/>
                    </a:lnTo>
                    <a:lnTo>
                      <a:pt x="104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8" name="Freeform 314">
                <a:extLst>
                  <a:ext uri="{FF2B5EF4-FFF2-40B4-BE49-F238E27FC236}">
                    <a16:creationId xmlns:a16="http://schemas.microsoft.com/office/drawing/2014/main" id="{1CB45BBD-264F-4DFE-96DD-6205B4D2E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595" y="5483609"/>
                <a:ext cx="209458" cy="164077"/>
              </a:xfrm>
              <a:custGeom>
                <a:avLst/>
                <a:gdLst>
                  <a:gd name="T0" fmla="*/ 57 w 60"/>
                  <a:gd name="T1" fmla="*/ 47 h 47"/>
                  <a:gd name="T2" fmla="*/ 0 w 60"/>
                  <a:gd name="T3" fmla="*/ 4 h 47"/>
                  <a:gd name="T4" fmla="*/ 2 w 60"/>
                  <a:gd name="T5" fmla="*/ 0 h 47"/>
                  <a:gd name="T6" fmla="*/ 60 w 60"/>
                  <a:gd name="T7" fmla="*/ 43 h 47"/>
                  <a:gd name="T8" fmla="*/ 57 w 60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7">
                    <a:moveTo>
                      <a:pt x="57" y="47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60" y="43"/>
                    </a:lnTo>
                    <a:lnTo>
                      <a:pt x="57" y="47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9" name="Freeform 315">
                <a:extLst>
                  <a:ext uri="{FF2B5EF4-FFF2-40B4-BE49-F238E27FC236}">
                    <a16:creationId xmlns:a16="http://schemas.microsoft.com/office/drawing/2014/main" id="{CA542170-3372-444D-869E-9088178B6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454" y="5089128"/>
                <a:ext cx="198986" cy="230404"/>
              </a:xfrm>
              <a:custGeom>
                <a:avLst/>
                <a:gdLst>
                  <a:gd name="T0" fmla="*/ 40 w 61"/>
                  <a:gd name="T1" fmla="*/ 55 h 71"/>
                  <a:gd name="T2" fmla="*/ 0 w 61"/>
                  <a:gd name="T3" fmla="*/ 71 h 71"/>
                  <a:gd name="T4" fmla="*/ 5 w 61"/>
                  <a:gd name="T5" fmla="*/ 28 h 71"/>
                  <a:gd name="T6" fmla="*/ 45 w 61"/>
                  <a:gd name="T7" fmla="*/ 12 h 71"/>
                  <a:gd name="T8" fmla="*/ 46 w 61"/>
                  <a:gd name="T9" fmla="*/ 12 h 71"/>
                  <a:gd name="T10" fmla="*/ 40 w 61"/>
                  <a:gd name="T11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1">
                    <a:moveTo>
                      <a:pt x="40" y="55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8" y="9"/>
                      <a:pt x="30" y="0"/>
                      <a:pt x="45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61" y="24"/>
                      <a:pt x="58" y="47"/>
                      <a:pt x="40" y="55"/>
                    </a:cubicBezTo>
                    <a:close/>
                  </a:path>
                </a:pathLst>
              </a:custGeom>
              <a:solidFill>
                <a:srgbClr val="5C2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0" name="Freeform 316">
                <a:extLst>
                  <a:ext uri="{FF2B5EF4-FFF2-40B4-BE49-F238E27FC236}">
                    <a16:creationId xmlns:a16="http://schemas.microsoft.com/office/drawing/2014/main" id="{5D97D151-E5AA-470C-9059-BBA603C25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399" y="5141494"/>
                <a:ext cx="122185" cy="139639"/>
              </a:xfrm>
              <a:custGeom>
                <a:avLst/>
                <a:gdLst>
                  <a:gd name="T0" fmla="*/ 29 w 37"/>
                  <a:gd name="T1" fmla="*/ 30 h 43"/>
                  <a:gd name="T2" fmla="*/ 29 w 37"/>
                  <a:gd name="T3" fmla="*/ 28 h 43"/>
                  <a:gd name="T4" fmla="*/ 30 w 37"/>
                  <a:gd name="T5" fmla="*/ 26 h 43"/>
                  <a:gd name="T6" fmla="*/ 32 w 37"/>
                  <a:gd name="T7" fmla="*/ 24 h 43"/>
                  <a:gd name="T8" fmla="*/ 33 w 37"/>
                  <a:gd name="T9" fmla="*/ 12 h 43"/>
                  <a:gd name="T10" fmla="*/ 35 w 37"/>
                  <a:gd name="T11" fmla="*/ 10 h 43"/>
                  <a:gd name="T12" fmla="*/ 33 w 37"/>
                  <a:gd name="T13" fmla="*/ 2 h 43"/>
                  <a:gd name="T14" fmla="*/ 25 w 37"/>
                  <a:gd name="T15" fmla="*/ 3 h 43"/>
                  <a:gd name="T16" fmla="*/ 24 w 37"/>
                  <a:gd name="T17" fmla="*/ 5 h 43"/>
                  <a:gd name="T18" fmla="*/ 13 w 37"/>
                  <a:gd name="T19" fmla="*/ 9 h 43"/>
                  <a:gd name="T20" fmla="*/ 11 w 37"/>
                  <a:gd name="T21" fmla="*/ 11 h 43"/>
                  <a:gd name="T22" fmla="*/ 10 w 37"/>
                  <a:gd name="T23" fmla="*/ 13 h 43"/>
                  <a:gd name="T24" fmla="*/ 7 w 37"/>
                  <a:gd name="T25" fmla="*/ 14 h 43"/>
                  <a:gd name="T26" fmla="*/ 7 w 37"/>
                  <a:gd name="T27" fmla="*/ 16 h 43"/>
                  <a:gd name="T28" fmla="*/ 5 w 37"/>
                  <a:gd name="T29" fmla="*/ 20 h 43"/>
                  <a:gd name="T30" fmla="*/ 3 w 37"/>
                  <a:gd name="T31" fmla="*/ 24 h 43"/>
                  <a:gd name="T32" fmla="*/ 3 w 37"/>
                  <a:gd name="T33" fmla="*/ 24 h 43"/>
                  <a:gd name="T34" fmla="*/ 7 w 37"/>
                  <a:gd name="T35" fmla="*/ 20 h 43"/>
                  <a:gd name="T36" fmla="*/ 7 w 37"/>
                  <a:gd name="T37" fmla="*/ 28 h 43"/>
                  <a:gd name="T38" fmla="*/ 5 w 37"/>
                  <a:gd name="T39" fmla="*/ 30 h 43"/>
                  <a:gd name="T40" fmla="*/ 3 w 37"/>
                  <a:gd name="T41" fmla="*/ 29 h 43"/>
                  <a:gd name="T42" fmla="*/ 4 w 37"/>
                  <a:gd name="T43" fmla="*/ 40 h 43"/>
                  <a:gd name="T44" fmla="*/ 16 w 37"/>
                  <a:gd name="T45" fmla="*/ 39 h 43"/>
                  <a:gd name="T46" fmla="*/ 14 w 37"/>
                  <a:gd name="T47" fmla="*/ 37 h 43"/>
                  <a:gd name="T48" fmla="*/ 16 w 37"/>
                  <a:gd name="T49" fmla="*/ 34 h 43"/>
                  <a:gd name="T50" fmla="*/ 24 w 37"/>
                  <a:gd name="T51" fmla="*/ 32 h 43"/>
                  <a:gd name="T52" fmla="*/ 20 w 37"/>
                  <a:gd name="T53" fmla="*/ 37 h 43"/>
                  <a:gd name="T54" fmla="*/ 20 w 37"/>
                  <a:gd name="T55" fmla="*/ 37 h 43"/>
                  <a:gd name="T56" fmla="*/ 24 w 37"/>
                  <a:gd name="T57" fmla="*/ 34 h 43"/>
                  <a:gd name="T58" fmla="*/ 27 w 37"/>
                  <a:gd name="T59" fmla="*/ 31 h 43"/>
                  <a:gd name="T60" fmla="*/ 29 w 37"/>
                  <a:gd name="T61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3">
                    <a:moveTo>
                      <a:pt x="29" y="30"/>
                    </a:moveTo>
                    <a:cubicBezTo>
                      <a:pt x="29" y="30"/>
                      <a:pt x="29" y="29"/>
                      <a:pt x="29" y="28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5" y="20"/>
                      <a:pt x="35" y="16"/>
                      <a:pt x="33" y="12"/>
                    </a:cubicBezTo>
                    <a:cubicBezTo>
                      <a:pt x="34" y="11"/>
                      <a:pt x="34" y="11"/>
                      <a:pt x="35" y="10"/>
                    </a:cubicBezTo>
                    <a:cubicBezTo>
                      <a:pt x="37" y="8"/>
                      <a:pt x="36" y="4"/>
                      <a:pt x="33" y="2"/>
                    </a:cubicBezTo>
                    <a:cubicBezTo>
                      <a:pt x="31" y="0"/>
                      <a:pt x="27" y="1"/>
                      <a:pt x="25" y="3"/>
                    </a:cubicBezTo>
                    <a:cubicBezTo>
                      <a:pt x="25" y="4"/>
                      <a:pt x="25" y="4"/>
                      <a:pt x="24" y="5"/>
                    </a:cubicBezTo>
                    <a:cubicBezTo>
                      <a:pt x="20" y="4"/>
                      <a:pt x="15" y="6"/>
                      <a:pt x="13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2"/>
                      <a:pt x="6" y="25"/>
                      <a:pt x="7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32"/>
                      <a:pt x="1" y="38"/>
                      <a:pt x="4" y="40"/>
                    </a:cubicBezTo>
                    <a:cubicBezTo>
                      <a:pt x="8" y="43"/>
                      <a:pt x="13" y="42"/>
                      <a:pt x="16" y="39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9" y="35"/>
                      <a:pt x="21" y="34"/>
                      <a:pt x="24" y="3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2" y="37"/>
                      <a:pt x="23" y="36"/>
                      <a:pt x="24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8" y="31"/>
                      <a:pt x="2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1" name="Freeform 317">
                <a:extLst>
                  <a:ext uri="{FF2B5EF4-FFF2-40B4-BE49-F238E27FC236}">
                    <a16:creationId xmlns:a16="http://schemas.microsoft.com/office/drawing/2014/main" id="{963EDD14-FAA1-4C7C-A0CA-399EB5FE6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182" y="5378880"/>
                <a:ext cx="198986" cy="233896"/>
              </a:xfrm>
              <a:custGeom>
                <a:avLst/>
                <a:gdLst>
                  <a:gd name="T0" fmla="*/ 40 w 61"/>
                  <a:gd name="T1" fmla="*/ 55 h 72"/>
                  <a:gd name="T2" fmla="*/ 0 w 61"/>
                  <a:gd name="T3" fmla="*/ 72 h 72"/>
                  <a:gd name="T4" fmla="*/ 6 w 61"/>
                  <a:gd name="T5" fmla="*/ 28 h 72"/>
                  <a:gd name="T6" fmla="*/ 45 w 61"/>
                  <a:gd name="T7" fmla="*/ 12 h 72"/>
                  <a:gd name="T8" fmla="*/ 46 w 61"/>
                  <a:gd name="T9" fmla="*/ 12 h 72"/>
                  <a:gd name="T10" fmla="*/ 40 w 61"/>
                  <a:gd name="T11" fmla="*/ 5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2">
                    <a:moveTo>
                      <a:pt x="40" y="55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8" y="9"/>
                      <a:pt x="30" y="0"/>
                      <a:pt x="45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61" y="24"/>
                      <a:pt x="58" y="47"/>
                      <a:pt x="40" y="55"/>
                    </a:cubicBezTo>
                    <a:close/>
                  </a:path>
                </a:pathLst>
              </a:custGeom>
              <a:solidFill>
                <a:srgbClr val="40C5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2" name="Freeform 318">
                <a:extLst>
                  <a:ext uri="{FF2B5EF4-FFF2-40B4-BE49-F238E27FC236}">
                    <a16:creationId xmlns:a16="http://schemas.microsoft.com/office/drawing/2014/main" id="{103824A1-0179-45CF-8638-DFDB7BC0B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325" y="5330006"/>
                <a:ext cx="198986" cy="233896"/>
              </a:xfrm>
              <a:custGeom>
                <a:avLst/>
                <a:gdLst>
                  <a:gd name="T0" fmla="*/ 40 w 61"/>
                  <a:gd name="T1" fmla="*/ 55 h 72"/>
                  <a:gd name="T2" fmla="*/ 0 w 61"/>
                  <a:gd name="T3" fmla="*/ 72 h 72"/>
                  <a:gd name="T4" fmla="*/ 6 w 61"/>
                  <a:gd name="T5" fmla="*/ 29 h 72"/>
                  <a:gd name="T6" fmla="*/ 45 w 61"/>
                  <a:gd name="T7" fmla="*/ 12 h 72"/>
                  <a:gd name="T8" fmla="*/ 46 w 61"/>
                  <a:gd name="T9" fmla="*/ 13 h 72"/>
                  <a:gd name="T10" fmla="*/ 40 w 61"/>
                  <a:gd name="T11" fmla="*/ 5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2">
                    <a:moveTo>
                      <a:pt x="40" y="55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8" y="10"/>
                      <a:pt x="30" y="0"/>
                      <a:pt x="45" y="12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61" y="24"/>
                      <a:pt x="58" y="48"/>
                      <a:pt x="40" y="55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3" name="Freeform 319">
                <a:extLst>
                  <a:ext uri="{FF2B5EF4-FFF2-40B4-BE49-F238E27FC236}">
                    <a16:creationId xmlns:a16="http://schemas.microsoft.com/office/drawing/2014/main" id="{E6B49E3E-B3DD-4D68-A158-759210FEB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110" y="5424262"/>
                <a:ext cx="129166" cy="139639"/>
              </a:xfrm>
              <a:custGeom>
                <a:avLst/>
                <a:gdLst>
                  <a:gd name="T0" fmla="*/ 30 w 39"/>
                  <a:gd name="T1" fmla="*/ 29 h 43"/>
                  <a:gd name="T2" fmla="*/ 31 w 39"/>
                  <a:gd name="T3" fmla="*/ 27 h 43"/>
                  <a:gd name="T4" fmla="*/ 34 w 39"/>
                  <a:gd name="T5" fmla="*/ 23 h 43"/>
                  <a:gd name="T6" fmla="*/ 32 w 39"/>
                  <a:gd name="T7" fmla="*/ 5 h 43"/>
                  <a:gd name="T8" fmla="*/ 31 w 39"/>
                  <a:gd name="T9" fmla="*/ 4 h 43"/>
                  <a:gd name="T10" fmla="*/ 13 w 39"/>
                  <a:gd name="T11" fmla="*/ 7 h 43"/>
                  <a:gd name="T12" fmla="*/ 10 w 39"/>
                  <a:gd name="T13" fmla="*/ 11 h 43"/>
                  <a:gd name="T14" fmla="*/ 8 w 39"/>
                  <a:gd name="T15" fmla="*/ 12 h 43"/>
                  <a:gd name="T16" fmla="*/ 8 w 39"/>
                  <a:gd name="T17" fmla="*/ 14 h 43"/>
                  <a:gd name="T18" fmla="*/ 1 w 39"/>
                  <a:gd name="T19" fmla="*/ 23 h 43"/>
                  <a:gd name="T20" fmla="*/ 1 w 39"/>
                  <a:gd name="T21" fmla="*/ 23 h 43"/>
                  <a:gd name="T22" fmla="*/ 7 w 39"/>
                  <a:gd name="T23" fmla="*/ 26 h 43"/>
                  <a:gd name="T24" fmla="*/ 8 w 39"/>
                  <a:gd name="T25" fmla="*/ 26 h 43"/>
                  <a:gd name="T26" fmla="*/ 5 w 39"/>
                  <a:gd name="T27" fmla="*/ 29 h 43"/>
                  <a:gd name="T28" fmla="*/ 3 w 39"/>
                  <a:gd name="T29" fmla="*/ 27 h 43"/>
                  <a:gd name="T30" fmla="*/ 5 w 39"/>
                  <a:gd name="T31" fmla="*/ 40 h 43"/>
                  <a:gd name="T32" fmla="*/ 17 w 39"/>
                  <a:gd name="T33" fmla="*/ 38 h 43"/>
                  <a:gd name="T34" fmla="*/ 15 w 39"/>
                  <a:gd name="T35" fmla="*/ 36 h 43"/>
                  <a:gd name="T36" fmla="*/ 17 w 39"/>
                  <a:gd name="T37" fmla="*/ 33 h 43"/>
                  <a:gd name="T38" fmla="*/ 18 w 39"/>
                  <a:gd name="T39" fmla="*/ 33 h 43"/>
                  <a:gd name="T40" fmla="*/ 22 w 39"/>
                  <a:gd name="T41" fmla="*/ 39 h 43"/>
                  <a:gd name="T42" fmla="*/ 22 w 39"/>
                  <a:gd name="T43" fmla="*/ 39 h 43"/>
                  <a:gd name="T44" fmla="*/ 29 w 39"/>
                  <a:gd name="T45" fmla="*/ 30 h 43"/>
                  <a:gd name="T46" fmla="*/ 30 w 39"/>
                  <a:gd name="T47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43">
                    <a:moveTo>
                      <a:pt x="30" y="29"/>
                    </a:moveTo>
                    <a:cubicBezTo>
                      <a:pt x="31" y="29"/>
                      <a:pt x="31" y="28"/>
                      <a:pt x="31" y="27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9" y="17"/>
                      <a:pt x="37" y="9"/>
                      <a:pt x="32" y="5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6" y="0"/>
                      <a:pt x="17" y="1"/>
                      <a:pt x="13" y="7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8" y="1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3" y="24"/>
                      <a:pt x="5" y="25"/>
                      <a:pt x="7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31"/>
                      <a:pt x="1" y="37"/>
                      <a:pt x="5" y="40"/>
                    </a:cubicBezTo>
                    <a:cubicBezTo>
                      <a:pt x="8" y="43"/>
                      <a:pt x="14" y="42"/>
                      <a:pt x="17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5"/>
                      <a:pt x="20" y="37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30" y="30"/>
                      <a:pt x="3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4" name="Freeform 320">
                <a:extLst>
                  <a:ext uri="{FF2B5EF4-FFF2-40B4-BE49-F238E27FC236}">
                    <a16:creationId xmlns:a16="http://schemas.microsoft.com/office/drawing/2014/main" id="{88F28736-A59A-4913-BE3B-53456D18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749" y="5096110"/>
                <a:ext cx="233896" cy="185022"/>
              </a:xfrm>
              <a:custGeom>
                <a:avLst/>
                <a:gdLst>
                  <a:gd name="T0" fmla="*/ 64 w 67"/>
                  <a:gd name="T1" fmla="*/ 53 h 53"/>
                  <a:gd name="T2" fmla="*/ 0 w 67"/>
                  <a:gd name="T3" fmla="*/ 4 h 53"/>
                  <a:gd name="T4" fmla="*/ 3 w 67"/>
                  <a:gd name="T5" fmla="*/ 0 h 53"/>
                  <a:gd name="T6" fmla="*/ 67 w 67"/>
                  <a:gd name="T7" fmla="*/ 49 h 53"/>
                  <a:gd name="T8" fmla="*/ 64 w 67"/>
                  <a:gd name="T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3">
                    <a:moveTo>
                      <a:pt x="64" y="53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67" y="49"/>
                    </a:lnTo>
                    <a:lnTo>
                      <a:pt x="64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5" name="Freeform 321">
                <a:extLst>
                  <a:ext uri="{FF2B5EF4-FFF2-40B4-BE49-F238E27FC236}">
                    <a16:creationId xmlns:a16="http://schemas.microsoft.com/office/drawing/2014/main" id="{0F97343E-5C5D-4B45-816B-D19F420F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110" y="4991380"/>
                <a:ext cx="55856" cy="48874"/>
              </a:xfrm>
              <a:custGeom>
                <a:avLst/>
                <a:gdLst>
                  <a:gd name="T0" fmla="*/ 13 w 16"/>
                  <a:gd name="T1" fmla="*/ 14 h 14"/>
                  <a:gd name="T2" fmla="*/ 0 w 16"/>
                  <a:gd name="T3" fmla="*/ 4 h 14"/>
                  <a:gd name="T4" fmla="*/ 3 w 16"/>
                  <a:gd name="T5" fmla="*/ 0 h 14"/>
                  <a:gd name="T6" fmla="*/ 16 w 16"/>
                  <a:gd name="T7" fmla="*/ 10 h 14"/>
                  <a:gd name="T8" fmla="*/ 13 w 1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3" y="14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16" y="10"/>
                    </a:ln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6" name="Freeform 322">
                <a:extLst>
                  <a:ext uri="{FF2B5EF4-FFF2-40B4-BE49-F238E27FC236}">
                    <a16:creationId xmlns:a16="http://schemas.microsoft.com/office/drawing/2014/main" id="{CEA4F308-831E-44D5-B7CC-5560BA05E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7930" y="5043746"/>
                <a:ext cx="55856" cy="48874"/>
              </a:xfrm>
              <a:custGeom>
                <a:avLst/>
                <a:gdLst>
                  <a:gd name="T0" fmla="*/ 13 w 16"/>
                  <a:gd name="T1" fmla="*/ 14 h 14"/>
                  <a:gd name="T2" fmla="*/ 0 w 16"/>
                  <a:gd name="T3" fmla="*/ 4 h 14"/>
                  <a:gd name="T4" fmla="*/ 3 w 16"/>
                  <a:gd name="T5" fmla="*/ 0 h 14"/>
                  <a:gd name="T6" fmla="*/ 16 w 16"/>
                  <a:gd name="T7" fmla="*/ 10 h 14"/>
                  <a:gd name="T8" fmla="*/ 13 w 1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3" y="14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16" y="10"/>
                    </a:ln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7" name="Freeform 323">
                <a:extLst>
                  <a:ext uri="{FF2B5EF4-FFF2-40B4-BE49-F238E27FC236}">
                    <a16:creationId xmlns:a16="http://schemas.microsoft.com/office/drawing/2014/main" id="{A23FE9A3-61EC-416E-B1EA-ADA3D45B6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6761" y="5375388"/>
                <a:ext cx="132657" cy="146621"/>
              </a:xfrm>
              <a:custGeom>
                <a:avLst/>
                <a:gdLst>
                  <a:gd name="T0" fmla="*/ 31 w 40"/>
                  <a:gd name="T1" fmla="*/ 33 h 45"/>
                  <a:gd name="T2" fmla="*/ 31 w 40"/>
                  <a:gd name="T3" fmla="*/ 31 h 45"/>
                  <a:gd name="T4" fmla="*/ 35 w 40"/>
                  <a:gd name="T5" fmla="*/ 26 h 45"/>
                  <a:gd name="T6" fmla="*/ 32 w 40"/>
                  <a:gd name="T7" fmla="*/ 5 h 45"/>
                  <a:gd name="T8" fmla="*/ 32 w 40"/>
                  <a:gd name="T9" fmla="*/ 5 h 45"/>
                  <a:gd name="T10" fmla="*/ 12 w 40"/>
                  <a:gd name="T11" fmla="*/ 8 h 45"/>
                  <a:gd name="T12" fmla="*/ 8 w 40"/>
                  <a:gd name="T13" fmla="*/ 13 h 45"/>
                  <a:gd name="T14" fmla="*/ 6 w 40"/>
                  <a:gd name="T15" fmla="*/ 14 h 45"/>
                  <a:gd name="T16" fmla="*/ 7 w 40"/>
                  <a:gd name="T17" fmla="*/ 18 h 45"/>
                  <a:gd name="T18" fmla="*/ 6 w 40"/>
                  <a:gd name="T19" fmla="*/ 18 h 45"/>
                  <a:gd name="T20" fmla="*/ 4 w 40"/>
                  <a:gd name="T21" fmla="*/ 30 h 45"/>
                  <a:gd name="T22" fmla="*/ 2 w 40"/>
                  <a:gd name="T23" fmla="*/ 32 h 45"/>
                  <a:gd name="T24" fmla="*/ 4 w 40"/>
                  <a:gd name="T25" fmla="*/ 43 h 45"/>
                  <a:gd name="T26" fmla="*/ 4 w 40"/>
                  <a:gd name="T27" fmla="*/ 43 h 45"/>
                  <a:gd name="T28" fmla="*/ 15 w 40"/>
                  <a:gd name="T29" fmla="*/ 41 h 45"/>
                  <a:gd name="T30" fmla="*/ 16 w 40"/>
                  <a:gd name="T31" fmla="*/ 39 h 45"/>
                  <a:gd name="T32" fmla="*/ 27 w 40"/>
                  <a:gd name="T33" fmla="*/ 34 h 45"/>
                  <a:gd name="T34" fmla="*/ 27 w 40"/>
                  <a:gd name="T35" fmla="*/ 33 h 45"/>
                  <a:gd name="T36" fmla="*/ 31 w 40"/>
                  <a:gd name="T37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45">
                    <a:moveTo>
                      <a:pt x="31" y="33"/>
                    </a:moveTo>
                    <a:cubicBezTo>
                      <a:pt x="31" y="32"/>
                      <a:pt x="32" y="31"/>
                      <a:pt x="31" y="31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0" y="19"/>
                      <a:pt x="39" y="10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6" y="0"/>
                      <a:pt x="17" y="2"/>
                      <a:pt x="12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5" y="15"/>
                      <a:pt x="6" y="17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21"/>
                      <a:pt x="3" y="26"/>
                      <a:pt x="4" y="30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0" y="35"/>
                      <a:pt x="0" y="40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7" y="45"/>
                      <a:pt x="12" y="45"/>
                      <a:pt x="15" y="4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0" y="39"/>
                      <a:pt x="24" y="37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4"/>
                      <a:pt x="30" y="34"/>
                      <a:pt x="31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8" name="Freeform 324">
                <a:extLst>
                  <a:ext uri="{FF2B5EF4-FFF2-40B4-BE49-F238E27FC236}">
                    <a16:creationId xmlns:a16="http://schemas.microsoft.com/office/drawing/2014/main" id="{DADAD0C4-43FB-4F4E-B76F-FA490CA13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500" y="5176403"/>
                <a:ext cx="834343" cy="610920"/>
              </a:xfrm>
              <a:custGeom>
                <a:avLst/>
                <a:gdLst>
                  <a:gd name="T0" fmla="*/ 246 w 254"/>
                  <a:gd name="T1" fmla="*/ 131 h 187"/>
                  <a:gd name="T2" fmla="*/ 232 w 254"/>
                  <a:gd name="T3" fmla="*/ 124 h 187"/>
                  <a:gd name="T4" fmla="*/ 212 w 254"/>
                  <a:gd name="T5" fmla="*/ 110 h 187"/>
                  <a:gd name="T6" fmla="*/ 238 w 254"/>
                  <a:gd name="T7" fmla="*/ 108 h 187"/>
                  <a:gd name="T8" fmla="*/ 246 w 254"/>
                  <a:gd name="T9" fmla="*/ 88 h 187"/>
                  <a:gd name="T10" fmla="*/ 188 w 254"/>
                  <a:gd name="T11" fmla="*/ 90 h 187"/>
                  <a:gd name="T12" fmla="*/ 184 w 254"/>
                  <a:gd name="T13" fmla="*/ 92 h 187"/>
                  <a:gd name="T14" fmla="*/ 184 w 254"/>
                  <a:gd name="T15" fmla="*/ 91 h 187"/>
                  <a:gd name="T16" fmla="*/ 81 w 254"/>
                  <a:gd name="T17" fmla="*/ 0 h 187"/>
                  <a:gd name="T18" fmla="*/ 3 w 254"/>
                  <a:gd name="T19" fmla="*/ 0 h 187"/>
                  <a:gd name="T20" fmla="*/ 2 w 254"/>
                  <a:gd name="T21" fmla="*/ 2 h 187"/>
                  <a:gd name="T22" fmla="*/ 23 w 254"/>
                  <a:gd name="T23" fmla="*/ 53 h 187"/>
                  <a:gd name="T24" fmla="*/ 149 w 254"/>
                  <a:gd name="T25" fmla="*/ 136 h 187"/>
                  <a:gd name="T26" fmla="*/ 185 w 254"/>
                  <a:gd name="T27" fmla="*/ 174 h 187"/>
                  <a:gd name="T28" fmla="*/ 205 w 254"/>
                  <a:gd name="T29" fmla="*/ 184 h 187"/>
                  <a:gd name="T30" fmla="*/ 219 w 254"/>
                  <a:gd name="T31" fmla="*/ 180 h 187"/>
                  <a:gd name="T32" fmla="*/ 220 w 254"/>
                  <a:gd name="T33" fmla="*/ 174 h 187"/>
                  <a:gd name="T34" fmla="*/ 232 w 254"/>
                  <a:gd name="T35" fmla="*/ 170 h 187"/>
                  <a:gd name="T36" fmla="*/ 233 w 254"/>
                  <a:gd name="T37" fmla="*/ 164 h 187"/>
                  <a:gd name="T38" fmla="*/ 233 w 254"/>
                  <a:gd name="T39" fmla="*/ 164 h 187"/>
                  <a:gd name="T40" fmla="*/ 247 w 254"/>
                  <a:gd name="T41" fmla="*/ 159 h 187"/>
                  <a:gd name="T42" fmla="*/ 246 w 254"/>
                  <a:gd name="T43" fmla="*/ 149 h 187"/>
                  <a:gd name="T44" fmla="*/ 250 w 254"/>
                  <a:gd name="T45" fmla="*/ 144 h 187"/>
                  <a:gd name="T46" fmla="*/ 246 w 254"/>
                  <a:gd name="T47" fmla="*/ 13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4" h="187">
                    <a:moveTo>
                      <a:pt x="246" y="131"/>
                    </a:moveTo>
                    <a:cubicBezTo>
                      <a:pt x="232" y="124"/>
                      <a:pt x="232" y="124"/>
                      <a:pt x="232" y="124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108"/>
                      <a:pt x="254" y="100"/>
                      <a:pt x="246" y="88"/>
                    </a:cubicBezTo>
                    <a:cubicBezTo>
                      <a:pt x="201" y="93"/>
                      <a:pt x="203" y="87"/>
                      <a:pt x="188" y="90"/>
                    </a:cubicBezTo>
                    <a:cubicBezTo>
                      <a:pt x="186" y="91"/>
                      <a:pt x="185" y="91"/>
                      <a:pt x="184" y="92"/>
                    </a:cubicBezTo>
                    <a:cubicBezTo>
                      <a:pt x="184" y="91"/>
                      <a:pt x="184" y="91"/>
                      <a:pt x="184" y="9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0" y="21"/>
                      <a:pt x="8" y="40"/>
                      <a:pt x="23" y="53"/>
                    </a:cubicBezTo>
                    <a:cubicBezTo>
                      <a:pt x="149" y="136"/>
                      <a:pt x="149" y="136"/>
                      <a:pt x="149" y="136"/>
                    </a:cubicBezTo>
                    <a:cubicBezTo>
                      <a:pt x="185" y="174"/>
                      <a:pt x="185" y="174"/>
                      <a:pt x="185" y="174"/>
                    </a:cubicBezTo>
                    <a:cubicBezTo>
                      <a:pt x="205" y="184"/>
                      <a:pt x="205" y="184"/>
                      <a:pt x="205" y="184"/>
                    </a:cubicBezTo>
                    <a:cubicBezTo>
                      <a:pt x="210" y="187"/>
                      <a:pt x="216" y="185"/>
                      <a:pt x="219" y="180"/>
                    </a:cubicBezTo>
                    <a:cubicBezTo>
                      <a:pt x="220" y="178"/>
                      <a:pt x="220" y="176"/>
                      <a:pt x="220" y="174"/>
                    </a:cubicBezTo>
                    <a:cubicBezTo>
                      <a:pt x="225" y="176"/>
                      <a:pt x="230" y="174"/>
                      <a:pt x="232" y="170"/>
                    </a:cubicBezTo>
                    <a:cubicBezTo>
                      <a:pt x="233" y="168"/>
                      <a:pt x="233" y="166"/>
                      <a:pt x="233" y="164"/>
                    </a:cubicBezTo>
                    <a:cubicBezTo>
                      <a:pt x="233" y="164"/>
                      <a:pt x="233" y="164"/>
                      <a:pt x="233" y="164"/>
                    </a:cubicBezTo>
                    <a:cubicBezTo>
                      <a:pt x="238" y="166"/>
                      <a:pt x="244" y="164"/>
                      <a:pt x="247" y="159"/>
                    </a:cubicBezTo>
                    <a:cubicBezTo>
                      <a:pt x="249" y="156"/>
                      <a:pt x="248" y="152"/>
                      <a:pt x="246" y="149"/>
                    </a:cubicBezTo>
                    <a:cubicBezTo>
                      <a:pt x="248" y="148"/>
                      <a:pt x="249" y="146"/>
                      <a:pt x="250" y="144"/>
                    </a:cubicBezTo>
                    <a:cubicBezTo>
                      <a:pt x="253" y="139"/>
                      <a:pt x="251" y="133"/>
                      <a:pt x="246" y="131"/>
                    </a:cubicBez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9" name="Freeform 325">
                <a:extLst>
                  <a:ext uri="{FF2B5EF4-FFF2-40B4-BE49-F238E27FC236}">
                    <a16:creationId xmlns:a16="http://schemas.microsoft.com/office/drawing/2014/main" id="{555CA603-ABD9-426F-93FD-99399FACC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500" y="5176403"/>
                <a:ext cx="722632" cy="610920"/>
              </a:xfrm>
              <a:custGeom>
                <a:avLst/>
                <a:gdLst>
                  <a:gd name="T0" fmla="*/ 158 w 220"/>
                  <a:gd name="T1" fmla="*/ 124 h 187"/>
                  <a:gd name="T2" fmla="*/ 46 w 220"/>
                  <a:gd name="T3" fmla="*/ 48 h 187"/>
                  <a:gd name="T4" fmla="*/ 24 w 220"/>
                  <a:gd name="T5" fmla="*/ 0 h 187"/>
                  <a:gd name="T6" fmla="*/ 3 w 220"/>
                  <a:gd name="T7" fmla="*/ 0 h 187"/>
                  <a:gd name="T8" fmla="*/ 2 w 220"/>
                  <a:gd name="T9" fmla="*/ 2 h 187"/>
                  <a:gd name="T10" fmla="*/ 23 w 220"/>
                  <a:gd name="T11" fmla="*/ 53 h 187"/>
                  <a:gd name="T12" fmla="*/ 149 w 220"/>
                  <a:gd name="T13" fmla="*/ 136 h 187"/>
                  <a:gd name="T14" fmla="*/ 185 w 220"/>
                  <a:gd name="T15" fmla="*/ 174 h 187"/>
                  <a:gd name="T16" fmla="*/ 205 w 220"/>
                  <a:gd name="T17" fmla="*/ 184 h 187"/>
                  <a:gd name="T18" fmla="*/ 219 w 220"/>
                  <a:gd name="T19" fmla="*/ 180 h 187"/>
                  <a:gd name="T20" fmla="*/ 220 w 220"/>
                  <a:gd name="T21" fmla="*/ 174 h 187"/>
                  <a:gd name="T22" fmla="*/ 158 w 220"/>
                  <a:gd name="T23" fmla="*/ 12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187">
                    <a:moveTo>
                      <a:pt x="158" y="124"/>
                    </a:moveTo>
                    <a:cubicBezTo>
                      <a:pt x="113" y="94"/>
                      <a:pt x="62" y="60"/>
                      <a:pt x="46" y="48"/>
                    </a:cubicBezTo>
                    <a:cubicBezTo>
                      <a:pt x="19" y="28"/>
                      <a:pt x="24" y="0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0" y="21"/>
                      <a:pt x="8" y="40"/>
                      <a:pt x="23" y="53"/>
                    </a:cubicBezTo>
                    <a:cubicBezTo>
                      <a:pt x="149" y="136"/>
                      <a:pt x="149" y="136"/>
                      <a:pt x="149" y="136"/>
                    </a:cubicBezTo>
                    <a:cubicBezTo>
                      <a:pt x="185" y="174"/>
                      <a:pt x="185" y="174"/>
                      <a:pt x="185" y="174"/>
                    </a:cubicBezTo>
                    <a:cubicBezTo>
                      <a:pt x="205" y="184"/>
                      <a:pt x="205" y="184"/>
                      <a:pt x="205" y="184"/>
                    </a:cubicBezTo>
                    <a:cubicBezTo>
                      <a:pt x="210" y="187"/>
                      <a:pt x="216" y="185"/>
                      <a:pt x="219" y="180"/>
                    </a:cubicBezTo>
                    <a:cubicBezTo>
                      <a:pt x="220" y="178"/>
                      <a:pt x="220" y="176"/>
                      <a:pt x="220" y="174"/>
                    </a:cubicBezTo>
                    <a:lnTo>
                      <a:pt x="158" y="124"/>
                    </a:lnTo>
                    <a:close/>
                  </a:path>
                </a:pathLst>
              </a:custGeom>
              <a:solidFill>
                <a:srgbClr val="915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70" name="Freeform 326">
                <a:extLst>
                  <a:ext uri="{FF2B5EF4-FFF2-40B4-BE49-F238E27FC236}">
                    <a16:creationId xmlns:a16="http://schemas.microsoft.com/office/drawing/2014/main" id="{F356CA4A-6CCD-4753-9177-10685474C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671" y="4614356"/>
                <a:ext cx="212950" cy="171059"/>
              </a:xfrm>
              <a:custGeom>
                <a:avLst/>
                <a:gdLst>
                  <a:gd name="T0" fmla="*/ 14 w 65"/>
                  <a:gd name="T1" fmla="*/ 0 h 53"/>
                  <a:gd name="T2" fmla="*/ 4 w 65"/>
                  <a:gd name="T3" fmla="*/ 16 h 53"/>
                  <a:gd name="T4" fmla="*/ 5 w 65"/>
                  <a:gd name="T5" fmla="*/ 30 h 53"/>
                  <a:gd name="T6" fmla="*/ 11 w 65"/>
                  <a:gd name="T7" fmla="*/ 33 h 53"/>
                  <a:gd name="T8" fmla="*/ 15 w 65"/>
                  <a:gd name="T9" fmla="*/ 43 h 53"/>
                  <a:gd name="T10" fmla="*/ 29 w 65"/>
                  <a:gd name="T11" fmla="*/ 41 h 53"/>
                  <a:gd name="T12" fmla="*/ 29 w 65"/>
                  <a:gd name="T13" fmla="*/ 41 h 53"/>
                  <a:gd name="T14" fmla="*/ 32 w 65"/>
                  <a:gd name="T15" fmla="*/ 46 h 53"/>
                  <a:gd name="T16" fmla="*/ 46 w 65"/>
                  <a:gd name="T17" fmla="*/ 45 h 53"/>
                  <a:gd name="T18" fmla="*/ 49 w 65"/>
                  <a:gd name="T19" fmla="*/ 50 h 53"/>
                  <a:gd name="T20" fmla="*/ 62 w 65"/>
                  <a:gd name="T21" fmla="*/ 48 h 53"/>
                  <a:gd name="T22" fmla="*/ 65 w 65"/>
                  <a:gd name="T23" fmla="*/ 43 h 53"/>
                  <a:gd name="T24" fmla="*/ 14 w 65"/>
                  <a:gd name="T2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53">
                    <a:moveTo>
                      <a:pt x="14" y="0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0" y="20"/>
                      <a:pt x="1" y="27"/>
                      <a:pt x="5" y="30"/>
                    </a:cubicBezTo>
                    <a:cubicBezTo>
                      <a:pt x="7" y="32"/>
                      <a:pt x="9" y="33"/>
                      <a:pt x="11" y="33"/>
                    </a:cubicBezTo>
                    <a:cubicBezTo>
                      <a:pt x="11" y="36"/>
                      <a:pt x="12" y="40"/>
                      <a:pt x="15" y="43"/>
                    </a:cubicBezTo>
                    <a:cubicBezTo>
                      <a:pt x="19" y="46"/>
                      <a:pt x="25" y="45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3"/>
                      <a:pt x="31" y="45"/>
                      <a:pt x="32" y="46"/>
                    </a:cubicBezTo>
                    <a:cubicBezTo>
                      <a:pt x="36" y="49"/>
                      <a:pt x="42" y="49"/>
                      <a:pt x="46" y="45"/>
                    </a:cubicBezTo>
                    <a:cubicBezTo>
                      <a:pt x="46" y="47"/>
                      <a:pt x="47" y="49"/>
                      <a:pt x="49" y="50"/>
                    </a:cubicBezTo>
                    <a:cubicBezTo>
                      <a:pt x="53" y="53"/>
                      <a:pt x="58" y="53"/>
                      <a:pt x="62" y="48"/>
                    </a:cubicBezTo>
                    <a:cubicBezTo>
                      <a:pt x="65" y="43"/>
                      <a:pt x="65" y="43"/>
                      <a:pt x="65" y="43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A06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C46AB5F1-1EAF-4A62-A982-BE26195C8463}"/>
                </a:ext>
              </a:extLst>
            </p:cNvPr>
            <p:cNvGrpSpPr/>
            <p:nvPr/>
          </p:nvGrpSpPr>
          <p:grpSpPr>
            <a:xfrm>
              <a:off x="9182274" y="2389998"/>
              <a:ext cx="1580555" cy="2149234"/>
              <a:chOff x="8655589" y="2034529"/>
              <a:chExt cx="2066655" cy="2810233"/>
            </a:xfrm>
          </p:grpSpPr>
          <p:sp>
            <p:nvSpPr>
              <p:cNvPr id="427" name="Freeform 183">
                <a:extLst>
                  <a:ext uri="{FF2B5EF4-FFF2-40B4-BE49-F238E27FC236}">
                    <a16:creationId xmlns:a16="http://schemas.microsoft.com/office/drawing/2014/main" id="{E5C45085-DC9A-40EC-B45C-5838931E4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5589" y="2512791"/>
                <a:ext cx="2066655" cy="2314514"/>
              </a:xfrm>
              <a:custGeom>
                <a:avLst/>
                <a:gdLst>
                  <a:gd name="T0" fmla="*/ 591 w 631"/>
                  <a:gd name="T1" fmla="*/ 561 h 711"/>
                  <a:gd name="T2" fmla="*/ 356 w 631"/>
                  <a:gd name="T3" fmla="*/ 697 h 711"/>
                  <a:gd name="T4" fmla="*/ 276 w 631"/>
                  <a:gd name="T5" fmla="*/ 697 h 711"/>
                  <a:gd name="T6" fmla="*/ 40 w 631"/>
                  <a:gd name="T7" fmla="*/ 561 h 711"/>
                  <a:gd name="T8" fmla="*/ 0 w 631"/>
                  <a:gd name="T9" fmla="*/ 492 h 711"/>
                  <a:gd name="T10" fmla="*/ 0 w 631"/>
                  <a:gd name="T11" fmla="*/ 220 h 711"/>
                  <a:gd name="T12" fmla="*/ 40 w 631"/>
                  <a:gd name="T13" fmla="*/ 150 h 711"/>
                  <a:gd name="T14" fmla="*/ 275 w 631"/>
                  <a:gd name="T15" fmla="*/ 14 h 711"/>
                  <a:gd name="T16" fmla="*/ 355 w 631"/>
                  <a:gd name="T17" fmla="*/ 14 h 711"/>
                  <a:gd name="T18" fmla="*/ 591 w 631"/>
                  <a:gd name="T19" fmla="*/ 150 h 711"/>
                  <a:gd name="T20" fmla="*/ 631 w 631"/>
                  <a:gd name="T21" fmla="*/ 219 h 711"/>
                  <a:gd name="T22" fmla="*/ 631 w 631"/>
                  <a:gd name="T23" fmla="*/ 491 h 711"/>
                  <a:gd name="T24" fmla="*/ 591 w 631"/>
                  <a:gd name="T25" fmla="*/ 56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1" h="711">
                    <a:moveTo>
                      <a:pt x="591" y="561"/>
                    </a:moveTo>
                    <a:cubicBezTo>
                      <a:pt x="356" y="697"/>
                      <a:pt x="356" y="697"/>
                      <a:pt x="356" y="697"/>
                    </a:cubicBezTo>
                    <a:cubicBezTo>
                      <a:pt x="331" y="711"/>
                      <a:pt x="301" y="711"/>
                      <a:pt x="276" y="697"/>
                    </a:cubicBezTo>
                    <a:cubicBezTo>
                      <a:pt x="40" y="561"/>
                      <a:pt x="40" y="561"/>
                      <a:pt x="40" y="561"/>
                    </a:cubicBezTo>
                    <a:cubicBezTo>
                      <a:pt x="15" y="547"/>
                      <a:pt x="0" y="520"/>
                      <a:pt x="0" y="49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191"/>
                      <a:pt x="15" y="165"/>
                      <a:pt x="40" y="150"/>
                    </a:cubicBezTo>
                    <a:cubicBezTo>
                      <a:pt x="275" y="14"/>
                      <a:pt x="275" y="14"/>
                      <a:pt x="275" y="14"/>
                    </a:cubicBezTo>
                    <a:cubicBezTo>
                      <a:pt x="300" y="0"/>
                      <a:pt x="330" y="0"/>
                      <a:pt x="355" y="14"/>
                    </a:cubicBezTo>
                    <a:cubicBezTo>
                      <a:pt x="591" y="150"/>
                      <a:pt x="591" y="150"/>
                      <a:pt x="591" y="150"/>
                    </a:cubicBezTo>
                    <a:cubicBezTo>
                      <a:pt x="615" y="164"/>
                      <a:pt x="631" y="191"/>
                      <a:pt x="631" y="219"/>
                    </a:cubicBezTo>
                    <a:cubicBezTo>
                      <a:pt x="631" y="491"/>
                      <a:pt x="631" y="491"/>
                      <a:pt x="631" y="491"/>
                    </a:cubicBezTo>
                    <a:cubicBezTo>
                      <a:pt x="631" y="520"/>
                      <a:pt x="616" y="546"/>
                      <a:pt x="591" y="561"/>
                    </a:cubicBezTo>
                  </a:path>
                </a:pathLst>
              </a:custGeom>
              <a:solidFill>
                <a:srgbClr val="40C5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7991FA6D-84AE-4407-915A-DF0E0C467FAC}"/>
                  </a:ext>
                </a:extLst>
              </p:cNvPr>
              <p:cNvGrpSpPr/>
              <p:nvPr/>
            </p:nvGrpSpPr>
            <p:grpSpPr>
              <a:xfrm>
                <a:off x="8858067" y="2034529"/>
                <a:ext cx="1762938" cy="2810233"/>
                <a:chOff x="8858067" y="2034529"/>
                <a:chExt cx="1762938" cy="2810233"/>
              </a:xfrm>
            </p:grpSpPr>
            <p:sp>
              <p:nvSpPr>
                <p:cNvPr id="428" name="Freeform 184">
                  <a:extLst>
                    <a:ext uri="{FF2B5EF4-FFF2-40B4-BE49-F238E27FC236}">
                      <a16:creationId xmlns:a16="http://schemas.microsoft.com/office/drawing/2014/main" id="{B3EE0A45-0655-4F05-9B0E-69C8F8891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1308" y="3933618"/>
                  <a:ext cx="1054273" cy="893688"/>
                </a:xfrm>
                <a:custGeom>
                  <a:avLst/>
                  <a:gdLst>
                    <a:gd name="T0" fmla="*/ 0 w 322"/>
                    <a:gd name="T1" fmla="*/ 0 h 275"/>
                    <a:gd name="T2" fmla="*/ 0 w 322"/>
                    <a:gd name="T3" fmla="*/ 189 h 275"/>
                    <a:gd name="T4" fmla="*/ 125 w 322"/>
                    <a:gd name="T5" fmla="*/ 261 h 275"/>
                    <a:gd name="T6" fmla="*/ 205 w 322"/>
                    <a:gd name="T7" fmla="*/ 261 h 275"/>
                    <a:gd name="T8" fmla="*/ 322 w 322"/>
                    <a:gd name="T9" fmla="*/ 193 h 275"/>
                    <a:gd name="T10" fmla="*/ 322 w 322"/>
                    <a:gd name="T11" fmla="*/ 0 h 275"/>
                    <a:gd name="T12" fmla="*/ 0 w 322"/>
                    <a:gd name="T13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2" h="275">
                      <a:moveTo>
                        <a:pt x="0" y="0"/>
                      </a:move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125" y="261"/>
                        <a:pt x="125" y="261"/>
                        <a:pt x="125" y="261"/>
                      </a:cubicBezTo>
                      <a:cubicBezTo>
                        <a:pt x="150" y="275"/>
                        <a:pt x="180" y="275"/>
                        <a:pt x="205" y="261"/>
                      </a:cubicBezTo>
                      <a:cubicBezTo>
                        <a:pt x="322" y="193"/>
                        <a:pt x="322" y="193"/>
                        <a:pt x="322" y="193"/>
                      </a:cubicBezTo>
                      <a:cubicBezTo>
                        <a:pt x="322" y="0"/>
                        <a:pt x="322" y="0"/>
                        <a:pt x="32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C2D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0" name="Freeform 196">
                  <a:extLst>
                    <a:ext uri="{FF2B5EF4-FFF2-40B4-BE49-F238E27FC236}">
                      <a16:creationId xmlns:a16="http://schemas.microsoft.com/office/drawing/2014/main" id="{17B080A9-E26F-44FE-9E74-1D580E2D5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8067" y="3392516"/>
                  <a:ext cx="1630284" cy="1124093"/>
                </a:xfrm>
                <a:custGeom>
                  <a:avLst/>
                  <a:gdLst>
                    <a:gd name="T0" fmla="*/ 497 w 498"/>
                    <a:gd name="T1" fmla="*/ 298 h 345"/>
                    <a:gd name="T2" fmla="*/ 466 w 498"/>
                    <a:gd name="T3" fmla="*/ 81 h 345"/>
                    <a:gd name="T4" fmla="*/ 371 w 498"/>
                    <a:gd name="T5" fmla="*/ 0 h 345"/>
                    <a:gd name="T6" fmla="*/ 127 w 498"/>
                    <a:gd name="T7" fmla="*/ 0 h 345"/>
                    <a:gd name="T8" fmla="*/ 33 w 498"/>
                    <a:gd name="T9" fmla="*/ 81 h 345"/>
                    <a:gd name="T10" fmla="*/ 0 w 498"/>
                    <a:gd name="T11" fmla="*/ 304 h 345"/>
                    <a:gd name="T12" fmla="*/ 71 w 498"/>
                    <a:gd name="T13" fmla="*/ 345 h 345"/>
                    <a:gd name="T14" fmla="*/ 490 w 498"/>
                    <a:gd name="T15" fmla="*/ 306 h 345"/>
                    <a:gd name="T16" fmla="*/ 497 w 498"/>
                    <a:gd name="T17" fmla="*/ 298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8" h="345">
                      <a:moveTo>
                        <a:pt x="497" y="298"/>
                      </a:moveTo>
                      <a:cubicBezTo>
                        <a:pt x="466" y="81"/>
                        <a:pt x="466" y="81"/>
                        <a:pt x="466" y="81"/>
                      </a:cubicBezTo>
                      <a:cubicBezTo>
                        <a:pt x="459" y="34"/>
                        <a:pt x="419" y="0"/>
                        <a:pt x="37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80" y="0"/>
                        <a:pt x="40" y="34"/>
                        <a:pt x="33" y="81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71" y="345"/>
                        <a:pt x="71" y="345"/>
                        <a:pt x="71" y="345"/>
                      </a:cubicBezTo>
                      <a:cubicBezTo>
                        <a:pt x="490" y="306"/>
                        <a:pt x="490" y="306"/>
                        <a:pt x="490" y="306"/>
                      </a:cubicBezTo>
                      <a:cubicBezTo>
                        <a:pt x="494" y="306"/>
                        <a:pt x="498" y="302"/>
                        <a:pt x="497" y="298"/>
                      </a:cubicBezTo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1" name="Freeform 197">
                  <a:extLst>
                    <a:ext uri="{FF2B5EF4-FFF2-40B4-BE49-F238E27FC236}">
                      <a16:creationId xmlns:a16="http://schemas.microsoft.com/office/drawing/2014/main" id="{E516F6CC-5BAA-486E-A069-4CBACE921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96466" y="3392516"/>
                  <a:ext cx="1556973" cy="736596"/>
                </a:xfrm>
                <a:custGeom>
                  <a:avLst/>
                  <a:gdLst>
                    <a:gd name="T0" fmla="*/ 475 w 475"/>
                    <a:gd name="T1" fmla="*/ 226 h 226"/>
                    <a:gd name="T2" fmla="*/ 454 w 475"/>
                    <a:gd name="T3" fmla="*/ 81 h 226"/>
                    <a:gd name="T4" fmla="*/ 359 w 475"/>
                    <a:gd name="T5" fmla="*/ 0 h 226"/>
                    <a:gd name="T6" fmla="*/ 115 w 475"/>
                    <a:gd name="T7" fmla="*/ 0 h 226"/>
                    <a:gd name="T8" fmla="*/ 21 w 475"/>
                    <a:gd name="T9" fmla="*/ 81 h 226"/>
                    <a:gd name="T10" fmla="*/ 0 w 475"/>
                    <a:gd name="T11" fmla="*/ 226 h 226"/>
                    <a:gd name="T12" fmla="*/ 475 w 475"/>
                    <a:gd name="T13" fmla="*/ 226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5" h="226">
                      <a:moveTo>
                        <a:pt x="475" y="226"/>
                      </a:moveTo>
                      <a:cubicBezTo>
                        <a:pt x="454" y="81"/>
                        <a:pt x="454" y="81"/>
                        <a:pt x="454" y="81"/>
                      </a:cubicBezTo>
                      <a:cubicBezTo>
                        <a:pt x="447" y="34"/>
                        <a:pt x="407" y="0"/>
                        <a:pt x="359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68" y="0"/>
                        <a:pt x="28" y="34"/>
                        <a:pt x="21" y="81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475" y="226"/>
                        <a:pt x="475" y="226"/>
                        <a:pt x="475" y="226"/>
                      </a:cubicBezTo>
                    </a:path>
                  </a:pathLst>
                </a:custGeom>
                <a:solidFill>
                  <a:srgbClr val="5C2D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2" name="Freeform 198">
                  <a:extLst>
                    <a:ext uri="{FF2B5EF4-FFF2-40B4-BE49-F238E27FC236}">
                      <a16:creationId xmlns:a16="http://schemas.microsoft.com/office/drawing/2014/main" id="{24414800-5761-42A1-A1FB-B7429A5A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39820" y="3092293"/>
                  <a:ext cx="673759" cy="635356"/>
                </a:xfrm>
                <a:custGeom>
                  <a:avLst/>
                  <a:gdLst>
                    <a:gd name="T0" fmla="*/ 172 w 206"/>
                    <a:gd name="T1" fmla="*/ 73 h 195"/>
                    <a:gd name="T2" fmla="*/ 172 w 206"/>
                    <a:gd name="T3" fmla="*/ 0 h 195"/>
                    <a:gd name="T4" fmla="*/ 33 w 206"/>
                    <a:gd name="T5" fmla="*/ 0 h 195"/>
                    <a:gd name="T6" fmla="*/ 33 w 206"/>
                    <a:gd name="T7" fmla="*/ 73 h 195"/>
                    <a:gd name="T8" fmla="*/ 14 w 206"/>
                    <a:gd name="T9" fmla="*/ 92 h 195"/>
                    <a:gd name="T10" fmla="*/ 0 w 206"/>
                    <a:gd name="T11" fmla="*/ 92 h 195"/>
                    <a:gd name="T12" fmla="*/ 103 w 206"/>
                    <a:gd name="T13" fmla="*/ 195 h 195"/>
                    <a:gd name="T14" fmla="*/ 206 w 206"/>
                    <a:gd name="T15" fmla="*/ 92 h 195"/>
                    <a:gd name="T16" fmla="*/ 191 w 206"/>
                    <a:gd name="T17" fmla="*/ 92 h 195"/>
                    <a:gd name="T18" fmla="*/ 172 w 206"/>
                    <a:gd name="T19" fmla="*/ 7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6" h="195">
                      <a:moveTo>
                        <a:pt x="172" y="73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3" y="83"/>
                        <a:pt x="25" y="92"/>
                        <a:pt x="14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148"/>
                        <a:pt x="46" y="195"/>
                        <a:pt x="103" y="195"/>
                      </a:cubicBezTo>
                      <a:cubicBezTo>
                        <a:pt x="159" y="195"/>
                        <a:pt x="206" y="148"/>
                        <a:pt x="206" y="92"/>
                      </a:cubicBezTo>
                      <a:cubicBezTo>
                        <a:pt x="191" y="92"/>
                        <a:pt x="191" y="92"/>
                        <a:pt x="191" y="92"/>
                      </a:cubicBezTo>
                      <a:cubicBezTo>
                        <a:pt x="180" y="92"/>
                        <a:pt x="172" y="83"/>
                        <a:pt x="172" y="73"/>
                      </a:cubicBezTo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3" name="Freeform 199">
                  <a:extLst>
                    <a:ext uri="{FF2B5EF4-FFF2-40B4-BE49-F238E27FC236}">
                      <a16:creationId xmlns:a16="http://schemas.microsoft.com/office/drawing/2014/main" id="{58BCFFC1-69E3-42AB-AF6B-21EF67F85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8039" y="3085310"/>
                  <a:ext cx="453826" cy="272296"/>
                </a:xfrm>
                <a:custGeom>
                  <a:avLst/>
                  <a:gdLst>
                    <a:gd name="T0" fmla="*/ 139 w 139"/>
                    <a:gd name="T1" fmla="*/ 21 h 84"/>
                    <a:gd name="T2" fmla="*/ 139 w 139"/>
                    <a:gd name="T3" fmla="*/ 0 h 84"/>
                    <a:gd name="T4" fmla="*/ 0 w 139"/>
                    <a:gd name="T5" fmla="*/ 0 h 84"/>
                    <a:gd name="T6" fmla="*/ 0 w 139"/>
                    <a:gd name="T7" fmla="*/ 82 h 84"/>
                    <a:gd name="T8" fmla="*/ 139 w 139"/>
                    <a:gd name="T9" fmla="*/ 2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" h="84">
                      <a:moveTo>
                        <a:pt x="139" y="21"/>
                      </a:move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95" y="84"/>
                        <a:pt x="139" y="21"/>
                        <a:pt x="139" y="21"/>
                      </a:cubicBezTo>
                      <a:close/>
                    </a:path>
                  </a:pathLst>
                </a:custGeom>
                <a:solidFill>
                  <a:srgbClr val="B38A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4" name="Freeform 200">
                  <a:extLst>
                    <a:ext uri="{FF2B5EF4-FFF2-40B4-BE49-F238E27FC236}">
                      <a16:creationId xmlns:a16="http://schemas.microsoft.com/office/drawing/2014/main" id="{FDA17F7E-2DBE-453A-BE93-CEB7BC101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779" y="2125296"/>
                  <a:ext cx="1103147" cy="1092674"/>
                </a:xfrm>
                <a:custGeom>
                  <a:avLst/>
                  <a:gdLst>
                    <a:gd name="T0" fmla="*/ 329 w 336"/>
                    <a:gd name="T1" fmla="*/ 179 h 335"/>
                    <a:gd name="T2" fmla="*/ 156 w 336"/>
                    <a:gd name="T3" fmla="*/ 328 h 335"/>
                    <a:gd name="T4" fmla="*/ 7 w 336"/>
                    <a:gd name="T5" fmla="*/ 155 h 335"/>
                    <a:gd name="T6" fmla="*/ 180 w 336"/>
                    <a:gd name="T7" fmla="*/ 6 h 335"/>
                    <a:gd name="T8" fmla="*/ 329 w 336"/>
                    <a:gd name="T9" fmla="*/ 179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35">
                      <a:moveTo>
                        <a:pt x="329" y="179"/>
                      </a:moveTo>
                      <a:cubicBezTo>
                        <a:pt x="322" y="268"/>
                        <a:pt x="245" y="335"/>
                        <a:pt x="156" y="328"/>
                      </a:cubicBezTo>
                      <a:cubicBezTo>
                        <a:pt x="67" y="321"/>
                        <a:pt x="0" y="244"/>
                        <a:pt x="7" y="155"/>
                      </a:cubicBezTo>
                      <a:cubicBezTo>
                        <a:pt x="14" y="66"/>
                        <a:pt x="91" y="0"/>
                        <a:pt x="180" y="6"/>
                      </a:cubicBezTo>
                      <a:cubicBezTo>
                        <a:pt x="269" y="13"/>
                        <a:pt x="336" y="91"/>
                        <a:pt x="329" y="179"/>
                      </a:cubicBezTo>
                      <a:close/>
                    </a:path>
                  </a:pathLst>
                </a:custGeom>
                <a:solidFill>
                  <a:srgbClr val="BD36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5" name="Freeform 201">
                  <a:extLst>
                    <a:ext uri="{FF2B5EF4-FFF2-40B4-BE49-F238E27FC236}">
                      <a16:creationId xmlns:a16="http://schemas.microsoft.com/office/drawing/2014/main" id="{A8336D1D-4D5D-42DD-8C04-9212B95E1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1127" y="2422026"/>
                  <a:ext cx="785470" cy="865760"/>
                </a:xfrm>
                <a:custGeom>
                  <a:avLst/>
                  <a:gdLst>
                    <a:gd name="T0" fmla="*/ 99 w 239"/>
                    <a:gd name="T1" fmla="*/ 261 h 265"/>
                    <a:gd name="T2" fmla="*/ 99 w 239"/>
                    <a:gd name="T3" fmla="*/ 261 h 265"/>
                    <a:gd name="T4" fmla="*/ 4 w 239"/>
                    <a:gd name="T5" fmla="*/ 137 h 265"/>
                    <a:gd name="T6" fmla="*/ 14 w 239"/>
                    <a:gd name="T7" fmla="*/ 0 h 265"/>
                    <a:gd name="T8" fmla="*/ 239 w 239"/>
                    <a:gd name="T9" fmla="*/ 17 h 265"/>
                    <a:gd name="T10" fmla="*/ 229 w 239"/>
                    <a:gd name="T11" fmla="*/ 154 h 265"/>
                    <a:gd name="T12" fmla="*/ 99 w 239"/>
                    <a:gd name="T13" fmla="*/ 26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265">
                      <a:moveTo>
                        <a:pt x="99" y="261"/>
                      </a:moveTo>
                      <a:cubicBezTo>
                        <a:pt x="99" y="261"/>
                        <a:pt x="99" y="261"/>
                        <a:pt x="99" y="261"/>
                      </a:cubicBezTo>
                      <a:cubicBezTo>
                        <a:pt x="42" y="256"/>
                        <a:pt x="0" y="195"/>
                        <a:pt x="4" y="137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39" y="17"/>
                        <a:pt x="239" y="17"/>
                        <a:pt x="239" y="17"/>
                      </a:cubicBezTo>
                      <a:cubicBezTo>
                        <a:pt x="229" y="154"/>
                        <a:pt x="229" y="154"/>
                        <a:pt x="229" y="154"/>
                      </a:cubicBezTo>
                      <a:cubicBezTo>
                        <a:pt x="224" y="227"/>
                        <a:pt x="156" y="265"/>
                        <a:pt x="99" y="261"/>
                      </a:cubicBez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6" name="Freeform 202">
                  <a:extLst>
                    <a:ext uri="{FF2B5EF4-FFF2-40B4-BE49-F238E27FC236}">
                      <a16:creationId xmlns:a16="http://schemas.microsoft.com/office/drawing/2014/main" id="{BEBB3CD2-90F0-404D-B720-1A4D1FF18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4616" y="2607048"/>
                  <a:ext cx="425898" cy="638848"/>
                </a:xfrm>
                <a:custGeom>
                  <a:avLst/>
                  <a:gdLst>
                    <a:gd name="T0" fmla="*/ 87 w 130"/>
                    <a:gd name="T1" fmla="*/ 98 h 196"/>
                    <a:gd name="T2" fmla="*/ 80 w 130"/>
                    <a:gd name="T3" fmla="*/ 89 h 196"/>
                    <a:gd name="T4" fmla="*/ 83 w 130"/>
                    <a:gd name="T5" fmla="*/ 83 h 196"/>
                    <a:gd name="T6" fmla="*/ 99 w 130"/>
                    <a:gd name="T7" fmla="*/ 43 h 196"/>
                    <a:gd name="T8" fmla="*/ 100 w 130"/>
                    <a:gd name="T9" fmla="*/ 36 h 196"/>
                    <a:gd name="T10" fmla="*/ 76 w 130"/>
                    <a:gd name="T11" fmla="*/ 5 h 196"/>
                    <a:gd name="T12" fmla="*/ 9 w 130"/>
                    <a:gd name="T13" fmla="*/ 0 h 196"/>
                    <a:gd name="T14" fmla="*/ 8 w 130"/>
                    <a:gd name="T15" fmla="*/ 20 h 196"/>
                    <a:gd name="T16" fmla="*/ 5 w 130"/>
                    <a:gd name="T17" fmla="*/ 60 h 196"/>
                    <a:gd name="T18" fmla="*/ 3 w 130"/>
                    <a:gd name="T19" fmla="*/ 81 h 196"/>
                    <a:gd name="T20" fmla="*/ 59 w 130"/>
                    <a:gd name="T21" fmla="*/ 192 h 196"/>
                    <a:gd name="T22" fmla="*/ 67 w 130"/>
                    <a:gd name="T23" fmla="*/ 196 h 196"/>
                    <a:gd name="T24" fmla="*/ 92 w 130"/>
                    <a:gd name="T25" fmla="*/ 130 h 196"/>
                    <a:gd name="T26" fmla="*/ 108 w 130"/>
                    <a:gd name="T27" fmla="*/ 113 h 196"/>
                    <a:gd name="T28" fmla="*/ 130 w 130"/>
                    <a:gd name="T29" fmla="*/ 101 h 196"/>
                    <a:gd name="T30" fmla="*/ 87 w 130"/>
                    <a:gd name="T31" fmla="*/ 98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0" h="196">
                      <a:moveTo>
                        <a:pt x="87" y="98"/>
                      </a:moveTo>
                      <a:cubicBezTo>
                        <a:pt x="82" y="98"/>
                        <a:pt x="79" y="94"/>
                        <a:pt x="80" y="89"/>
                      </a:cubicBezTo>
                      <a:cubicBezTo>
                        <a:pt x="80" y="87"/>
                        <a:pt x="81" y="85"/>
                        <a:pt x="83" y="83"/>
                      </a:cubicBezTo>
                      <a:cubicBezTo>
                        <a:pt x="90" y="71"/>
                        <a:pt x="96" y="57"/>
                        <a:pt x="99" y="43"/>
                      </a:cubicBezTo>
                      <a:cubicBezTo>
                        <a:pt x="100" y="36"/>
                        <a:pt x="100" y="36"/>
                        <a:pt x="100" y="36"/>
                      </a:cubicBezTo>
                      <a:cubicBezTo>
                        <a:pt x="103" y="21"/>
                        <a:pt x="92" y="7"/>
                        <a:pt x="76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5" y="60"/>
                        <a:pt x="5" y="60"/>
                        <a:pt x="5" y="60"/>
                      </a:cubicBezTo>
                      <a:cubicBezTo>
                        <a:pt x="3" y="81"/>
                        <a:pt x="3" y="81"/>
                        <a:pt x="3" y="81"/>
                      </a:cubicBezTo>
                      <a:cubicBezTo>
                        <a:pt x="0" y="125"/>
                        <a:pt x="23" y="170"/>
                        <a:pt x="59" y="192"/>
                      </a:cubicBezTo>
                      <a:cubicBezTo>
                        <a:pt x="61" y="193"/>
                        <a:pt x="64" y="195"/>
                        <a:pt x="67" y="196"/>
                      </a:cubicBezTo>
                      <a:cubicBezTo>
                        <a:pt x="92" y="130"/>
                        <a:pt x="92" y="130"/>
                        <a:pt x="92" y="130"/>
                      </a:cubicBezTo>
                      <a:cubicBezTo>
                        <a:pt x="95" y="123"/>
                        <a:pt x="101" y="117"/>
                        <a:pt x="108" y="113"/>
                      </a:cubicBezTo>
                      <a:cubicBezTo>
                        <a:pt x="130" y="101"/>
                        <a:pt x="130" y="101"/>
                        <a:pt x="130" y="101"/>
                      </a:cubicBezTo>
                      <a:lnTo>
                        <a:pt x="87" y="98"/>
                      </a:lnTo>
                      <a:close/>
                    </a:path>
                  </a:pathLst>
                </a:custGeom>
                <a:solidFill>
                  <a:srgbClr val="B38A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7" name="Freeform 203">
                  <a:extLst>
                    <a:ext uri="{FF2B5EF4-FFF2-40B4-BE49-F238E27FC236}">
                      <a16:creationId xmlns:a16="http://schemas.microsoft.com/office/drawing/2014/main" id="{FB99526E-F705-4222-86DE-59764CC6A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9166" y="3029455"/>
                  <a:ext cx="293241" cy="129168"/>
                </a:xfrm>
                <a:custGeom>
                  <a:avLst/>
                  <a:gdLst>
                    <a:gd name="T0" fmla="*/ 90 w 90"/>
                    <a:gd name="T1" fmla="*/ 7 h 40"/>
                    <a:gd name="T2" fmla="*/ 42 w 90"/>
                    <a:gd name="T3" fmla="*/ 39 h 40"/>
                    <a:gd name="T4" fmla="*/ 0 w 90"/>
                    <a:gd name="T5" fmla="*/ 0 h 40"/>
                    <a:gd name="T6" fmla="*/ 90 w 90"/>
                    <a:gd name="T7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40">
                      <a:moveTo>
                        <a:pt x="90" y="7"/>
                      </a:moveTo>
                      <a:cubicBezTo>
                        <a:pt x="79" y="27"/>
                        <a:pt x="61" y="40"/>
                        <a:pt x="42" y="39"/>
                      </a:cubicBezTo>
                      <a:cubicBezTo>
                        <a:pt x="23" y="37"/>
                        <a:pt x="7" y="22"/>
                        <a:pt x="0" y="0"/>
                      </a:cubicBezTo>
                      <a:lnTo>
                        <a:pt x="90" y="7"/>
                      </a:lnTo>
                      <a:close/>
                    </a:path>
                  </a:pathLst>
                </a:custGeom>
                <a:solidFill>
                  <a:srgbClr val="EE4D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8" name="Freeform 204">
                  <a:extLst>
                    <a:ext uri="{FF2B5EF4-FFF2-40B4-BE49-F238E27FC236}">
                      <a16:creationId xmlns:a16="http://schemas.microsoft.com/office/drawing/2014/main" id="{9CD01547-6900-4858-ADA1-383DFC4BF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9166" y="3029455"/>
                  <a:ext cx="293241" cy="104729"/>
                </a:xfrm>
                <a:custGeom>
                  <a:avLst/>
                  <a:gdLst>
                    <a:gd name="T0" fmla="*/ 90 w 90"/>
                    <a:gd name="T1" fmla="*/ 7 h 32"/>
                    <a:gd name="T2" fmla="*/ 43 w 90"/>
                    <a:gd name="T3" fmla="*/ 30 h 32"/>
                    <a:gd name="T4" fmla="*/ 0 w 90"/>
                    <a:gd name="T5" fmla="*/ 0 h 32"/>
                    <a:gd name="T6" fmla="*/ 90 w 90"/>
                    <a:gd name="T7" fmla="*/ 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32">
                      <a:moveTo>
                        <a:pt x="90" y="7"/>
                      </a:moveTo>
                      <a:cubicBezTo>
                        <a:pt x="79" y="27"/>
                        <a:pt x="62" y="32"/>
                        <a:pt x="43" y="30"/>
                      </a:cubicBezTo>
                      <a:cubicBezTo>
                        <a:pt x="23" y="29"/>
                        <a:pt x="7" y="22"/>
                        <a:pt x="0" y="0"/>
                      </a:cubicBezTo>
                      <a:lnTo>
                        <a:pt x="90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49" name="Freeform 205">
                  <a:extLst>
                    <a:ext uri="{FF2B5EF4-FFF2-40B4-BE49-F238E27FC236}">
                      <a16:creationId xmlns:a16="http://schemas.microsoft.com/office/drawing/2014/main" id="{420DD836-7B38-4E3C-93C6-8A43FB847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0335" y="2746687"/>
                  <a:ext cx="83783" cy="73312"/>
                </a:xfrm>
                <a:custGeom>
                  <a:avLst/>
                  <a:gdLst>
                    <a:gd name="T0" fmla="*/ 1 w 26"/>
                    <a:gd name="T1" fmla="*/ 12 h 23"/>
                    <a:gd name="T2" fmla="*/ 14 w 26"/>
                    <a:gd name="T3" fmla="*/ 1 h 23"/>
                    <a:gd name="T4" fmla="*/ 25 w 26"/>
                    <a:gd name="T5" fmla="*/ 14 h 23"/>
                    <a:gd name="T6" fmla="*/ 20 w 26"/>
                    <a:gd name="T7" fmla="*/ 23 h 23"/>
                    <a:gd name="T8" fmla="*/ 4 w 26"/>
                    <a:gd name="T9" fmla="*/ 22 h 23"/>
                    <a:gd name="T10" fmla="*/ 1 w 26"/>
                    <a:gd name="T11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23">
                      <a:moveTo>
                        <a:pt x="1" y="12"/>
                      </a:moveTo>
                      <a:cubicBezTo>
                        <a:pt x="1" y="5"/>
                        <a:pt x="7" y="0"/>
                        <a:pt x="14" y="1"/>
                      </a:cubicBezTo>
                      <a:cubicBezTo>
                        <a:pt x="21" y="1"/>
                        <a:pt x="26" y="7"/>
                        <a:pt x="25" y="14"/>
                      </a:cubicBezTo>
                      <a:cubicBezTo>
                        <a:pt x="25" y="18"/>
                        <a:pt x="23" y="21"/>
                        <a:pt x="20" y="23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2" y="19"/>
                        <a:pt x="0" y="16"/>
                        <a:pt x="1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0" name="Freeform 206">
                  <a:extLst>
                    <a:ext uri="{FF2B5EF4-FFF2-40B4-BE49-F238E27FC236}">
                      <a16:creationId xmlns:a16="http://schemas.microsoft.com/office/drawing/2014/main" id="{6551FFB7-2960-48D6-87E3-E2DEB71AE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2364" y="2715268"/>
                  <a:ext cx="83783" cy="76802"/>
                </a:xfrm>
                <a:custGeom>
                  <a:avLst/>
                  <a:gdLst>
                    <a:gd name="T0" fmla="*/ 0 w 25"/>
                    <a:gd name="T1" fmla="*/ 12 h 23"/>
                    <a:gd name="T2" fmla="*/ 14 w 25"/>
                    <a:gd name="T3" fmla="*/ 1 h 23"/>
                    <a:gd name="T4" fmla="*/ 25 w 25"/>
                    <a:gd name="T5" fmla="*/ 14 h 23"/>
                    <a:gd name="T6" fmla="*/ 20 w 25"/>
                    <a:gd name="T7" fmla="*/ 23 h 23"/>
                    <a:gd name="T8" fmla="*/ 4 w 25"/>
                    <a:gd name="T9" fmla="*/ 21 h 23"/>
                    <a:gd name="T10" fmla="*/ 0 w 25"/>
                    <a:gd name="T11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3">
                      <a:moveTo>
                        <a:pt x="0" y="12"/>
                      </a:moveTo>
                      <a:cubicBezTo>
                        <a:pt x="1" y="5"/>
                        <a:pt x="7" y="0"/>
                        <a:pt x="14" y="1"/>
                      </a:cubicBezTo>
                      <a:cubicBezTo>
                        <a:pt x="20" y="1"/>
                        <a:pt x="25" y="7"/>
                        <a:pt x="25" y="14"/>
                      </a:cubicBezTo>
                      <a:cubicBezTo>
                        <a:pt x="25" y="17"/>
                        <a:pt x="23" y="21"/>
                        <a:pt x="20" y="23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1" y="19"/>
                        <a:pt x="0" y="16"/>
                        <a:pt x="0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1" name="Freeform 207">
                  <a:extLst>
                    <a:ext uri="{FF2B5EF4-FFF2-40B4-BE49-F238E27FC236}">
                      <a16:creationId xmlns:a16="http://schemas.microsoft.com/office/drawing/2014/main" id="{AE39958F-A69C-40FC-8677-E52B2D747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6888" y="2659412"/>
                  <a:ext cx="83783" cy="223422"/>
                </a:xfrm>
                <a:custGeom>
                  <a:avLst/>
                  <a:gdLst>
                    <a:gd name="T0" fmla="*/ 6 w 25"/>
                    <a:gd name="T1" fmla="*/ 0 h 69"/>
                    <a:gd name="T2" fmla="*/ 24 w 25"/>
                    <a:gd name="T3" fmla="*/ 36 h 69"/>
                    <a:gd name="T4" fmla="*/ 0 w 25"/>
                    <a:gd name="T5" fmla="*/ 69 h 69"/>
                    <a:gd name="T6" fmla="*/ 6 w 25"/>
                    <a:gd name="T7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9">
                      <a:moveTo>
                        <a:pt x="6" y="0"/>
                      </a:moveTo>
                      <a:cubicBezTo>
                        <a:pt x="18" y="7"/>
                        <a:pt x="25" y="21"/>
                        <a:pt x="24" y="36"/>
                      </a:cubicBezTo>
                      <a:cubicBezTo>
                        <a:pt x="23" y="51"/>
                        <a:pt x="13" y="64"/>
                        <a:pt x="0" y="69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2" name="Freeform 208">
                  <a:extLst>
                    <a:ext uri="{FF2B5EF4-FFF2-40B4-BE49-F238E27FC236}">
                      <a16:creationId xmlns:a16="http://schemas.microsoft.com/office/drawing/2014/main" id="{CA3AE8D5-6C73-4689-A4E7-C9F874968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6888" y="2826979"/>
                  <a:ext cx="73312" cy="83783"/>
                </a:xfrm>
                <a:custGeom>
                  <a:avLst/>
                  <a:gdLst>
                    <a:gd name="T0" fmla="*/ 21 w 22"/>
                    <a:gd name="T1" fmla="*/ 14 h 26"/>
                    <a:gd name="T2" fmla="*/ 8 w 22"/>
                    <a:gd name="T3" fmla="*/ 25 h 26"/>
                    <a:gd name="T4" fmla="*/ 0 w 22"/>
                    <a:gd name="T5" fmla="*/ 21 h 26"/>
                    <a:gd name="T6" fmla="*/ 1 w 22"/>
                    <a:gd name="T7" fmla="*/ 3 h 26"/>
                    <a:gd name="T8" fmla="*/ 10 w 22"/>
                    <a:gd name="T9" fmla="*/ 0 h 26"/>
                    <a:gd name="T10" fmla="*/ 18 w 22"/>
                    <a:gd name="T11" fmla="*/ 4 h 26"/>
                    <a:gd name="T12" fmla="*/ 21 w 22"/>
                    <a:gd name="T13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">
                      <a:moveTo>
                        <a:pt x="21" y="14"/>
                      </a:moveTo>
                      <a:cubicBezTo>
                        <a:pt x="21" y="20"/>
                        <a:pt x="15" y="26"/>
                        <a:pt x="8" y="25"/>
                      </a:cubicBezTo>
                      <a:cubicBezTo>
                        <a:pt x="5" y="25"/>
                        <a:pt x="2" y="23"/>
                        <a:pt x="0" y="21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6" y="2"/>
                        <a:pt x="18" y="4"/>
                      </a:cubicBezTo>
                      <a:cubicBezTo>
                        <a:pt x="20" y="6"/>
                        <a:pt x="22" y="10"/>
                        <a:pt x="21" y="14"/>
                      </a:cubicBezTo>
                      <a:close/>
                    </a:path>
                  </a:pathLst>
                </a:custGeom>
                <a:solidFill>
                  <a:srgbClr val="FBB6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3" name="Freeform 209">
                  <a:extLst>
                    <a:ext uri="{FF2B5EF4-FFF2-40B4-BE49-F238E27FC236}">
                      <a16:creationId xmlns:a16="http://schemas.microsoft.com/office/drawing/2014/main" id="{6FFDAF60-02FE-440E-A23F-B5EB52F43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4075" y="2383627"/>
                  <a:ext cx="600447" cy="335133"/>
                </a:xfrm>
                <a:custGeom>
                  <a:avLst/>
                  <a:gdLst>
                    <a:gd name="T0" fmla="*/ 0 w 183"/>
                    <a:gd name="T1" fmla="*/ 0 h 103"/>
                    <a:gd name="T2" fmla="*/ 169 w 183"/>
                    <a:gd name="T3" fmla="*/ 103 h 103"/>
                    <a:gd name="T4" fmla="*/ 183 w 183"/>
                    <a:gd name="T5" fmla="*/ 14 h 103"/>
                    <a:gd name="T6" fmla="*/ 0 w 183"/>
                    <a:gd name="T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3" h="103">
                      <a:moveTo>
                        <a:pt x="0" y="0"/>
                      </a:moveTo>
                      <a:cubicBezTo>
                        <a:pt x="0" y="0"/>
                        <a:pt x="40" y="95"/>
                        <a:pt x="169" y="103"/>
                      </a:cubicBezTo>
                      <a:cubicBezTo>
                        <a:pt x="183" y="14"/>
                        <a:pt x="183" y="14"/>
                        <a:pt x="183" y="1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36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4" name="Freeform 210">
                  <a:extLst>
                    <a:ext uri="{FF2B5EF4-FFF2-40B4-BE49-F238E27FC236}">
                      <a16:creationId xmlns:a16="http://schemas.microsoft.com/office/drawing/2014/main" id="{4A6FE44E-4D1B-450A-8F34-CB45BC14B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5091" y="2373152"/>
                  <a:ext cx="279278" cy="289751"/>
                </a:xfrm>
                <a:custGeom>
                  <a:avLst/>
                  <a:gdLst>
                    <a:gd name="T0" fmla="*/ 80 w 85"/>
                    <a:gd name="T1" fmla="*/ 5 h 89"/>
                    <a:gd name="T2" fmla="*/ 22 w 85"/>
                    <a:gd name="T3" fmla="*/ 0 h 89"/>
                    <a:gd name="T4" fmla="*/ 8 w 85"/>
                    <a:gd name="T5" fmla="*/ 15 h 89"/>
                    <a:gd name="T6" fmla="*/ 5 w 85"/>
                    <a:gd name="T7" fmla="*/ 28 h 89"/>
                    <a:gd name="T8" fmla="*/ 0 w 85"/>
                    <a:gd name="T9" fmla="*/ 89 h 89"/>
                    <a:gd name="T10" fmla="*/ 80 w 85"/>
                    <a:gd name="T11" fmla="*/ 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" h="89">
                      <a:moveTo>
                        <a:pt x="80" y="5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85" y="66"/>
                        <a:pt x="80" y="5"/>
                        <a:pt x="80" y="5"/>
                      </a:cubicBezTo>
                      <a:close/>
                    </a:path>
                  </a:pathLst>
                </a:custGeom>
                <a:solidFill>
                  <a:srgbClr val="BD36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5" name="Freeform 211">
                  <a:extLst>
                    <a:ext uri="{FF2B5EF4-FFF2-40B4-BE49-F238E27FC236}">
                      <a16:creationId xmlns:a16="http://schemas.microsoft.com/office/drawing/2014/main" id="{7A4ADD0E-A050-4645-90C3-C71305BF1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32046" y="2034529"/>
                  <a:ext cx="499209" cy="495717"/>
                </a:xfrm>
                <a:custGeom>
                  <a:avLst/>
                  <a:gdLst>
                    <a:gd name="T0" fmla="*/ 150 w 153"/>
                    <a:gd name="T1" fmla="*/ 82 h 152"/>
                    <a:gd name="T2" fmla="*/ 71 w 153"/>
                    <a:gd name="T3" fmla="*/ 149 h 152"/>
                    <a:gd name="T4" fmla="*/ 3 w 153"/>
                    <a:gd name="T5" fmla="*/ 71 h 152"/>
                    <a:gd name="T6" fmla="*/ 82 w 153"/>
                    <a:gd name="T7" fmla="*/ 3 h 152"/>
                    <a:gd name="T8" fmla="*/ 150 w 153"/>
                    <a:gd name="T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0" y="82"/>
                      </a:moveTo>
                      <a:cubicBezTo>
                        <a:pt x="147" y="122"/>
                        <a:pt x="111" y="152"/>
                        <a:pt x="71" y="149"/>
                      </a:cubicBezTo>
                      <a:cubicBezTo>
                        <a:pt x="31" y="146"/>
                        <a:pt x="0" y="111"/>
                        <a:pt x="3" y="71"/>
                      </a:cubicBezTo>
                      <a:cubicBezTo>
                        <a:pt x="6" y="30"/>
                        <a:pt x="42" y="0"/>
                        <a:pt x="82" y="3"/>
                      </a:cubicBezTo>
                      <a:cubicBezTo>
                        <a:pt x="123" y="6"/>
                        <a:pt x="153" y="41"/>
                        <a:pt x="150" y="82"/>
                      </a:cubicBezTo>
                      <a:close/>
                    </a:path>
                  </a:pathLst>
                </a:custGeom>
                <a:solidFill>
                  <a:srgbClr val="BD36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6" name="Rectangle 212">
                  <a:extLst>
                    <a:ext uri="{FF2B5EF4-FFF2-40B4-BE49-F238E27FC236}">
                      <a16:creationId xmlns:a16="http://schemas.microsoft.com/office/drawing/2014/main" id="{B83C0ACE-AFD8-4BEC-BD81-6210CB9D3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0834" y="4066275"/>
                  <a:ext cx="1068237" cy="3211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7" name="Rectangle 213">
                  <a:extLst>
                    <a:ext uri="{FF2B5EF4-FFF2-40B4-BE49-F238E27FC236}">
                      <a16:creationId xmlns:a16="http://schemas.microsoft.com/office/drawing/2014/main" id="{12C7DCD6-8004-46AE-A844-F774DF277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0834" y="4066275"/>
                  <a:ext cx="1068237" cy="321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8" name="Freeform 214">
                  <a:extLst>
                    <a:ext uri="{FF2B5EF4-FFF2-40B4-BE49-F238E27FC236}">
                      <a16:creationId xmlns:a16="http://schemas.microsoft.com/office/drawing/2014/main" id="{D3F494D6-D426-456F-8F83-062B4B149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4592" y="3392516"/>
                  <a:ext cx="638848" cy="736596"/>
                </a:xfrm>
                <a:custGeom>
                  <a:avLst/>
                  <a:gdLst>
                    <a:gd name="T0" fmla="*/ 89 w 195"/>
                    <a:gd name="T1" fmla="*/ 0 h 226"/>
                    <a:gd name="T2" fmla="*/ 61 w 195"/>
                    <a:gd name="T3" fmla="*/ 0 h 226"/>
                    <a:gd name="T4" fmla="*/ 0 w 195"/>
                    <a:gd name="T5" fmla="*/ 93 h 226"/>
                    <a:gd name="T6" fmla="*/ 20 w 195"/>
                    <a:gd name="T7" fmla="*/ 207 h 226"/>
                    <a:gd name="T8" fmla="*/ 120 w 195"/>
                    <a:gd name="T9" fmla="*/ 207 h 226"/>
                    <a:gd name="T10" fmla="*/ 120 w 195"/>
                    <a:gd name="T11" fmla="*/ 226 h 226"/>
                    <a:gd name="T12" fmla="*/ 195 w 195"/>
                    <a:gd name="T13" fmla="*/ 226 h 226"/>
                    <a:gd name="T14" fmla="*/ 174 w 195"/>
                    <a:gd name="T15" fmla="*/ 81 h 226"/>
                    <a:gd name="T16" fmla="*/ 89 w 195"/>
                    <a:gd name="T1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5" h="226">
                      <a:moveTo>
                        <a:pt x="89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0" y="42"/>
                        <a:pt x="36" y="77"/>
                        <a:pt x="0" y="93"/>
                      </a:cubicBezTo>
                      <a:cubicBezTo>
                        <a:pt x="20" y="207"/>
                        <a:pt x="20" y="207"/>
                        <a:pt x="20" y="207"/>
                      </a:cubicBezTo>
                      <a:cubicBezTo>
                        <a:pt x="120" y="207"/>
                        <a:pt x="120" y="207"/>
                        <a:pt x="120" y="207"/>
                      </a:cubicBezTo>
                      <a:cubicBezTo>
                        <a:pt x="120" y="226"/>
                        <a:pt x="120" y="226"/>
                        <a:pt x="120" y="226"/>
                      </a:cubicBezTo>
                      <a:cubicBezTo>
                        <a:pt x="195" y="226"/>
                        <a:pt x="195" y="226"/>
                        <a:pt x="195" y="226"/>
                      </a:cubicBezTo>
                      <a:cubicBezTo>
                        <a:pt x="174" y="81"/>
                        <a:pt x="174" y="81"/>
                        <a:pt x="174" y="81"/>
                      </a:cubicBezTo>
                      <a:cubicBezTo>
                        <a:pt x="167" y="38"/>
                        <a:pt x="132" y="5"/>
                        <a:pt x="89" y="0"/>
                      </a:cubicBezTo>
                    </a:path>
                  </a:pathLst>
                </a:custGeom>
                <a:solidFill>
                  <a:srgbClr val="5328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59" name="Freeform 215">
                  <a:extLst>
                    <a:ext uri="{FF2B5EF4-FFF2-40B4-BE49-F238E27FC236}">
                      <a16:creationId xmlns:a16="http://schemas.microsoft.com/office/drawing/2014/main" id="{2AB7C186-D957-403C-8C2E-468ADB994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4592" y="3392516"/>
                  <a:ext cx="198986" cy="300224"/>
                </a:xfrm>
                <a:custGeom>
                  <a:avLst/>
                  <a:gdLst>
                    <a:gd name="T0" fmla="*/ 61 w 61"/>
                    <a:gd name="T1" fmla="*/ 0 h 93"/>
                    <a:gd name="T2" fmla="*/ 60 w 61"/>
                    <a:gd name="T3" fmla="*/ 0 h 93"/>
                    <a:gd name="T4" fmla="*/ 0 w 61"/>
                    <a:gd name="T5" fmla="*/ 93 h 93"/>
                    <a:gd name="T6" fmla="*/ 0 w 61"/>
                    <a:gd name="T7" fmla="*/ 93 h 93"/>
                    <a:gd name="T8" fmla="*/ 61 w 61"/>
                    <a:gd name="T9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93">
                      <a:moveTo>
                        <a:pt x="61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0" y="41"/>
                        <a:pt x="35" y="77"/>
                        <a:pt x="0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36" y="77"/>
                        <a:pt x="60" y="42"/>
                        <a:pt x="61" y="0"/>
                      </a:cubicBezTo>
                    </a:path>
                  </a:pathLst>
                </a:custGeom>
                <a:solidFill>
                  <a:srgbClr val="B089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60" name="Freeform 216">
                  <a:extLst>
                    <a:ext uri="{FF2B5EF4-FFF2-40B4-BE49-F238E27FC236}">
                      <a16:creationId xmlns:a16="http://schemas.microsoft.com/office/drawing/2014/main" id="{097FC808-A46E-4097-AEDB-1AE2740BC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0919" y="4066275"/>
                  <a:ext cx="328152" cy="62837"/>
                </a:xfrm>
                <a:custGeom>
                  <a:avLst/>
                  <a:gdLst>
                    <a:gd name="T0" fmla="*/ 94 w 94"/>
                    <a:gd name="T1" fmla="*/ 0 h 18"/>
                    <a:gd name="T2" fmla="*/ 0 w 94"/>
                    <a:gd name="T3" fmla="*/ 0 h 18"/>
                    <a:gd name="T4" fmla="*/ 4 w 94"/>
                    <a:gd name="T5" fmla="*/ 18 h 18"/>
                    <a:gd name="T6" fmla="*/ 94 w 94"/>
                    <a:gd name="T7" fmla="*/ 18 h 18"/>
                    <a:gd name="T8" fmla="*/ 94 w 94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8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4" y="18"/>
                      </a:lnTo>
                      <a:lnTo>
                        <a:pt x="94" y="18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461" name="Freeform 217">
                  <a:extLst>
                    <a:ext uri="{FF2B5EF4-FFF2-40B4-BE49-F238E27FC236}">
                      <a16:creationId xmlns:a16="http://schemas.microsoft.com/office/drawing/2014/main" id="{44D7038F-8A9D-46D8-9404-EC45BCB30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0919" y="4066275"/>
                  <a:ext cx="328152" cy="62837"/>
                </a:xfrm>
                <a:custGeom>
                  <a:avLst/>
                  <a:gdLst>
                    <a:gd name="T0" fmla="*/ 94 w 94"/>
                    <a:gd name="T1" fmla="*/ 0 h 18"/>
                    <a:gd name="T2" fmla="*/ 0 w 94"/>
                    <a:gd name="T3" fmla="*/ 0 h 18"/>
                    <a:gd name="T4" fmla="*/ 4 w 94"/>
                    <a:gd name="T5" fmla="*/ 18 h 18"/>
                    <a:gd name="T6" fmla="*/ 94 w 94"/>
                    <a:gd name="T7" fmla="*/ 18 h 18"/>
                    <a:gd name="T8" fmla="*/ 94 w 94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8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4" y="18"/>
                      </a:lnTo>
                      <a:lnTo>
                        <a:pt x="94" y="18"/>
                      </a:lnTo>
                      <a:lnTo>
                        <a:pt x="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25" name="Freeform 281">
                  <a:extLst>
                    <a:ext uri="{FF2B5EF4-FFF2-40B4-BE49-F238E27FC236}">
                      <a16:creationId xmlns:a16="http://schemas.microsoft.com/office/drawing/2014/main" id="{4301D22A-4E1D-406D-AF85-F8C5D3247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91960" y="3745106"/>
                  <a:ext cx="1529045" cy="960018"/>
                </a:xfrm>
                <a:custGeom>
                  <a:avLst/>
                  <a:gdLst>
                    <a:gd name="T0" fmla="*/ 445 w 467"/>
                    <a:gd name="T1" fmla="*/ 0 h 294"/>
                    <a:gd name="T2" fmla="*/ 22 w 467"/>
                    <a:gd name="T3" fmla="*/ 0 h 294"/>
                    <a:gd name="T4" fmla="*/ 0 w 467"/>
                    <a:gd name="T5" fmla="*/ 22 h 294"/>
                    <a:gd name="T6" fmla="*/ 0 w 467"/>
                    <a:gd name="T7" fmla="*/ 272 h 294"/>
                    <a:gd name="T8" fmla="*/ 22 w 467"/>
                    <a:gd name="T9" fmla="*/ 294 h 294"/>
                    <a:gd name="T10" fmla="*/ 445 w 467"/>
                    <a:gd name="T11" fmla="*/ 294 h 294"/>
                    <a:gd name="T12" fmla="*/ 467 w 467"/>
                    <a:gd name="T13" fmla="*/ 272 h 294"/>
                    <a:gd name="T14" fmla="*/ 467 w 467"/>
                    <a:gd name="T15" fmla="*/ 22 h 294"/>
                    <a:gd name="T16" fmla="*/ 445 w 467"/>
                    <a:gd name="T17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7" h="294">
                      <a:moveTo>
                        <a:pt x="445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4"/>
                        <a:pt x="10" y="294"/>
                        <a:pt x="22" y="294"/>
                      </a:cubicBezTo>
                      <a:cubicBezTo>
                        <a:pt x="445" y="294"/>
                        <a:pt x="445" y="294"/>
                        <a:pt x="445" y="294"/>
                      </a:cubicBezTo>
                      <a:cubicBezTo>
                        <a:pt x="458" y="294"/>
                        <a:pt x="467" y="284"/>
                        <a:pt x="467" y="272"/>
                      </a:cubicBezTo>
                      <a:cubicBezTo>
                        <a:pt x="467" y="22"/>
                        <a:pt x="467" y="22"/>
                        <a:pt x="467" y="22"/>
                      </a:cubicBezTo>
                      <a:cubicBezTo>
                        <a:pt x="467" y="10"/>
                        <a:pt x="458" y="0"/>
                        <a:pt x="445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26" name="Freeform 282">
                  <a:extLst>
                    <a:ext uri="{FF2B5EF4-FFF2-40B4-BE49-F238E27FC236}">
                      <a16:creationId xmlns:a16="http://schemas.microsoft.com/office/drawing/2014/main" id="{7BA63CCA-85C6-4224-9FE5-442EFD858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8348" y="3745106"/>
                  <a:ext cx="132657" cy="960018"/>
                </a:xfrm>
                <a:custGeom>
                  <a:avLst/>
                  <a:gdLst>
                    <a:gd name="T0" fmla="*/ 22 w 41"/>
                    <a:gd name="T1" fmla="*/ 272 h 294"/>
                    <a:gd name="T2" fmla="*/ 22 w 41"/>
                    <a:gd name="T3" fmla="*/ 22 h 294"/>
                    <a:gd name="T4" fmla="*/ 0 w 41"/>
                    <a:gd name="T5" fmla="*/ 0 h 294"/>
                    <a:gd name="T6" fmla="*/ 19 w 41"/>
                    <a:gd name="T7" fmla="*/ 0 h 294"/>
                    <a:gd name="T8" fmla="*/ 41 w 41"/>
                    <a:gd name="T9" fmla="*/ 22 h 294"/>
                    <a:gd name="T10" fmla="*/ 41 w 41"/>
                    <a:gd name="T11" fmla="*/ 272 h 294"/>
                    <a:gd name="T12" fmla="*/ 19 w 41"/>
                    <a:gd name="T13" fmla="*/ 294 h 294"/>
                    <a:gd name="T14" fmla="*/ 0 w 41"/>
                    <a:gd name="T15" fmla="*/ 294 h 294"/>
                    <a:gd name="T16" fmla="*/ 22 w 41"/>
                    <a:gd name="T17" fmla="*/ 272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294">
                      <a:moveTo>
                        <a:pt x="22" y="272"/>
                      </a:move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10"/>
                        <a:pt x="12" y="0"/>
                        <a:pt x="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2" y="0"/>
                        <a:pt x="41" y="10"/>
                        <a:pt x="41" y="22"/>
                      </a:cubicBezTo>
                      <a:cubicBezTo>
                        <a:pt x="41" y="272"/>
                        <a:pt x="41" y="272"/>
                        <a:pt x="41" y="272"/>
                      </a:cubicBezTo>
                      <a:cubicBezTo>
                        <a:pt x="41" y="284"/>
                        <a:pt x="32" y="294"/>
                        <a:pt x="19" y="294"/>
                      </a:cubicBezTo>
                      <a:cubicBezTo>
                        <a:pt x="0" y="294"/>
                        <a:pt x="0" y="294"/>
                        <a:pt x="0" y="294"/>
                      </a:cubicBezTo>
                      <a:cubicBezTo>
                        <a:pt x="12" y="294"/>
                        <a:pt x="22" y="284"/>
                        <a:pt x="22" y="272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27" name="Rectangle 283">
                  <a:extLst>
                    <a:ext uri="{FF2B5EF4-FFF2-40B4-BE49-F238E27FC236}">
                      <a16:creationId xmlns:a16="http://schemas.microsoft.com/office/drawing/2014/main" id="{B8FE060F-257B-4B11-8383-73F9BDEFD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91960" y="4624831"/>
                  <a:ext cx="1529045" cy="80294"/>
                </a:xfrm>
                <a:prstGeom prst="rect">
                  <a:avLst/>
                </a:pr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28" name="Rectangle 284">
                  <a:extLst>
                    <a:ext uri="{FF2B5EF4-FFF2-40B4-BE49-F238E27FC236}">
                      <a16:creationId xmlns:a16="http://schemas.microsoft.com/office/drawing/2014/main" id="{5B257E01-5C3D-4F18-8639-DEDA9261E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7137" y="4167511"/>
                  <a:ext cx="55856" cy="55856"/>
                </a:xfrm>
                <a:prstGeom prst="rect">
                  <a:avLst/>
                </a:prstGeom>
                <a:solidFill>
                  <a:srgbClr val="B5B5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29" name="Rectangle 285">
                  <a:extLst>
                    <a:ext uri="{FF2B5EF4-FFF2-40B4-BE49-F238E27FC236}">
                      <a16:creationId xmlns:a16="http://schemas.microsoft.com/office/drawing/2014/main" id="{B7A5B287-B608-40FC-B506-4231547EF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9974" y="4167511"/>
                  <a:ext cx="52366" cy="55856"/>
                </a:xfrm>
                <a:prstGeom prst="rect">
                  <a:avLst/>
                </a:prstGeom>
                <a:solidFill>
                  <a:srgbClr val="B5B5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30" name="Rectangle 286">
                  <a:extLst>
                    <a:ext uri="{FF2B5EF4-FFF2-40B4-BE49-F238E27FC236}">
                      <a16:creationId xmlns:a16="http://schemas.microsoft.com/office/drawing/2014/main" id="{DB4798C4-59E3-4865-B9F7-D993B22FB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7137" y="4230350"/>
                  <a:ext cx="55856" cy="52366"/>
                </a:xfrm>
                <a:prstGeom prst="rect">
                  <a:avLst/>
                </a:prstGeom>
                <a:solidFill>
                  <a:srgbClr val="B5B5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31" name="Rectangle 287">
                  <a:extLst>
                    <a:ext uri="{FF2B5EF4-FFF2-40B4-BE49-F238E27FC236}">
                      <a16:creationId xmlns:a16="http://schemas.microsoft.com/office/drawing/2014/main" id="{B829C131-2414-4BCC-8621-4CC3FD4CFB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9974" y="4230350"/>
                  <a:ext cx="52366" cy="52366"/>
                </a:xfrm>
                <a:prstGeom prst="rect">
                  <a:avLst/>
                </a:prstGeom>
                <a:solidFill>
                  <a:srgbClr val="B5B5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71" name="Freeform 327">
                  <a:extLst>
                    <a:ext uri="{FF2B5EF4-FFF2-40B4-BE49-F238E27FC236}">
                      <a16:creationId xmlns:a16="http://schemas.microsoft.com/office/drawing/2014/main" id="{5E6D485C-9CD2-4622-B8B3-F5A1D7338B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4883" y="4610866"/>
                  <a:ext cx="76802" cy="104729"/>
                </a:xfrm>
                <a:custGeom>
                  <a:avLst/>
                  <a:gdLst>
                    <a:gd name="T0" fmla="*/ 24 w 24"/>
                    <a:gd name="T1" fmla="*/ 32 h 32"/>
                    <a:gd name="T2" fmla="*/ 24 w 24"/>
                    <a:gd name="T3" fmla="*/ 12 h 32"/>
                    <a:gd name="T4" fmla="*/ 12 w 24"/>
                    <a:gd name="T5" fmla="*/ 0 h 32"/>
                    <a:gd name="T6" fmla="*/ 0 w 24"/>
                    <a:gd name="T7" fmla="*/ 12 h 32"/>
                    <a:gd name="T8" fmla="*/ 0 w 24"/>
                    <a:gd name="T9" fmla="*/ 32 h 32"/>
                    <a:gd name="T10" fmla="*/ 24 w 24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2">
                      <a:moveTo>
                        <a:pt x="24" y="3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6"/>
                        <a:pt x="19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32"/>
                        <a:pt x="0" y="32"/>
                        <a:pt x="0" y="32"/>
                      </a:cubicBezTo>
                      <a:lnTo>
                        <a:pt x="24" y="32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72" name="Freeform 328">
                  <a:extLst>
                    <a:ext uri="{FF2B5EF4-FFF2-40B4-BE49-F238E27FC236}">
                      <a16:creationId xmlns:a16="http://schemas.microsoft.com/office/drawing/2014/main" id="{200A58C8-B732-4DC0-B512-013BBC961C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1685" y="4579446"/>
                  <a:ext cx="80294" cy="136149"/>
                </a:xfrm>
                <a:custGeom>
                  <a:avLst/>
                  <a:gdLst>
                    <a:gd name="T0" fmla="*/ 24 w 24"/>
                    <a:gd name="T1" fmla="*/ 41 h 41"/>
                    <a:gd name="T2" fmla="*/ 24 w 24"/>
                    <a:gd name="T3" fmla="*/ 12 h 41"/>
                    <a:gd name="T4" fmla="*/ 12 w 24"/>
                    <a:gd name="T5" fmla="*/ 0 h 41"/>
                    <a:gd name="T6" fmla="*/ 0 w 24"/>
                    <a:gd name="T7" fmla="*/ 12 h 41"/>
                    <a:gd name="T8" fmla="*/ 0 w 24"/>
                    <a:gd name="T9" fmla="*/ 41 h 41"/>
                    <a:gd name="T10" fmla="*/ 24 w 24"/>
                    <a:gd name="T1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1">
                      <a:moveTo>
                        <a:pt x="24" y="41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6"/>
                        <a:pt x="19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41"/>
                        <a:pt x="0" y="41"/>
                        <a:pt x="0" y="41"/>
                      </a:cubicBezTo>
                      <a:lnTo>
                        <a:pt x="24" y="41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73" name="Freeform 329">
                  <a:extLst>
                    <a:ext uri="{FF2B5EF4-FFF2-40B4-BE49-F238E27FC236}">
                      <a16:creationId xmlns:a16="http://schemas.microsoft.com/office/drawing/2014/main" id="{F9237579-44AB-4912-8A7A-D2F691B00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8779" y="4579446"/>
                  <a:ext cx="80294" cy="136149"/>
                </a:xfrm>
                <a:custGeom>
                  <a:avLst/>
                  <a:gdLst>
                    <a:gd name="T0" fmla="*/ 24 w 24"/>
                    <a:gd name="T1" fmla="*/ 41 h 41"/>
                    <a:gd name="T2" fmla="*/ 24 w 24"/>
                    <a:gd name="T3" fmla="*/ 13 h 41"/>
                    <a:gd name="T4" fmla="*/ 12 w 24"/>
                    <a:gd name="T5" fmla="*/ 1 h 41"/>
                    <a:gd name="T6" fmla="*/ 0 w 24"/>
                    <a:gd name="T7" fmla="*/ 12 h 41"/>
                    <a:gd name="T8" fmla="*/ 0 w 24"/>
                    <a:gd name="T9" fmla="*/ 41 h 41"/>
                    <a:gd name="T10" fmla="*/ 24 w 24"/>
                    <a:gd name="T1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1">
                      <a:moveTo>
                        <a:pt x="24" y="41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6"/>
                        <a:pt x="19" y="1"/>
                        <a:pt x="12" y="1"/>
                      </a:cubicBez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41"/>
                        <a:pt x="0" y="41"/>
                        <a:pt x="0" y="41"/>
                      </a:cubicBezTo>
                      <a:lnTo>
                        <a:pt x="24" y="41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74" name="Freeform 330">
                  <a:extLst>
                    <a:ext uri="{FF2B5EF4-FFF2-40B4-BE49-F238E27FC236}">
                      <a16:creationId xmlns:a16="http://schemas.microsoft.com/office/drawing/2014/main" id="{553DC671-CD7D-4F77-9CA9-D8E63CFBD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1978" y="4558500"/>
                  <a:ext cx="76802" cy="157094"/>
                </a:xfrm>
                <a:custGeom>
                  <a:avLst/>
                  <a:gdLst>
                    <a:gd name="T0" fmla="*/ 24 w 24"/>
                    <a:gd name="T1" fmla="*/ 48 h 48"/>
                    <a:gd name="T2" fmla="*/ 24 w 24"/>
                    <a:gd name="T3" fmla="*/ 13 h 48"/>
                    <a:gd name="T4" fmla="*/ 12 w 24"/>
                    <a:gd name="T5" fmla="*/ 1 h 48"/>
                    <a:gd name="T6" fmla="*/ 0 w 24"/>
                    <a:gd name="T7" fmla="*/ 12 h 48"/>
                    <a:gd name="T8" fmla="*/ 0 w 24"/>
                    <a:gd name="T9" fmla="*/ 48 h 48"/>
                    <a:gd name="T10" fmla="*/ 24 w 24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8">
                      <a:moveTo>
                        <a:pt x="24" y="48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6"/>
                        <a:pt x="19" y="1"/>
                        <a:pt x="12" y="1"/>
                      </a:cubicBez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48"/>
                        <a:pt x="0" y="48"/>
                        <a:pt x="0" y="48"/>
                      </a:cubicBezTo>
                      <a:lnTo>
                        <a:pt x="24" y="48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  <p:sp>
              <p:nvSpPr>
                <p:cNvPr id="575" name="Freeform 331">
                  <a:extLst>
                    <a:ext uri="{FF2B5EF4-FFF2-40B4-BE49-F238E27FC236}">
                      <a16:creationId xmlns:a16="http://schemas.microsoft.com/office/drawing/2014/main" id="{90B6380D-0C35-47CE-A8B5-3A20277C0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4883" y="4701631"/>
                  <a:ext cx="387499" cy="143131"/>
                </a:xfrm>
                <a:custGeom>
                  <a:avLst/>
                  <a:gdLst>
                    <a:gd name="T0" fmla="*/ 0 w 119"/>
                    <a:gd name="T1" fmla="*/ 0 h 44"/>
                    <a:gd name="T2" fmla="*/ 17 w 119"/>
                    <a:gd name="T3" fmla="*/ 32 h 44"/>
                    <a:gd name="T4" fmla="*/ 71 w 119"/>
                    <a:gd name="T5" fmla="*/ 33 h 44"/>
                    <a:gd name="T6" fmla="*/ 119 w 119"/>
                    <a:gd name="T7" fmla="*/ 0 h 44"/>
                    <a:gd name="T8" fmla="*/ 0 w 119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44">
                      <a:moveTo>
                        <a:pt x="0" y="0"/>
                      </a:moveTo>
                      <a:cubicBezTo>
                        <a:pt x="1" y="14"/>
                        <a:pt x="7" y="25"/>
                        <a:pt x="17" y="32"/>
                      </a:cubicBezTo>
                      <a:cubicBezTo>
                        <a:pt x="33" y="44"/>
                        <a:pt x="54" y="43"/>
                        <a:pt x="71" y="33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8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/>
                </a:p>
              </p:txBody>
            </p:sp>
          </p:grp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39CC6D1C-FB0B-4744-BC26-FCF55391D66C}"/>
                </a:ext>
              </a:extLst>
            </p:cNvPr>
            <p:cNvGrpSpPr/>
            <p:nvPr/>
          </p:nvGrpSpPr>
          <p:grpSpPr>
            <a:xfrm>
              <a:off x="3182619" y="1710852"/>
              <a:ext cx="5491086" cy="3547578"/>
              <a:chOff x="3237741" y="1721242"/>
              <a:chExt cx="5601194" cy="3618714"/>
            </a:xfrm>
          </p:grpSpPr>
          <p:sp>
            <p:nvSpPr>
              <p:cNvPr id="397" name="Freeform 153">
                <a:extLst>
                  <a:ext uri="{FF2B5EF4-FFF2-40B4-BE49-F238E27FC236}">
                    <a16:creationId xmlns:a16="http://schemas.microsoft.com/office/drawing/2014/main" id="{E815424B-0F4E-43BE-992E-28A99B377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425" y="2222518"/>
                <a:ext cx="5163510" cy="3117438"/>
              </a:xfrm>
              <a:custGeom>
                <a:avLst/>
                <a:gdLst>
                  <a:gd name="T0" fmla="*/ 574 w 598"/>
                  <a:gd name="T1" fmla="*/ 957 h 957"/>
                  <a:gd name="T2" fmla="*/ 24 w 598"/>
                  <a:gd name="T3" fmla="*/ 957 h 957"/>
                  <a:gd name="T4" fmla="*/ 0 w 598"/>
                  <a:gd name="T5" fmla="*/ 933 h 957"/>
                  <a:gd name="T6" fmla="*/ 0 w 598"/>
                  <a:gd name="T7" fmla="*/ 24 h 957"/>
                  <a:gd name="T8" fmla="*/ 24 w 598"/>
                  <a:gd name="T9" fmla="*/ 0 h 957"/>
                  <a:gd name="T10" fmla="*/ 574 w 598"/>
                  <a:gd name="T11" fmla="*/ 0 h 957"/>
                  <a:gd name="T12" fmla="*/ 598 w 598"/>
                  <a:gd name="T13" fmla="*/ 24 h 957"/>
                  <a:gd name="T14" fmla="*/ 598 w 598"/>
                  <a:gd name="T15" fmla="*/ 933 h 957"/>
                  <a:gd name="T16" fmla="*/ 574 w 598"/>
                  <a:gd name="T17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957">
                    <a:moveTo>
                      <a:pt x="574" y="957"/>
                    </a:moveTo>
                    <a:cubicBezTo>
                      <a:pt x="24" y="957"/>
                      <a:pt x="24" y="957"/>
                      <a:pt x="24" y="957"/>
                    </a:cubicBezTo>
                    <a:cubicBezTo>
                      <a:pt x="11" y="957"/>
                      <a:pt x="0" y="946"/>
                      <a:pt x="0" y="9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587" y="0"/>
                      <a:pt x="598" y="11"/>
                      <a:pt x="598" y="24"/>
                    </a:cubicBezTo>
                    <a:cubicBezTo>
                      <a:pt x="598" y="933"/>
                      <a:pt x="598" y="933"/>
                      <a:pt x="598" y="933"/>
                    </a:cubicBezTo>
                    <a:cubicBezTo>
                      <a:pt x="598" y="946"/>
                      <a:pt x="587" y="957"/>
                      <a:pt x="574" y="957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pic>
            <p:nvPicPr>
              <p:cNvPr id="583" name="Picture 582">
                <a:extLst>
                  <a:ext uri="{FF2B5EF4-FFF2-40B4-BE49-F238E27FC236}">
                    <a16:creationId xmlns:a16="http://schemas.microsoft.com/office/drawing/2014/main" id="{A6C2FBA9-9302-4854-B27B-FCC480E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741" y="1721242"/>
                <a:ext cx="897313" cy="906675"/>
              </a:xfrm>
              <a:prstGeom prst="rect">
                <a:avLst/>
              </a:prstGeom>
            </p:spPr>
          </p:pic>
        </p:grpSp>
        <p:pic>
          <p:nvPicPr>
            <p:cNvPr id="584" name="Picture 583">
              <a:extLst>
                <a:ext uri="{FF2B5EF4-FFF2-40B4-BE49-F238E27FC236}">
                  <a16:creationId xmlns:a16="http://schemas.microsoft.com/office/drawing/2014/main" id="{DF7A00C0-3208-49D8-A4EA-03F721075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5428885" y="2485237"/>
              <a:ext cx="1143876" cy="1071983"/>
            </a:xfrm>
            <a:prstGeom prst="rect">
              <a:avLst/>
            </a:prstGeom>
          </p:spPr>
        </p:pic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CF86FB2E-8CEE-4AEA-B26C-8FE582CA8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6767186" y="3358914"/>
              <a:ext cx="1143876" cy="1071983"/>
            </a:xfrm>
            <a:prstGeom prst="rect">
              <a:avLst/>
            </a:prstGeom>
          </p:spPr>
        </p:pic>
        <p:pic>
          <p:nvPicPr>
            <p:cNvPr id="586" name="Picture 585">
              <a:extLst>
                <a:ext uri="{FF2B5EF4-FFF2-40B4-BE49-F238E27FC236}">
                  <a16:creationId xmlns:a16="http://schemas.microsoft.com/office/drawing/2014/main" id="{E9971CEC-6384-4A10-A757-E326419BB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9" t="-562" r="23659" b="562"/>
            <a:stretch/>
          </p:blipFill>
          <p:spPr>
            <a:xfrm>
              <a:off x="4352097" y="3677254"/>
              <a:ext cx="1143876" cy="1071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5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894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VSTS - Visual Studio Team Services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Narzędzie online</a:t>
            </a:r>
          </a:p>
          <a:p>
            <a:r>
              <a:rPr lang="pl-PL" dirty="0"/>
              <a:t>Repozytorium kodu</a:t>
            </a:r>
          </a:p>
          <a:p>
            <a:r>
              <a:rPr lang="pl-PL" dirty="0"/>
              <a:t>Do planowania pracy</a:t>
            </a:r>
          </a:p>
          <a:p>
            <a:r>
              <a:rPr lang="pl-PL" dirty="0" err="1"/>
              <a:t>Continuous</a:t>
            </a:r>
            <a:r>
              <a:rPr lang="pl-PL" dirty="0"/>
              <a:t> Integration</a:t>
            </a:r>
          </a:p>
          <a:p>
            <a:r>
              <a:rPr lang="pl-PL" dirty="0"/>
              <a:t>Wdrożenia w dowolnym języku</a:t>
            </a:r>
          </a:p>
        </p:txBody>
      </p:sp>
    </p:spTree>
    <p:extLst>
      <p:ext uri="{BB962C8B-B14F-4D97-AF65-F5344CB8AC3E}">
        <p14:creationId xmlns:p14="http://schemas.microsoft.com/office/powerpoint/2010/main" val="73436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Labs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584"/>
            <a:ext cx="10515600" cy="3803515"/>
          </a:xfrm>
          <a:prstGeom prst="rect">
            <a:avLst/>
          </a:prstGeom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838200" y="5705328"/>
            <a:ext cx="10665903" cy="62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Json</a:t>
            </a:r>
            <a:r>
              <a:rPr lang="pl-PL" dirty="0"/>
              <a:t> &amp; New-</a:t>
            </a:r>
            <a:r>
              <a:rPr lang="pl-PL" dirty="0" err="1"/>
              <a:t>AzureRMResourceGroupDeployment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688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.</a:t>
            </a:r>
            <a:r>
              <a:rPr lang="pl-PL" dirty="0" err="1"/>
              <a:t>json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21" y="365125"/>
            <a:ext cx="9481165" cy="59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8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VSTS </a:t>
            </a:r>
            <a:r>
              <a:rPr lang="mr-IN" dirty="0"/>
              <a:t>–</a:t>
            </a:r>
            <a:r>
              <a:rPr lang="pl-PL" dirty="0"/>
              <a:t> Schemat procesu</a:t>
            </a:r>
          </a:p>
        </p:txBody>
      </p:sp>
      <p:pic>
        <p:nvPicPr>
          <p:cNvPr id="4098" name="Picture 2" descr="Image result for devtest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690688"/>
            <a:ext cx="91725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VSTS Market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6" y="1416452"/>
            <a:ext cx="9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VSTS</a:t>
            </a:r>
          </a:p>
        </p:txBody>
      </p:sp>
      <p:pic>
        <p:nvPicPr>
          <p:cNvPr id="3078" name="Picture 6" descr="Image result for devtest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7" y="1308682"/>
            <a:ext cx="8573525" cy="43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evtest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2" y="3891319"/>
            <a:ext cx="6777582" cy="26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Mirek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working in UNIT4</a:t>
            </a:r>
            <a:endParaRPr lang="pl-PL" dirty="0"/>
          </a:p>
          <a:p>
            <a:pPr lvl="1"/>
            <a:r>
              <a:rPr lang="pl-PL" dirty="0"/>
              <a:t>SaaS </a:t>
            </a:r>
            <a:r>
              <a:rPr lang="pl-PL" dirty="0" err="1"/>
              <a:t>Operation</a:t>
            </a:r>
            <a:r>
              <a:rPr lang="pl-PL" dirty="0"/>
              <a:t> </a:t>
            </a:r>
            <a:r>
              <a:rPr lang="pl-PL" dirty="0" err="1"/>
              <a:t>Engineer</a:t>
            </a:r>
            <a:endParaRPr lang="en-US" dirty="0"/>
          </a:p>
          <a:p>
            <a:r>
              <a:rPr lang="pl-PL" dirty="0"/>
              <a:t>10 lat doświadczenia z systemami MS</a:t>
            </a:r>
          </a:p>
          <a:p>
            <a:r>
              <a:rPr lang="pl-PL" dirty="0"/>
              <a:t>Fan technologii chmurowych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http://meet4talk.pl/images/miroslaw_ch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95" y="1107347"/>
            <a:ext cx="3468448" cy="34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9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3865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29" y="2828925"/>
            <a:ext cx="10515600" cy="1119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  <a:endParaRPr lang="pl-PL" sz="6600" dirty="0"/>
          </a:p>
          <a:p>
            <a:pPr marL="0" indent="0" algn="ctr">
              <a:buNone/>
            </a:pPr>
            <a:endParaRPr lang="en-US" sz="72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95" y="872456"/>
            <a:ext cx="6730668" cy="13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dirty="0"/>
              <a:t>Microsoft Azure User Group Poland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226388" y="3657600"/>
            <a:ext cx="9736666" cy="230832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3600" b="1" dirty="0">
                <a:latin typeface="Calibri"/>
              </a:rPr>
              <a:t>10 </a:t>
            </a:r>
            <a:r>
              <a:rPr lang="en-US" sz="3600" b="1" dirty="0" err="1">
                <a:latin typeface="Calibri"/>
              </a:rPr>
              <a:t>Październik</a:t>
            </a:r>
            <a:r>
              <a:rPr lang="en-US" sz="3600" b="1" dirty="0">
                <a:latin typeface="Calibri"/>
              </a:rPr>
              <a:t> 2017</a:t>
            </a:r>
            <a:endParaRPr lang="en-US" sz="4000" dirty="0">
              <a:latin typeface="Calibri"/>
            </a:endParaRPr>
          </a:p>
          <a:p>
            <a:pPr algn="ctr"/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Wrocław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  <a:latin typeface="Calibri"/>
              </a:rPr>
              <a:t>Pub Parish - </a:t>
            </a: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Pasaż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Pokoyof</a:t>
            </a:r>
          </a:p>
          <a:p>
            <a:pPr algn="ctr"/>
            <a:endParaRPr lang="en-US" sz="36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58" y="1479421"/>
            <a:ext cx="5676925" cy="20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5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Pliki</a:t>
            </a:r>
            <a:r>
              <a:rPr lang="en-US" dirty="0"/>
              <a:t>, </a:t>
            </a:r>
            <a:r>
              <a:rPr lang="en-US" dirty="0" err="1"/>
              <a:t>linki</a:t>
            </a:r>
            <a:r>
              <a:rPr lang="en-US" dirty="0"/>
              <a:t>, </a:t>
            </a:r>
            <a:r>
              <a:rPr lang="en-US" dirty="0" err="1"/>
              <a:t>prezentacje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64" y="2108062"/>
            <a:ext cx="10515600" cy="2561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2433" y="5418152"/>
            <a:ext cx="8083263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>
                <a:hlinkClick r:id="rId4"/>
              </a:rPr>
              <a:t>http://</a:t>
            </a:r>
            <a:r>
              <a:rPr lang="pl-PL" sz="4800" dirty="0">
                <a:hlinkClick r:id="rId4"/>
              </a:rPr>
              <a:t>meet4talk</a:t>
            </a:r>
            <a:r>
              <a:rPr lang="en-US" sz="4800" dirty="0">
                <a:hlinkClick r:id="rId4"/>
              </a:rPr>
              <a:t>.justcloud.pl</a:t>
            </a:r>
            <a:r>
              <a:rPr lang="en-US" sz="4800" dirty="0"/>
              <a:t> </a:t>
            </a:r>
            <a:endParaRPr lang="en-US" sz="5400" dirty="0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2457" y="55084"/>
            <a:ext cx="663767" cy="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Piotr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</a:t>
            </a:r>
            <a:r>
              <a:rPr lang="en-US"/>
              <a:t>in UNIT4</a:t>
            </a:r>
            <a:endParaRPr lang="pl-PL"/>
          </a:p>
          <a:p>
            <a:pPr lvl="1"/>
            <a:r>
              <a:rPr lang="pl-PL"/>
              <a:t>Cloud Operation Engineer</a:t>
            </a:r>
            <a:endParaRPr lang="en-US" dirty="0"/>
          </a:p>
          <a:p>
            <a:r>
              <a:rPr lang="en-US" dirty="0"/>
              <a:t>MVP Azure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http://justcloud.pl</a:t>
            </a:r>
          </a:p>
          <a:p>
            <a:r>
              <a:rPr lang="en-US" dirty="0"/>
              <a:t>FB Page: </a:t>
            </a:r>
            <a:r>
              <a:rPr lang="en-US" dirty="0">
                <a:hlinkClick r:id="rId4"/>
              </a:rPr>
              <a:t>http://facebook.com/justcloudpl</a:t>
            </a: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dirty="0">
                <a:hlinkClick r:id="rId5"/>
              </a:rPr>
              <a:t>http://azureug.org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419" y="1218565"/>
            <a:ext cx="2743200" cy="33572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013" y="4762500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https://www.meetup.com/Microsoft-Azure-Users-Group-Poland/</a:t>
            </a:r>
          </a:p>
          <a:p>
            <a:r>
              <a:rPr lang="en-US" dirty="0"/>
              <a:t>https://www.facebook.com/groups/azureugpl</a:t>
            </a:r>
          </a:p>
          <a:p>
            <a:r>
              <a:rPr lang="en-US" dirty="0">
                <a:latin typeface="Calibri"/>
              </a:rPr>
              <a:t>http://azureug.org/</a:t>
            </a:r>
          </a:p>
          <a:p>
            <a:endParaRPr lang="en-US" dirty="0"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29" y="3557521"/>
            <a:ext cx="7248009" cy="2624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457" y="55084"/>
            <a:ext cx="663767" cy="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</a:t>
            </a:r>
            <a:r>
              <a:rPr lang="en-US" dirty="0" err="1"/>
              <a:t>DevTest</a:t>
            </a:r>
            <a:r>
              <a:rPr lang="en-US" dirty="0"/>
              <a:t> Lab</a:t>
            </a:r>
            <a:r>
              <a:rPr lang="pl-PL" dirty="0"/>
              <a:t>s</a:t>
            </a:r>
            <a:endParaRPr lang="en-US" dirty="0"/>
          </a:p>
          <a:p>
            <a:r>
              <a:rPr lang="pl-PL" dirty="0" err="1"/>
              <a:t>Overview</a:t>
            </a:r>
            <a:endParaRPr lang="pl-PL" dirty="0"/>
          </a:p>
          <a:p>
            <a:r>
              <a:rPr lang="pl-PL" dirty="0"/>
              <a:t>Funkcjonalności</a:t>
            </a:r>
          </a:p>
          <a:p>
            <a:r>
              <a:rPr lang="pl-PL" dirty="0"/>
              <a:t>Scenariusze potrzeb</a:t>
            </a:r>
          </a:p>
          <a:p>
            <a:r>
              <a:rPr lang="pl-PL" dirty="0" err="1"/>
              <a:t>Manage</a:t>
            </a:r>
            <a:r>
              <a:rPr lang="pl-PL" dirty="0"/>
              <a:t> in portal</a:t>
            </a:r>
          </a:p>
          <a:p>
            <a:r>
              <a:rPr lang="pl-PL" dirty="0" err="1"/>
              <a:t>Manage</a:t>
            </a:r>
            <a:r>
              <a:rPr lang="pl-PL" dirty="0"/>
              <a:t> in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DevTest Labs</a:t>
            </a:r>
          </a:p>
        </p:txBody>
      </p:sp>
      <p:pic>
        <p:nvPicPr>
          <p:cNvPr id="3074" name="Picture 2" descr="Image result for devtest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8148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 </a:t>
            </a:r>
            <a:r>
              <a:rPr lang="pl-PL" dirty="0" err="1"/>
              <a:t>provisioning</a:t>
            </a:r>
            <a:r>
              <a:rPr lang="pl-PL" dirty="0"/>
              <a:t> środowisk</a:t>
            </a:r>
          </a:p>
          <a:p>
            <a:r>
              <a:rPr lang="pl-PL" dirty="0"/>
              <a:t>Optymalizacja kosztów</a:t>
            </a:r>
          </a:p>
          <a:p>
            <a:r>
              <a:rPr lang="pl-PL" dirty="0"/>
              <a:t>Proste do </a:t>
            </a:r>
            <a:r>
              <a:rPr lang="pl-PL" dirty="0" err="1"/>
              <a:t>wyklikania</a:t>
            </a:r>
            <a:endParaRPr lang="pl-PL" dirty="0"/>
          </a:p>
          <a:p>
            <a:r>
              <a:rPr lang="pl-PL" dirty="0"/>
              <a:t>Środowiska Windows i Linux</a:t>
            </a:r>
          </a:p>
          <a:p>
            <a:r>
              <a:rPr lang="pl-PL" dirty="0" err="1"/>
              <a:t>Deploy’owanie</a:t>
            </a:r>
            <a:r>
              <a:rPr lang="pl-PL" dirty="0"/>
              <a:t> za pomocą VSTS</a:t>
            </a:r>
          </a:p>
        </p:txBody>
      </p:sp>
    </p:spTree>
    <p:extLst>
      <p:ext uri="{BB962C8B-B14F-4D97-AF65-F5344CB8AC3E}">
        <p14:creationId xmlns:p14="http://schemas.microsoft.com/office/powerpoint/2010/main" val="38569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systems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Windows</a:t>
            </a:r>
          </a:p>
          <a:p>
            <a:pPr lvl="1"/>
            <a:r>
              <a:rPr lang="pl-PL" dirty="0"/>
              <a:t>Server 2008R2 / 2012R2 / 2016</a:t>
            </a:r>
          </a:p>
          <a:p>
            <a:pPr lvl="1"/>
            <a:r>
              <a:rPr lang="pl-PL" dirty="0"/>
              <a:t>Professional 10</a:t>
            </a:r>
          </a:p>
          <a:p>
            <a:r>
              <a:rPr lang="pl-PL" dirty="0"/>
              <a:t>Linux</a:t>
            </a:r>
          </a:p>
          <a:p>
            <a:pPr lvl="1"/>
            <a:r>
              <a:rPr lang="pl-PL" dirty="0" err="1"/>
              <a:t>Ubuntu</a:t>
            </a:r>
            <a:endParaRPr lang="pl-PL" dirty="0"/>
          </a:p>
          <a:p>
            <a:pPr lvl="1"/>
            <a:r>
              <a:rPr lang="pl-PL" dirty="0" err="1"/>
              <a:t>CentOS</a:t>
            </a:r>
            <a:endParaRPr lang="pl-PL" dirty="0"/>
          </a:p>
          <a:p>
            <a:pPr lvl="1"/>
            <a:r>
              <a:rPr lang="pl-PL" dirty="0" err="1"/>
              <a:t>Ubuntu</a:t>
            </a:r>
            <a:endParaRPr lang="pl-PL" dirty="0"/>
          </a:p>
          <a:p>
            <a:pPr lvl="1"/>
            <a:r>
              <a:rPr lang="pl-PL" dirty="0" err="1"/>
              <a:t>Suse</a:t>
            </a:r>
            <a:endParaRPr lang="pl-PL" dirty="0"/>
          </a:p>
          <a:p>
            <a:r>
              <a:rPr lang="pl-PL" dirty="0"/>
              <a:t>Gotowe rozwiązania:</a:t>
            </a:r>
          </a:p>
          <a:p>
            <a:pPr lvl="1"/>
            <a:r>
              <a:rPr lang="pl-PL" dirty="0"/>
              <a:t>SQL, Oracle, </a:t>
            </a:r>
            <a:r>
              <a:rPr lang="pl-PL" dirty="0" err="1"/>
              <a:t>Puppet</a:t>
            </a:r>
            <a:r>
              <a:rPr lang="pl-PL" dirty="0"/>
              <a:t>, SharePoint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55" y="159390"/>
            <a:ext cx="4603801" cy="65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Artifacts</a:t>
            </a:r>
          </a:p>
        </p:txBody>
      </p:sp>
      <p:pic>
        <p:nvPicPr>
          <p:cNvPr id="8" name="Obraz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694" y="223797"/>
            <a:ext cx="4683306" cy="6634203"/>
          </a:xfrm>
          <a:prstGeom prst="rect">
            <a:avLst/>
          </a:prstGeom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Wiele gotowych aplikacji</a:t>
            </a:r>
          </a:p>
          <a:p>
            <a:r>
              <a:rPr lang="pl-PL" dirty="0" err="1"/>
              <a:t>Click</a:t>
            </a:r>
            <a:r>
              <a:rPr lang="pl-PL" dirty="0"/>
              <a:t>-and-</a:t>
            </a:r>
            <a:r>
              <a:rPr lang="pl-PL" dirty="0" err="1"/>
              <a:t>deploy</a:t>
            </a:r>
            <a:endParaRPr lang="pl-PL" dirty="0"/>
          </a:p>
          <a:p>
            <a:r>
              <a:rPr lang="pl-PL" dirty="0"/>
              <a:t>dla Windows i Linux</a:t>
            </a:r>
          </a:p>
        </p:txBody>
      </p:sp>
    </p:spTree>
    <p:extLst>
      <p:ext uri="{BB962C8B-B14F-4D97-AF65-F5344CB8AC3E}">
        <p14:creationId xmlns:p14="http://schemas.microsoft.com/office/powerpoint/2010/main" val="103842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580</Words>
  <Application>Microsoft Office PowerPoint</Application>
  <PresentationFormat>Panoramiczny</PresentationFormat>
  <Paragraphs>140</Paragraphs>
  <Slides>33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Mangal</vt:lpstr>
      <vt:lpstr>Segoe UI</vt:lpstr>
      <vt:lpstr>Wingdings</vt:lpstr>
      <vt:lpstr>Office Theme</vt:lpstr>
      <vt:lpstr>Microsoft Azure DevTest Labs w Azure</vt:lpstr>
      <vt:lpstr>Prezentacja programu PowerPoint</vt:lpstr>
      <vt:lpstr>About Mirek</vt:lpstr>
      <vt:lpstr>About Piotr</vt:lpstr>
      <vt:lpstr>Microsoft Azure User Group Poland</vt:lpstr>
      <vt:lpstr>Agenda</vt:lpstr>
      <vt:lpstr>DevTest Labs</vt:lpstr>
      <vt:lpstr>Support systems</vt:lpstr>
      <vt:lpstr>Artifacts</vt:lpstr>
      <vt:lpstr>Time Scheduler</vt:lpstr>
      <vt:lpstr>Prezentacja programu PowerPoint</vt:lpstr>
      <vt:lpstr>Wsparcie zarządzania dyskami</vt:lpstr>
      <vt:lpstr>Maszyny zależne</vt:lpstr>
      <vt:lpstr>Tworzenie identycznych maszyn pakietowo</vt:lpstr>
      <vt:lpstr>VM wygaszanie</vt:lpstr>
      <vt:lpstr>Minimalizowanie użycia publicznych adresów IP</vt:lpstr>
      <vt:lpstr>Integracja z  innymi narzędziami</vt:lpstr>
      <vt:lpstr>Prezentacja programu PowerPoint</vt:lpstr>
      <vt:lpstr>Maszyna developerska</vt:lpstr>
      <vt:lpstr>Środowisko testowe</vt:lpstr>
      <vt:lpstr>Treningi</vt:lpstr>
      <vt:lpstr>Trial / Hackathony / Dema</vt:lpstr>
      <vt:lpstr>Prezentacja programu PowerPoint</vt:lpstr>
      <vt:lpstr>VSTS - Visual Studio Team Services</vt:lpstr>
      <vt:lpstr>Creating Labs</vt:lpstr>
      <vt:lpstr>.json</vt:lpstr>
      <vt:lpstr>VSTS – Schemat procesu</vt:lpstr>
      <vt:lpstr>VSTS Market</vt:lpstr>
      <vt:lpstr>VSTS</vt:lpstr>
      <vt:lpstr>Prezentacja programu PowerPoint</vt:lpstr>
      <vt:lpstr>Prezentacja programu PowerPoint</vt:lpstr>
      <vt:lpstr>Microsoft Azure User Group Poland</vt:lpstr>
      <vt:lpstr>Pliki, linki, prezentacje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>Piotr Rogala</dc:creator>
  <cp:lastModifiedBy>Piotr Rogala</cp:lastModifiedBy>
  <cp:revision>46</cp:revision>
  <dcterms:created xsi:type="dcterms:W3CDTF">2012-07-27T01:16:44Z</dcterms:created>
  <dcterms:modified xsi:type="dcterms:W3CDTF">2017-09-20T21:50:21Z</dcterms:modified>
</cp:coreProperties>
</file>