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5" r:id="rId2"/>
    <p:sldId id="287" r:id="rId3"/>
    <p:sldId id="283" r:id="rId4"/>
    <p:sldId id="284" r:id="rId5"/>
    <p:sldId id="260" r:id="rId6"/>
    <p:sldId id="286" r:id="rId7"/>
    <p:sldId id="262" r:id="rId8"/>
    <p:sldId id="266" r:id="rId9"/>
    <p:sldId id="257" r:id="rId10"/>
    <p:sldId id="267" r:id="rId11"/>
    <p:sldId id="290" r:id="rId12"/>
    <p:sldId id="291" r:id="rId13"/>
    <p:sldId id="289" r:id="rId14"/>
    <p:sldId id="293" r:id="rId15"/>
    <p:sldId id="265" r:id="rId16"/>
    <p:sldId id="288" r:id="rId17"/>
    <p:sldId id="29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C7C-61B7-4C53-8BEA-A442A85DB8DE}" type="datetimeFigureOut">
              <a:rPr lang="en-US"/>
              <a:t>10/17/2017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393D-1B3F-44B1-BC6F-644B264F65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415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0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2890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14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658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370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1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3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10/17/2017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galaPiotr/JustCloudPublic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hyperlink" Target="https://facebook.com/justcloudp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Microsoft-Azure-Users-Group-Poland/ev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azureug.org/" TargetMode="External"/><Relationship Id="rId4" Type="http://schemas.openxmlformats.org/officeDocument/2006/relationships/hyperlink" Target="https://www.facebook.com/groups/azureugp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oland.azurewebsites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slack.justcloud.p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eetup.com/Microsoft-Azure-Users-Group-Poland/events/244339857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3600" b="1" dirty="0" err="1"/>
              <a:t>IaC</a:t>
            </a:r>
            <a:r>
              <a:rPr lang="pl-PL" sz="3600" b="1" dirty="0"/>
              <a:t> w Azure – moc chmury  </a:t>
            </a:r>
          </a:p>
          <a:p>
            <a:pPr marL="0" indent="0" algn="ctr">
              <a:buNone/>
            </a:pPr>
            <a:r>
              <a:rPr lang="pl-PL" sz="3200" dirty="0"/>
              <a:t>Piotr Rogala</a:t>
            </a:r>
          </a:p>
          <a:p>
            <a:endParaRPr lang="pl-PL" sz="4000" dirty="0"/>
          </a:p>
        </p:txBody>
      </p:sp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81" y="3568757"/>
            <a:ext cx="3560539" cy="865074"/>
          </a:xfrm>
          <a:prstGeom prst="rect">
            <a:avLst/>
          </a:prstGeom>
        </p:spPr>
      </p:pic>
      <p:pic>
        <p:nvPicPr>
          <p:cNvPr id="5" name="Picture 4" descr="Image result for unit4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684" y="4714637"/>
            <a:ext cx="3072531" cy="118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84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Azure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991" y="1685766"/>
            <a:ext cx="9299918" cy="4351338"/>
          </a:xfrm>
        </p:spPr>
      </p:pic>
    </p:spTree>
    <p:extLst>
      <p:ext uri="{BB962C8B-B14F-4D97-AF65-F5344CB8AC3E}">
        <p14:creationId xmlns:p14="http://schemas.microsoft.com/office/powerpoint/2010/main" val="4120492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519" y="142875"/>
            <a:ext cx="11079128" cy="6357635"/>
          </a:xfrm>
        </p:spPr>
      </p:pic>
    </p:spTree>
    <p:extLst>
      <p:ext uri="{BB962C8B-B14F-4D97-AF65-F5344CB8AC3E}">
        <p14:creationId xmlns:p14="http://schemas.microsoft.com/office/powerpoint/2010/main" val="22600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Gotowe</a:t>
            </a:r>
            <a:r>
              <a:rPr lang="en-US" dirty="0"/>
              <a:t> </a:t>
            </a:r>
            <a:r>
              <a:rPr lang="en-US" dirty="0" err="1"/>
              <a:t>szablony</a:t>
            </a:r>
            <a:r>
              <a:rPr lang="en-US" dirty="0"/>
              <a:t> - .</a:t>
            </a:r>
            <a:r>
              <a:rPr lang="en-US" dirty="0" err="1"/>
              <a:t>json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20D18D8-4893-4867-8632-C8B90314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>
              <a:hlinkClick r:id="rId3"/>
            </a:endParaRPr>
          </a:p>
          <a:p>
            <a:pPr marL="0" indent="0" algn="ctr">
              <a:buNone/>
            </a:pPr>
            <a:endParaRPr lang="pl-PL" dirty="0">
              <a:hlinkClick r:id="rId3"/>
            </a:endParaRPr>
          </a:p>
          <a:p>
            <a:pPr marL="0" indent="0" algn="ctr">
              <a:buNone/>
            </a:pPr>
            <a:r>
              <a:rPr lang="pl-PL" dirty="0">
                <a:hlinkClick r:id="rId3"/>
              </a:rPr>
              <a:t>h</a:t>
            </a:r>
            <a:r>
              <a:rPr lang="pl-PL" dirty="0">
                <a:hlinkClick r:id="rId3"/>
              </a:rPr>
              <a:t>ttps://github.com/Azure/azure-quickstart-templates</a:t>
            </a:r>
            <a:endParaRPr lang="pl-PL" dirty="0"/>
          </a:p>
          <a:p>
            <a:pPr marL="0" indent="0" algn="ctr">
              <a:buNone/>
            </a:pPr>
            <a:r>
              <a:rPr lang="pl-PL" dirty="0">
                <a:hlinkClick r:id="rId4"/>
              </a:rPr>
              <a:t>https://github.com/RogalaPiotr/JustCloudPublic</a:t>
            </a:r>
            <a:endParaRPr lang="pl-PL" dirty="0"/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37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  <p:extLst/>
          </p:nvPr>
        </p:nvSpPr>
        <p:spPr>
          <a:xfrm>
            <a:off x="780982" y="27051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069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E76BA-0845-43BD-B598-44637C79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IaC</a:t>
            </a:r>
            <a:endParaRPr lang="pl-PL" dirty="0"/>
          </a:p>
        </p:txBody>
      </p:sp>
      <p:pic>
        <p:nvPicPr>
          <p:cNvPr id="1026" name="Picture 2" descr="Image result for infrastructure as code">
            <a:extLst>
              <a:ext uri="{FF2B5EF4-FFF2-40B4-BE49-F238E27FC236}">
                <a16:creationId xmlns:a16="http://schemas.microsoft.com/office/drawing/2014/main" id="{24CACA38-3924-4C36-9328-0BA295F3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9068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FFC34A-D228-48A9-A880-D439413A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 algn="ctr">
              <a:buNone/>
            </a:pPr>
            <a:r>
              <a:rPr lang="pl-PL" sz="3600" dirty="0">
                <a:latin typeface="Calibri"/>
              </a:rPr>
              <a:t>Szablony ARM &gt; VSTS &gt; Azure</a:t>
            </a:r>
          </a:p>
        </p:txBody>
      </p:sp>
    </p:spTree>
    <p:extLst>
      <p:ext uri="{BB962C8B-B14F-4D97-AF65-F5344CB8AC3E}">
        <p14:creationId xmlns:p14="http://schemas.microsoft.com/office/powerpoint/2010/main" val="266666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Portal WEB</a:t>
            </a:r>
          </a:p>
          <a:p>
            <a:r>
              <a:rPr lang="en-US" dirty="0"/>
              <a:t>Visual Studio</a:t>
            </a:r>
            <a:endParaRPr lang="pl-PL" dirty="0"/>
          </a:p>
          <a:p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r>
              <a:rPr lang="pl-PL" dirty="0"/>
              <a:t>VSTS</a:t>
            </a:r>
            <a:endParaRPr lang="en-US" dirty="0"/>
          </a:p>
          <a:p>
            <a:r>
              <a:rPr lang="en-US" dirty="0" err="1">
                <a:latin typeface="Calibri"/>
              </a:rPr>
              <a:t>Powe</a:t>
            </a:r>
            <a:r>
              <a:rPr lang="pl-PL" dirty="0">
                <a:latin typeface="Calibri"/>
              </a:rPr>
              <a:t>r</a:t>
            </a:r>
            <a:r>
              <a:rPr lang="en-US" dirty="0">
                <a:latin typeface="Calibri"/>
              </a:rPr>
              <a:t>Shell</a:t>
            </a:r>
          </a:p>
          <a:p>
            <a:r>
              <a:rPr lang="en-US" dirty="0">
                <a:latin typeface="Calibri"/>
              </a:rPr>
              <a:t>CLI (cross-platform)</a:t>
            </a:r>
            <a:endParaRPr lang="pl-PL" dirty="0">
              <a:latin typeface="Calibri"/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9E3F4CC-6030-4560-88A1-A48B3D7D5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857" y="617859"/>
            <a:ext cx="2205646" cy="208348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CFCF10E-8897-4FFB-81DB-FBE08D2F5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58" y="2097281"/>
            <a:ext cx="2627016" cy="2627016"/>
          </a:xfrm>
          <a:prstGeom prst="rect">
            <a:avLst/>
          </a:prstGeom>
        </p:spPr>
      </p:pic>
      <p:pic>
        <p:nvPicPr>
          <p:cNvPr id="2050" name="Picture 2" descr="Image result for vsts logo">
            <a:extLst>
              <a:ext uri="{FF2B5EF4-FFF2-40B4-BE49-F238E27FC236}">
                <a16:creationId xmlns:a16="http://schemas.microsoft.com/office/drawing/2014/main" id="{02166BC2-CD5E-4FDC-B8B4-995600BA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60" y="2210356"/>
            <a:ext cx="2972499" cy="15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icrosoft powershell logo">
            <a:extLst>
              <a:ext uri="{FF2B5EF4-FFF2-40B4-BE49-F238E27FC236}">
                <a16:creationId xmlns:a16="http://schemas.microsoft.com/office/drawing/2014/main" id="{DA7B35D0-9C63-40F9-91E5-2E98FBE5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59" y="4001294"/>
            <a:ext cx="2790225" cy="189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icrosoft cli azure logo">
            <a:extLst>
              <a:ext uri="{FF2B5EF4-FFF2-40B4-BE49-F238E27FC236}">
                <a16:creationId xmlns:a16="http://schemas.microsoft.com/office/drawing/2014/main" id="{F951665C-C503-4428-8747-F99E9C2F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84" y="5035590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35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DF156E-C00E-4BFA-AED3-8DF0F694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1A2CEF-625C-4618-B874-512A73D3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Edytor kodu</a:t>
            </a:r>
          </a:p>
          <a:p>
            <a:r>
              <a:rPr lang="pl-PL" dirty="0"/>
              <a:t>Wspiera wiele języków programowania</a:t>
            </a:r>
          </a:p>
          <a:p>
            <a:r>
              <a:rPr lang="pl-PL" dirty="0"/>
              <a:t>Możliwość instalacji dotkanych wtyczek</a:t>
            </a:r>
          </a:p>
          <a:p>
            <a:r>
              <a:rPr lang="pl-PL" dirty="0"/>
              <a:t>Możliwość tworzenia własnych wtyczek</a:t>
            </a:r>
          </a:p>
          <a:p>
            <a:r>
              <a:rPr lang="pl-PL" dirty="0"/>
              <a:t>Integracja z git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6F8BDB3-E0BF-410F-A1FD-2D45A6A8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676" y="1690688"/>
            <a:ext cx="3721124" cy="351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8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  <p:extLst/>
          </p:nvPr>
        </p:nvSpPr>
        <p:spPr>
          <a:xfrm>
            <a:off x="780982" y="27051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2064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Questions?</a:t>
            </a:r>
            <a:endParaRPr lang="en-US" sz="7200" dirty="0">
              <a:solidFill>
                <a:srgbClr val="000000"/>
              </a:solidFill>
              <a:latin typeface="Calibri"/>
            </a:endParaRPr>
          </a:p>
          <a:p>
            <a:pPr marL="0" indent="0" algn="ctr">
              <a:buNone/>
            </a:pPr>
            <a:r>
              <a:rPr lang="en-US" sz="4800" dirty="0"/>
              <a:t>piotr@justcloud.pl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265" y="3600450"/>
            <a:ext cx="4386005" cy="10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extLst/>
          </p:nvPr>
        </p:nvSpPr>
        <p:spPr>
          <a:xfrm>
            <a:off x="981075" y="50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extLst/>
          </p:nvPr>
        </p:nvSpPr>
        <p:spPr>
          <a:xfrm>
            <a:off x="981075" y="1968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working in UNIT4</a:t>
            </a:r>
            <a:endParaRPr lang="pl-PL" dirty="0"/>
          </a:p>
          <a:p>
            <a:r>
              <a:rPr lang="pl-PL" dirty="0"/>
              <a:t>MVP Azure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b="1" dirty="0">
                <a:hlinkClick r:id="rId3"/>
              </a:rPr>
              <a:t>justcloud.pl</a:t>
            </a:r>
          </a:p>
          <a:p>
            <a:r>
              <a:rPr lang="en-US" dirty="0"/>
              <a:t>FB Page: </a:t>
            </a:r>
            <a:r>
              <a:rPr lang="en-US" b="1" dirty="0">
                <a:hlinkClick r:id="rId4"/>
              </a:rPr>
              <a:t>facebook.com/justcloudpl</a:t>
            </a:r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sz="3200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294" y="1361440"/>
            <a:ext cx="2743200" cy="3357230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888" y="4905375"/>
            <a:ext cx="3560539" cy="8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Azure</a:t>
            </a:r>
            <a:r>
              <a:rPr lang="pl-PL" dirty="0"/>
              <a:t> User </a:t>
            </a:r>
            <a:r>
              <a:rPr lang="pl-PL" dirty="0" err="1"/>
              <a:t>Group</a:t>
            </a:r>
            <a:r>
              <a:rPr lang="pl-PL" dirty="0"/>
              <a:t> Poland 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>
          <a:xfrm>
            <a:off x="838200" y="1837656"/>
            <a:ext cx="11139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Meetup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http://www.meetup.com/Microsoft-Azure-Users-Group-Poland/events</a:t>
            </a:r>
            <a:endParaRPr lang="pl-PL" dirty="0">
              <a:hlinkClick r:id="rId3"/>
            </a:endParaRPr>
          </a:p>
          <a:p>
            <a:r>
              <a:rPr lang="pl-PL" dirty="0"/>
              <a:t>Facebook:</a:t>
            </a:r>
            <a:endParaRPr dirty="0"/>
          </a:p>
          <a:p>
            <a:pPr lvl="1">
              <a:buNone/>
            </a:pPr>
            <a:r>
              <a:rPr lang="pl-PL" dirty="0">
                <a:hlinkClick r:id="rId4"/>
              </a:rPr>
              <a:t>https://www.facebook.com/groups/azureugpl</a:t>
            </a:r>
          </a:p>
          <a:p>
            <a:r>
              <a:rPr lang="pl-PL" dirty="0"/>
              <a:t>Web</a:t>
            </a:r>
          </a:p>
          <a:p>
            <a:pPr marL="0" indent="0">
              <a:buNone/>
            </a:pPr>
            <a:r>
              <a:rPr lang="pl-PL" sz="2400" dirty="0"/>
              <a:t>     </a:t>
            </a:r>
            <a:r>
              <a:rPr lang="pl-PL" sz="2400" dirty="0">
                <a:hlinkClick r:id="rId5"/>
              </a:rPr>
              <a:t>http://azureug.org</a:t>
            </a:r>
            <a:endParaRPr sz="2400" dirty="0">
              <a:hlinkClick r:id="rId5"/>
            </a:endParaRPr>
          </a:p>
          <a:p>
            <a:pPr marL="0" indent="0">
              <a:buNone/>
            </a:pPr>
            <a:endParaRPr lang="pl-PL" sz="2400" b="1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682" y="4649211"/>
            <a:ext cx="5434315" cy="19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838201" y="13144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err="1"/>
              <a:t>CloudPoland</a:t>
            </a:r>
          </a:p>
          <a:p>
            <a:pPr marL="0" indent="0" algn="ctr">
              <a:buNone/>
            </a:pPr>
            <a:r>
              <a:rPr lang="en-US" sz="3600" dirty="0"/>
              <a:t>Zaproszenie do kanału:</a:t>
            </a:r>
          </a:p>
          <a:p>
            <a:pPr marL="0" indent="0" algn="ctr">
              <a:buNone/>
            </a:pPr>
            <a:r>
              <a:rPr lang="en-US" sz="3600" b="1" dirty="0">
                <a:hlinkClick r:id="rId3"/>
              </a:rPr>
              <a:t>https://cloudpoland.azurewebsites.net</a:t>
            </a:r>
            <a:endParaRPr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hlinkClick r:id="rId4"/>
              </a:rPr>
              <a:t>http://slack.justcloud.pl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276" y="1476375"/>
            <a:ext cx="2743200" cy="8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012" y="1485900"/>
            <a:ext cx="10515600" cy="2561492"/>
          </a:xfrm>
        </p:spPr>
      </p:pic>
      <p:sp>
        <p:nvSpPr>
          <p:cNvPr id="5" name="TextBox 4"/>
          <p:cNvSpPr txBox="1"/>
          <p:nvPr/>
        </p:nvSpPr>
        <p:spPr>
          <a:xfrm>
            <a:off x="2973239" y="4562475"/>
            <a:ext cx="62484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800" dirty="0"/>
              <a:t>piotr@justcloud.pl</a:t>
            </a:r>
            <a:endParaRPr lang="en-US" sz="5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33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2CF380-9E57-48FE-8B86-B83F91A8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Warsztaty Azure Wrocław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A6776D-1F75-4567-B3EA-25C41AE34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8790"/>
          </a:xfrm>
        </p:spPr>
        <p:txBody>
          <a:bodyPr/>
          <a:lstStyle/>
          <a:p>
            <a:r>
              <a:rPr lang="pl-PL" b="1" dirty="0"/>
              <a:t>25.11.2017</a:t>
            </a:r>
          </a:p>
          <a:p>
            <a:r>
              <a:rPr lang="pl-PL" dirty="0"/>
              <a:t>Ścieżka DEV i OPS</a:t>
            </a:r>
          </a:p>
          <a:p>
            <a:r>
              <a:rPr lang="pl-PL" dirty="0"/>
              <a:t>Za FREE</a:t>
            </a:r>
          </a:p>
          <a:p>
            <a:r>
              <a:rPr lang="pl-PL" dirty="0"/>
              <a:t>Lokalizacja UNIT4</a:t>
            </a:r>
          </a:p>
          <a:p>
            <a:r>
              <a:rPr lang="pl-PL" dirty="0"/>
              <a:t>Rejestracja on-line</a:t>
            </a:r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endParaRPr lang="pl-PL" sz="1400" dirty="0"/>
          </a:p>
          <a:p>
            <a:pPr marL="0" indent="0">
              <a:buNone/>
            </a:pPr>
            <a:endParaRPr lang="pl-PL" sz="1400" dirty="0"/>
          </a:p>
          <a:p>
            <a:pPr marL="0" indent="0">
              <a:buNone/>
            </a:pPr>
            <a:r>
              <a:rPr lang="pl-PL" sz="1600" dirty="0">
                <a:hlinkClick r:id="rId2"/>
              </a:rPr>
              <a:t>https://www.meetup.com/Microsoft-Azure-Users-Group-Poland/events/244339857/</a:t>
            </a:r>
            <a:endParaRPr lang="pl-PL" sz="1600" dirty="0"/>
          </a:p>
          <a:p>
            <a:pPr marL="0" indent="0">
              <a:buNone/>
            </a:pPr>
            <a:endParaRPr lang="pl-PL" sz="1600" dirty="0"/>
          </a:p>
        </p:txBody>
      </p:sp>
      <p:pic>
        <p:nvPicPr>
          <p:cNvPr id="2050" name="Picture 2" descr="Image result for logo microsoft">
            <a:extLst>
              <a:ext uri="{FF2B5EF4-FFF2-40B4-BE49-F238E27FC236}">
                <a16:creationId xmlns:a16="http://schemas.microsoft.com/office/drawing/2014/main" id="{819CD616-DF5C-4D9E-8354-2C09132E4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08" y="1515955"/>
            <a:ext cx="4484076" cy="22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unit4 logo">
            <a:extLst>
              <a:ext uri="{FF2B5EF4-FFF2-40B4-BE49-F238E27FC236}">
                <a16:creationId xmlns:a16="http://schemas.microsoft.com/office/drawing/2014/main" id="{B8406112-7C17-4816-9851-DA47BCF0C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108" y="3730406"/>
            <a:ext cx="4484076" cy="172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81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Microsoft Azure</a:t>
            </a:r>
          </a:p>
          <a:p>
            <a:r>
              <a:rPr lang="pl-PL" dirty="0"/>
              <a:t>Szablony ARM</a:t>
            </a:r>
            <a:endParaRPr lang="en-US" dirty="0"/>
          </a:p>
          <a:p>
            <a:r>
              <a:rPr lang="pl-PL" dirty="0" err="1"/>
              <a:t>IaC</a:t>
            </a:r>
            <a:endParaRPr lang="en-US" dirty="0"/>
          </a:p>
          <a:p>
            <a:r>
              <a:rPr lang="pl-PL" dirty="0"/>
              <a:t>Azure </a:t>
            </a:r>
            <a:r>
              <a:rPr lang="pl-PL" dirty="0" err="1"/>
              <a:t>Manage</a:t>
            </a:r>
            <a:endParaRPr lang="en-US" dirty="0"/>
          </a:p>
          <a:p>
            <a:r>
              <a:rPr lang="pl-PL" dirty="0"/>
              <a:t>VSC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$200 </a:t>
            </a:r>
            <a:r>
              <a:rPr lang="en-US" dirty="0" err="1"/>
              <a:t>na</a:t>
            </a:r>
            <a:r>
              <a:rPr lang="en-US" dirty="0"/>
              <a:t> 30dni </a:t>
            </a: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dirty="0"/>
              <a:t>      https://azure.microsoft.com/en-us/free/</a:t>
            </a:r>
          </a:p>
          <a:p>
            <a:r>
              <a:rPr lang="en-US" dirty="0" err="1"/>
              <a:t>Wirtualna</a:t>
            </a:r>
            <a:r>
              <a:rPr lang="en-US" dirty="0"/>
              <a:t> </a:t>
            </a:r>
            <a:r>
              <a:rPr lang="en-US" dirty="0" err="1"/>
              <a:t>skalowana</a:t>
            </a:r>
            <a:r>
              <a:rPr lang="en-US" dirty="0"/>
              <a:t> </a:t>
            </a:r>
            <a:r>
              <a:rPr lang="en-US" dirty="0" err="1"/>
              <a:t>serwerownia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żądanie</a:t>
            </a:r>
          </a:p>
          <a:p>
            <a:r>
              <a:rPr lang="en-US" dirty="0" err="1"/>
              <a:t>Centra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na </a:t>
            </a:r>
            <a:r>
              <a:rPr lang="en-US" dirty="0" err="1"/>
              <a:t>całym</a:t>
            </a:r>
            <a:r>
              <a:rPr lang="en-US" dirty="0"/>
              <a:t> </a:t>
            </a:r>
            <a:r>
              <a:rPr lang="en-US" dirty="0" err="1"/>
              <a:t>świecie</a:t>
            </a:r>
            <a:r>
              <a:rPr lang="en-US" dirty="0"/>
              <a:t> </a:t>
            </a:r>
            <a:endParaRPr lang="pl-PL" dirty="0"/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Ameryka</a:t>
            </a:r>
            <a:r>
              <a:rPr lang="en-US" dirty="0"/>
              <a:t>, Europa, </a:t>
            </a:r>
            <a:r>
              <a:rPr lang="en-US" dirty="0" err="1"/>
              <a:t>Azja</a:t>
            </a:r>
            <a:r>
              <a:rPr lang="en-US" dirty="0"/>
              <a:t>)</a:t>
            </a:r>
          </a:p>
          <a:p>
            <a:r>
              <a:rPr lang="en-US" dirty="0"/>
              <a:t>Model </a:t>
            </a:r>
            <a:r>
              <a:rPr lang="en-US" dirty="0" err="1"/>
              <a:t>płatności</a:t>
            </a:r>
            <a:r>
              <a:rPr lang="en-US" dirty="0"/>
              <a:t> "Pay as you go"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CF980FA-3DD9-43B8-84A9-4ECB7C9C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25" y="143172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17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Models</a:t>
            </a:r>
            <a:endParaRPr lang="en-US" dirty="0">
              <a:latin typeface="Calibri Ligh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14453"/>
          <a:stretch>
            <a:fillRect/>
          </a:stretch>
        </p:blipFill>
        <p:spPr>
          <a:xfrm>
            <a:off x="634228" y="1507067"/>
            <a:ext cx="10922464" cy="5187421"/>
          </a:xfrm>
        </p:spPr>
      </p:pic>
    </p:spTree>
    <p:extLst>
      <p:ext uri="{BB962C8B-B14F-4D97-AF65-F5344CB8AC3E}">
        <p14:creationId xmlns:p14="http://schemas.microsoft.com/office/powerpoint/2010/main" val="209677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5928</TotalTime>
  <Words>220</Words>
  <Application>Microsoft Office PowerPoint</Application>
  <PresentationFormat>Panoramiczny</PresentationFormat>
  <Paragraphs>94</Paragraphs>
  <Slides>18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  <vt:lpstr>Microsoft Azure User Group Poland </vt:lpstr>
      <vt:lpstr>Prezentacja programu PowerPoint</vt:lpstr>
      <vt:lpstr>Prezentacja programu PowerPoint</vt:lpstr>
      <vt:lpstr>Warsztaty Azure Wrocław</vt:lpstr>
      <vt:lpstr>Agenda</vt:lpstr>
      <vt:lpstr>Prezentacja programu PowerPoint</vt:lpstr>
      <vt:lpstr>Cloud Models</vt:lpstr>
      <vt:lpstr>Services in Azure</vt:lpstr>
      <vt:lpstr>Prezentacja programu PowerPoint</vt:lpstr>
      <vt:lpstr>Gotowe szablony - .json</vt:lpstr>
      <vt:lpstr>Demo</vt:lpstr>
      <vt:lpstr>IaC</vt:lpstr>
      <vt:lpstr>Azure Manage</vt:lpstr>
      <vt:lpstr>VSC</vt:lpstr>
      <vt:lpstr>Demo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wprowadzenie do rozwiazań chmurowych</dc:title>
  <dc:creator/>
  <cp:lastModifiedBy>Piotr Rogala</cp:lastModifiedBy>
  <cp:revision>20</cp:revision>
  <dcterms:created xsi:type="dcterms:W3CDTF">2012-07-27T01:16:44Z</dcterms:created>
  <dcterms:modified xsi:type="dcterms:W3CDTF">2017-10-21T09:52:00Z</dcterms:modified>
</cp:coreProperties>
</file>