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38" r:id="rId2"/>
    <p:sldId id="339" r:id="rId3"/>
    <p:sldId id="256" r:id="rId4"/>
    <p:sldId id="287" r:id="rId5"/>
    <p:sldId id="285" r:id="rId6"/>
    <p:sldId id="322" r:id="rId7"/>
    <p:sldId id="334" r:id="rId8"/>
    <p:sldId id="282" r:id="rId9"/>
    <p:sldId id="340" r:id="rId10"/>
    <p:sldId id="341" r:id="rId11"/>
    <p:sldId id="257" r:id="rId12"/>
    <p:sldId id="319" r:id="rId13"/>
    <p:sldId id="302" r:id="rId14"/>
    <p:sldId id="321" r:id="rId15"/>
    <p:sldId id="343" r:id="rId16"/>
    <p:sldId id="344" r:id="rId17"/>
    <p:sldId id="345" r:id="rId18"/>
    <p:sldId id="331" r:id="rId19"/>
    <p:sldId id="258" r:id="rId20"/>
    <p:sldId id="342" r:id="rId21"/>
    <p:sldId id="335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99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9574-45D6-4E8B-8DAA-A9AFFB2692F0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9C53-9324-49EA-BE47-5BC3C1A761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97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66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82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990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92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41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41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78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43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2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05.10.2017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&#8203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facebook.com/justcloudp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nkieta.justcloud.p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ugp.justcloud.pl" TargetMode="External"/><Relationship Id="rId4" Type="http://schemas.openxmlformats.org/officeDocument/2006/relationships/hyperlink" Target="http://prelegent.justcloud.p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s://www.facebook.com/groups/azureugp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oland.azurewebsite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slack.justcloud.p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nkieta.justcloud.p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ugp.justcloud.pl" TargetMode="External"/><Relationship Id="rId4" Type="http://schemas.openxmlformats.org/officeDocument/2006/relationships/hyperlink" Target="http://prelegent.justcloud.p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708AFB-79EC-44AD-B991-32142B53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6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600" dirty="0"/>
              <a:t>Hasło </a:t>
            </a:r>
            <a:r>
              <a:rPr lang="pl-PL" sz="6600" b="1" dirty="0"/>
              <a:t>AZURE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59344B8-D300-4270-A337-47CBEC669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52" y="1639690"/>
            <a:ext cx="8009893" cy="52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BFFFC-F07F-43F1-98B9-C57BA9B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7452A8-8601-4039-A44B-8CC6951D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170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extLst>
              <p:ext uri="{D42A27DB-BD31-4B8C-83A1-F6EECF244321}">
                <p14:modId xmlns:p14="http://schemas.microsoft.com/office/powerpoint/2010/main" val="1868661485"/>
              </p:ext>
            </p:extLst>
          </p:nvPr>
        </p:nvSpPr>
        <p:spPr>
          <a:xfrm>
            <a:off x="981075" y="50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extLst>
              <p:ext uri="{D42A27DB-BD31-4B8C-83A1-F6EECF244321}">
                <p14:modId xmlns:p14="http://schemas.microsoft.com/office/powerpoint/2010/main" val="3566414888"/>
              </p:ext>
            </p:extLst>
          </p:nvPr>
        </p:nvSpPr>
        <p:spPr>
          <a:xfrm>
            <a:off x="981075" y="1968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working in UNIT4</a:t>
            </a:r>
            <a:endParaRPr lang="pl-PL" dirty="0"/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facebook.com/justcloudpl</a:t>
            </a: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sz="3200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294" y="1361440"/>
            <a:ext cx="2743200" cy="335723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888" y="4905375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2609248477"/>
              </p:ext>
            </p:extLst>
          </p:nvPr>
        </p:nvSpPr>
        <p:spPr>
          <a:xfrm>
            <a:off x="4572000" y="3200400"/>
            <a:ext cx="30480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2" y="1485900"/>
            <a:ext cx="10515600" cy="2561492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973239" y="4562475"/>
            <a:ext cx="6248400" cy="830997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piotr@justcloud.pl</a:t>
            </a:r>
            <a:endParaRPr lang="en-US" sz="5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21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28498754"/>
              </p:ext>
            </p:ext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3600" b="1" dirty="0"/>
              <a:t>VSTS czyli </a:t>
            </a:r>
            <a:r>
              <a:rPr lang="pl-PL" sz="3600" b="1" dirty="0" err="1"/>
              <a:t>deployment’y</a:t>
            </a:r>
            <a:r>
              <a:rPr lang="pl-PL" sz="3600" b="1" dirty="0"/>
              <a:t> z pomocą narzędzia online </a:t>
            </a:r>
          </a:p>
          <a:p>
            <a:pPr marL="0" indent="0" algn="ctr">
              <a:buNone/>
            </a:pPr>
            <a:r>
              <a:rPr lang="pl-PL" sz="3200" dirty="0"/>
              <a:t>Piotr Rogala</a:t>
            </a:r>
          </a:p>
          <a:p>
            <a:endParaRPr lang="pl-PL" sz="4000" dirty="0"/>
          </a:p>
        </p:txBody>
      </p:sp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72" y="4029075"/>
            <a:ext cx="3560539" cy="865074"/>
          </a:xfrm>
          <a:prstGeom prst="rect">
            <a:avLst/>
          </a:prstGeom>
        </p:spPr>
      </p:pic>
      <p:pic>
        <p:nvPicPr>
          <p:cNvPr id="5" name="Picture 4" descr="Image result for unit4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86" y="4986159"/>
            <a:ext cx="3072531" cy="11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4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7609610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6590161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VSTS</a:t>
            </a:r>
            <a:endParaRPr lang="en-US" dirty="0"/>
          </a:p>
          <a:p>
            <a:r>
              <a:rPr lang="pl-PL" dirty="0"/>
              <a:t>VSC</a:t>
            </a:r>
            <a:endParaRPr dirty="0"/>
          </a:p>
          <a:p>
            <a:r>
              <a:rPr lang="pl-PL" dirty="0" err="1"/>
              <a:t>Deployments</a:t>
            </a:r>
            <a:endParaRPr lang="pl-PL" dirty="0"/>
          </a:p>
          <a:p>
            <a:r>
              <a:rPr lang="pl-P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0719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DBAA9-7A02-490B-BBB9-9BE801A0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VSTS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04E1C3-533D-48FD-A31F-9A20D57C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Narzędzie online</a:t>
            </a:r>
          </a:p>
          <a:p>
            <a:r>
              <a:rPr lang="pl-PL" dirty="0"/>
              <a:t>Repozytorium kodu</a:t>
            </a:r>
          </a:p>
          <a:p>
            <a:r>
              <a:rPr lang="pl-PL" dirty="0"/>
              <a:t>Do planowania pracy</a:t>
            </a:r>
          </a:p>
          <a:p>
            <a:r>
              <a:rPr lang="pl-PL" dirty="0" err="1"/>
              <a:t>Continuous</a:t>
            </a:r>
            <a:r>
              <a:rPr lang="pl-PL" dirty="0"/>
              <a:t> Integration</a:t>
            </a:r>
          </a:p>
          <a:p>
            <a:r>
              <a:rPr lang="pl-PL" dirty="0"/>
              <a:t>Wdrożenia w dowolnym języku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2EF5840-357D-4308-AD58-C8C4D8A65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40" y="1514608"/>
            <a:ext cx="3892660" cy="38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DF156E-C00E-4BFA-AED3-8DF0F694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1A2CEF-625C-4618-B874-512A73D3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Edytor kodu</a:t>
            </a:r>
          </a:p>
          <a:p>
            <a:r>
              <a:rPr lang="pl-PL" dirty="0"/>
              <a:t>Wspiera wiele języków programowania</a:t>
            </a:r>
          </a:p>
          <a:p>
            <a:r>
              <a:rPr lang="pl-PL" dirty="0"/>
              <a:t>Możliwość instalacji dotkanych wtyczek</a:t>
            </a:r>
          </a:p>
          <a:p>
            <a:r>
              <a:rPr lang="pl-PL" dirty="0"/>
              <a:t>Możliwość tworzenia własnych wtyczek</a:t>
            </a:r>
          </a:p>
          <a:p>
            <a:r>
              <a:rPr lang="pl-PL" dirty="0"/>
              <a:t>Integracja z git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F8BDB3-E0BF-410F-A1FD-2D45A6A8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6" y="1690688"/>
            <a:ext cx="3721124" cy="35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E7A199-B8D0-411E-B173-B96F258F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Deployments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A287B-425E-46F4-A1A8-974EC7B3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Wrzucenie kodu do repozytorium</a:t>
            </a:r>
          </a:p>
          <a:p>
            <a:r>
              <a:rPr lang="pl-PL" dirty="0"/>
              <a:t>Zbudowanie </a:t>
            </a:r>
            <a:r>
              <a:rPr lang="pl-PL" dirty="0" err="1"/>
              <a:t>Definitions</a:t>
            </a:r>
            <a:endParaRPr lang="pl-PL" dirty="0"/>
          </a:p>
          <a:p>
            <a:r>
              <a:rPr lang="pl-PL" dirty="0"/>
              <a:t>Zbudowanie </a:t>
            </a:r>
            <a:r>
              <a:rPr lang="pl-PL" dirty="0" err="1"/>
              <a:t>Relase</a:t>
            </a:r>
            <a:r>
              <a:rPr lang="pl-PL" dirty="0"/>
              <a:t> </a:t>
            </a:r>
            <a:r>
              <a:rPr lang="pl-PL" dirty="0" err="1"/>
              <a:t>Definitions</a:t>
            </a:r>
            <a:endParaRPr lang="pl-PL" dirty="0"/>
          </a:p>
          <a:p>
            <a:r>
              <a:rPr lang="pl-PL" dirty="0"/>
              <a:t>Deployment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86E0B04-86A8-4F52-A490-D6034157E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17" y="3147645"/>
            <a:ext cx="7191484" cy="404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30076986"/>
              </p:ext>
            </p:extLst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069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820729736"/>
              </p:ext>
            </p:extLst>
          </p:nvPr>
        </p:nvSpPr>
        <p:spPr>
          <a:xfrm>
            <a:off x="4367576" y="4286983"/>
            <a:ext cx="3453974" cy="791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3200" dirty="0"/>
              <a:t>piotr@justcloud.pl</a:t>
            </a:r>
            <a:endParaRPr lang="en-US" sz="32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96" y="295275"/>
            <a:ext cx="3244135" cy="1177028"/>
          </a:xfrm>
          <a:prstGeom prst="rect">
            <a:avLst/>
          </a:prstGeom>
        </p:spPr>
      </p:pic>
      <p:sp>
        <p:nvSpPr>
          <p:cNvPr id="10" name="Tytuł 1"/>
          <p:cNvSpPr txBox="1">
            <a:spLocks/>
          </p:cNvSpPr>
          <p:nvPr/>
        </p:nvSpPr>
        <p:spPr>
          <a:xfrm>
            <a:off x="836763" y="2810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9600" b="1" dirty="0" err="1"/>
              <a:t>Questions</a:t>
            </a:r>
            <a:r>
              <a:rPr lang="pl-PL" sz="9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627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piwo mem">
            <a:extLst>
              <a:ext uri="{FF2B5EF4-FFF2-40B4-BE49-F238E27FC236}">
                <a16:creationId xmlns:a16="http://schemas.microsoft.com/office/drawing/2014/main" id="{9F8D27F7-E775-4B58-B022-6ABEAB8C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09713"/>
            <a:ext cx="5715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2CF380-9E57-48FE-8B86-B83F91A8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Warsztaty Azure Wrocław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A6776D-1F75-4567-B3EA-25C41AE3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25.11.2017</a:t>
            </a:r>
          </a:p>
          <a:p>
            <a:r>
              <a:rPr lang="pl-PL" dirty="0"/>
              <a:t>Ścieżka DEV i OPS</a:t>
            </a:r>
          </a:p>
          <a:p>
            <a:pPr lvl="1"/>
            <a:r>
              <a:rPr lang="pl-PL" dirty="0"/>
              <a:t>Propozycje:</a:t>
            </a:r>
          </a:p>
          <a:p>
            <a:pPr lvl="2"/>
            <a:r>
              <a:rPr lang="pl-PL" dirty="0"/>
              <a:t>Open </a:t>
            </a:r>
            <a:r>
              <a:rPr lang="pl-PL" dirty="0" err="1"/>
              <a:t>source</a:t>
            </a:r>
            <a:endParaRPr lang="pl-PL" dirty="0"/>
          </a:p>
          <a:p>
            <a:pPr lvl="2"/>
            <a:r>
              <a:rPr lang="pl-PL" dirty="0"/>
              <a:t>…</a:t>
            </a:r>
          </a:p>
          <a:p>
            <a:r>
              <a:rPr lang="pl-PL" dirty="0"/>
              <a:t>Za FREE</a:t>
            </a:r>
          </a:p>
          <a:p>
            <a:r>
              <a:rPr lang="pl-PL" dirty="0"/>
              <a:t>Lokalizacja UNIT4</a:t>
            </a:r>
          </a:p>
          <a:p>
            <a:r>
              <a:rPr lang="pl-PL" dirty="0"/>
              <a:t>Rejestracja on-line</a:t>
            </a:r>
          </a:p>
        </p:txBody>
      </p:sp>
      <p:pic>
        <p:nvPicPr>
          <p:cNvPr id="2050" name="Picture 2" descr="Image result for logo microsoft">
            <a:extLst>
              <a:ext uri="{FF2B5EF4-FFF2-40B4-BE49-F238E27FC236}">
                <a16:creationId xmlns:a16="http://schemas.microsoft.com/office/drawing/2014/main" id="{819CD616-DF5C-4D9E-8354-2C09132E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08" y="1515955"/>
            <a:ext cx="4484076" cy="22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unit4 logo">
            <a:extLst>
              <a:ext uri="{FF2B5EF4-FFF2-40B4-BE49-F238E27FC236}">
                <a16:creationId xmlns:a16="http://schemas.microsoft.com/office/drawing/2014/main" id="{B8406112-7C17-4816-9851-DA47BCF0C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08" y="3730406"/>
            <a:ext cx="4484076" cy="17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1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349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Ankieta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3"/>
              </a:rPr>
              <a:t>http://ankieta.justcloud.pl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Formularz prelegenta</a:t>
            </a:r>
            <a:endParaRPr sz="40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4"/>
              </a:rPr>
              <a:t>http://prelegent.justcloud.pl</a:t>
            </a:r>
            <a:endParaRPr sz="4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/>
              <a:t>Pre</a:t>
            </a:r>
            <a:r>
              <a:rPr lang="pl-PL" sz="4000" b="1" dirty="0" err="1"/>
              <a:t>zentacje</a:t>
            </a:r>
            <a:endParaRPr lang="en-US" sz="4000" dirty="0"/>
          </a:p>
          <a:p>
            <a:pPr algn="ctr">
              <a:buNone/>
            </a:pPr>
            <a:r>
              <a:rPr lang="en-US" sz="4000" dirty="0">
                <a:hlinkClick r:id="rId5"/>
              </a:rPr>
              <a:t>http://maugp.justcloud.pl</a:t>
            </a:r>
            <a:r>
              <a:rPr lang="en-US" sz="4000" dirty="0"/>
              <a:t> </a:t>
            </a:r>
            <a:endParaRPr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486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200076933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[WRO] 7 spotkanie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Rogala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90" y="5642375"/>
            <a:ext cx="2559258" cy="1057826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89" y="5816719"/>
            <a:ext cx="2857500" cy="60960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7" y="5682095"/>
            <a:ext cx="3274141" cy="878848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Sponsor spotkania: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3814445" y="5053772"/>
            <a:ext cx="3668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/>
              <a:t>web: </a:t>
            </a:r>
            <a:r>
              <a:rPr lang="en-GB" sz="2800" b="1" dirty="0"/>
              <a:t>https://</a:t>
            </a:r>
            <a:r>
              <a:rPr lang="pl-PL" sz="2800" b="1" dirty="0"/>
              <a:t>unit4.com</a:t>
            </a:r>
            <a:endParaRPr lang="en-GB" sz="2800" b="1" dirty="0"/>
          </a:p>
        </p:txBody>
      </p:sp>
      <p:pic>
        <p:nvPicPr>
          <p:cNvPr id="1028" name="Picture 4" descr="Image result for unit4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25" y="2251336"/>
            <a:ext cx="6797201" cy="261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6266021"/>
              </p:ext>
            </p:extLst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User </a:t>
            </a:r>
            <a:r>
              <a:rPr lang="pl-PL" dirty="0" err="1"/>
              <a:t>Group</a:t>
            </a:r>
            <a:r>
              <a:rPr lang="pl-PL" dirty="0"/>
              <a:t> Poland 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74299642"/>
              </p:ext>
            </p:extLst>
          </p:nvPr>
        </p:nvSpPr>
        <p:spPr>
          <a:xfrm>
            <a:off x="838200" y="1837656"/>
            <a:ext cx="11139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Meetup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http://www.meetup.com/Microsoft-Azure-Users-Group-Poland/events</a:t>
            </a:r>
            <a:endParaRPr lang="pl-PL" dirty="0">
              <a:hlinkClick r:id="rId3"/>
            </a:endParaRPr>
          </a:p>
          <a:p>
            <a:r>
              <a:rPr lang="pl-PL" dirty="0"/>
              <a:t>Facebook:</a:t>
            </a:r>
            <a:endParaRPr dirty="0"/>
          </a:p>
          <a:p>
            <a:pPr lvl="1">
              <a:buNone/>
            </a:pPr>
            <a:r>
              <a:rPr lang="pl-PL" dirty="0">
                <a:hlinkClick r:id="rId4"/>
              </a:rPr>
              <a:t>https://www.facebook.com/groups/azureugpl</a:t>
            </a:r>
          </a:p>
          <a:p>
            <a:r>
              <a:rPr lang="pl-PL" dirty="0"/>
              <a:t>Web</a:t>
            </a:r>
          </a:p>
          <a:p>
            <a:pPr marL="0" indent="0">
              <a:buNone/>
            </a:pPr>
            <a:r>
              <a:rPr lang="pl-PL" sz="2400" dirty="0"/>
              <a:t>     </a:t>
            </a:r>
            <a:r>
              <a:rPr lang="pl-PL" sz="2400" dirty="0">
                <a:hlinkClick r:id="rId5"/>
              </a:rPr>
              <a:t>http://azureug.org</a:t>
            </a:r>
            <a:endParaRPr sz="2400" dirty="0">
              <a:hlinkClick r:id="rId5"/>
            </a:endParaRPr>
          </a:p>
          <a:p>
            <a:pPr marL="0" indent="0">
              <a:buNone/>
            </a:pPr>
            <a:endParaRPr lang="pl-PL" sz="24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682" y="4649211"/>
            <a:ext cx="5434315" cy="19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84585327"/>
              </p:ext>
            </p:extLst>
          </p:nvPr>
        </p:nvSpPr>
        <p:spPr>
          <a:xfrm>
            <a:off x="838201" y="13144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err="1"/>
              <a:t>CloudPoland</a:t>
            </a:r>
          </a:p>
          <a:p>
            <a:pPr marL="0" indent="0" algn="ctr">
              <a:buNone/>
            </a:pPr>
            <a:r>
              <a:rPr lang="en-US" sz="3600" dirty="0"/>
              <a:t>Zaproszenie do kanału:</a:t>
            </a:r>
          </a:p>
          <a:p>
            <a:pPr marL="0" indent="0" algn="ctr">
              <a:buNone/>
            </a:pPr>
            <a:r>
              <a:rPr lang="en-US" sz="3600" b="1" dirty="0">
                <a:hlinkClick r:id="rId3"/>
              </a:rPr>
              <a:t>https://cloudpoland.azurewebsites.net</a:t>
            </a:r>
            <a:endParaRPr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hlinkClick r:id="rId4"/>
              </a:rPr>
              <a:t>http://slack.justcloud.pl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276" y="1476375"/>
            <a:ext cx="2743200" cy="8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49334272"/>
              </p:ext>
            </p:extLst>
          </p:nvPr>
        </p:nvSpPr>
        <p:spPr>
          <a:xfrm>
            <a:off x="829147" y="762333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4000" b="1" dirty="0" err="1"/>
              <a:t>Ankieta</a:t>
            </a:r>
            <a:br>
              <a:rPr lang="pl-PL" sz="4000" b="1" dirty="0"/>
            </a:br>
            <a:r>
              <a:rPr lang="en-US" sz="4000" dirty="0">
                <a:hlinkClick r:id="rId3"/>
              </a:rPr>
              <a:t>http://ankieta.justcloud.pl</a:t>
            </a:r>
            <a:endParaRPr lang="pl-PL" sz="4000" dirty="0"/>
          </a:p>
          <a:p>
            <a:pPr marL="0" indent="0" algn="ctr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4000" b="1" dirty="0" err="1"/>
              <a:t>Formularz</a:t>
            </a:r>
            <a:r>
              <a:rPr lang="en-US" sz="4000" b="1" dirty="0"/>
              <a:t> </a:t>
            </a:r>
            <a:r>
              <a:rPr lang="en-US" sz="4000" b="1" dirty="0" err="1"/>
              <a:t>prelegenta</a:t>
            </a:r>
            <a:br>
              <a:rPr lang="pl-PL" sz="4000" b="1" dirty="0"/>
            </a:br>
            <a:r>
              <a:rPr lang="en-US" sz="4000" dirty="0">
                <a:hlinkClick r:id="rId4"/>
              </a:rPr>
              <a:t>http://prelegent.justcloud.pl</a:t>
            </a:r>
            <a:endParaRPr lang="pl-PL" sz="4000" dirty="0"/>
          </a:p>
          <a:p>
            <a:pPr marL="0" indent="0" algn="ctr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4000" b="1" dirty="0"/>
              <a:t>Presentations</a:t>
            </a:r>
            <a:br>
              <a:rPr lang="pl-PL" sz="4000" b="1" dirty="0"/>
            </a:br>
            <a:r>
              <a:rPr lang="en-US" sz="4000" dirty="0">
                <a:hlinkClick r:id="rId5"/>
              </a:rPr>
              <a:t>http://maugp.justcloud.pl</a:t>
            </a:r>
            <a:r>
              <a:rPr lang="en-US" sz="4000" dirty="0"/>
              <a:t> </a:t>
            </a:r>
            <a:endParaRPr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498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Today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3468368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200" dirty="0" err="1"/>
              <a:t>Session</a:t>
            </a:r>
            <a:r>
              <a:rPr lang="pl-PL" sz="3200" dirty="0"/>
              <a:t> 1: </a:t>
            </a:r>
            <a:r>
              <a:rPr lang="en-US" sz="3200" b="1" dirty="0"/>
              <a:t>How to automate Sitecore deployment to Azure</a:t>
            </a:r>
            <a:br>
              <a:rPr lang="pl-PL" sz="3200" b="1" dirty="0"/>
            </a:br>
            <a:r>
              <a:rPr lang="pl-PL" sz="3200" b="1" dirty="0"/>
              <a:t>						</a:t>
            </a:r>
            <a:r>
              <a:rPr lang="pl-PL" sz="3200" dirty="0"/>
              <a:t>(Robert </a:t>
            </a:r>
            <a:r>
              <a:rPr lang="pl-PL" sz="3200" dirty="0" err="1"/>
              <a:t>Senktas</a:t>
            </a:r>
            <a:r>
              <a:rPr lang="pl-PL" sz="3200" dirty="0"/>
              <a:t> </a:t>
            </a:r>
            <a:r>
              <a:rPr lang="pl-PL" sz="3200" dirty="0" err="1"/>
              <a:t>SoftServe</a:t>
            </a:r>
            <a:r>
              <a:rPr lang="pl-PL" sz="3200" dirty="0"/>
              <a:t>)</a:t>
            </a:r>
          </a:p>
          <a:p>
            <a:r>
              <a:rPr lang="pl-PL" sz="3200" dirty="0" err="1"/>
              <a:t>Session</a:t>
            </a:r>
            <a:r>
              <a:rPr lang="pl-PL" sz="3200" dirty="0"/>
              <a:t> 2: </a:t>
            </a:r>
            <a:r>
              <a:rPr lang="pl-PL" sz="3200" b="1" dirty="0"/>
              <a:t>VSTS czyli </a:t>
            </a:r>
            <a:r>
              <a:rPr lang="pl-PL" sz="3200" b="1" dirty="0" err="1"/>
              <a:t>deploymenty</a:t>
            </a:r>
            <a:r>
              <a:rPr lang="pl-PL" sz="3200" b="1" dirty="0"/>
              <a:t> z pomocą narzędzia online</a:t>
            </a:r>
            <a:br>
              <a:rPr lang="pl-PL" sz="3200" b="1" dirty="0"/>
            </a:br>
            <a:r>
              <a:rPr lang="pl-PL" sz="3200" b="1" dirty="0"/>
              <a:t>							</a:t>
            </a:r>
            <a:r>
              <a:rPr lang="pl-PL" sz="3200" dirty="0"/>
              <a:t>(Piotr Rogala Unit4)</a:t>
            </a:r>
          </a:p>
        </p:txBody>
      </p:sp>
    </p:spTree>
    <p:extLst>
      <p:ext uri="{BB962C8B-B14F-4D97-AF65-F5344CB8AC3E}">
        <p14:creationId xmlns:p14="http://schemas.microsoft.com/office/powerpoint/2010/main" val="31195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A9FDAA-FB99-4657-95E1-1C36B42A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How to automate Sitecore deployment to Azure</a:t>
            </a:r>
            <a:endParaRPr lang="pl-PL" sz="4000" b="1" dirty="0"/>
          </a:p>
          <a:p>
            <a:pPr marL="0" indent="0" algn="ctr">
              <a:buNone/>
            </a:pPr>
            <a:r>
              <a:rPr lang="pl-PL" sz="4000" dirty="0"/>
              <a:t>Robert </a:t>
            </a:r>
            <a:r>
              <a:rPr lang="pl-PL" sz="4000" dirty="0" err="1"/>
              <a:t>Senktas</a:t>
            </a:r>
            <a:r>
              <a:rPr lang="pl-PL" sz="4000" dirty="0"/>
              <a:t> [</a:t>
            </a:r>
            <a:r>
              <a:rPr lang="pl-PL" sz="4000" dirty="0" err="1"/>
              <a:t>SoftServe</a:t>
            </a:r>
            <a:r>
              <a:rPr lang="pl-PL" sz="4000" dirty="0"/>
              <a:t>]</a:t>
            </a:r>
          </a:p>
          <a:p>
            <a:endParaRPr lang="pl-PL" sz="4000" dirty="0"/>
          </a:p>
        </p:txBody>
      </p:sp>
      <p:pic>
        <p:nvPicPr>
          <p:cNvPr id="3074" name="Picture 2" descr="Image result for softserve">
            <a:extLst>
              <a:ext uri="{FF2B5EF4-FFF2-40B4-BE49-F238E27FC236}">
                <a16:creationId xmlns:a16="http://schemas.microsoft.com/office/drawing/2014/main" id="{13FC2012-48A2-476F-A78B-33D12E4B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38" y="3209363"/>
            <a:ext cx="9308123" cy="280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0922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39387</TotalTime>
  <Words>248</Words>
  <Application>Microsoft Office PowerPoint</Application>
  <PresentationFormat>Panoramiczny</PresentationFormat>
  <Paragraphs>87</Paragraphs>
  <Slides>21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Motyw pakietu Office</vt:lpstr>
      <vt:lpstr>Hasło AZURE</vt:lpstr>
      <vt:lpstr>Prezentacja programu PowerPoint</vt:lpstr>
      <vt:lpstr>[WRO] 7 spotkanie Microsoft Azure User Group Poland we Wrocławiu</vt:lpstr>
      <vt:lpstr>Sponsor spotkania:</vt:lpstr>
      <vt:lpstr>Microsoft Azure User Group Poland </vt:lpstr>
      <vt:lpstr>Prezentacja programu PowerPoint</vt:lpstr>
      <vt:lpstr>Prezentacja programu PowerPoint</vt:lpstr>
      <vt:lpstr>Today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Agenda</vt:lpstr>
      <vt:lpstr>VSTS</vt:lpstr>
      <vt:lpstr>VSC</vt:lpstr>
      <vt:lpstr>Deployments</vt:lpstr>
      <vt:lpstr>Demo</vt:lpstr>
      <vt:lpstr>Prezentacja programu PowerPoint</vt:lpstr>
      <vt:lpstr>Warsztaty Azure Wrocław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113</cp:revision>
  <dcterms:created xsi:type="dcterms:W3CDTF">2016-04-07T19:18:28Z</dcterms:created>
  <dcterms:modified xsi:type="dcterms:W3CDTF">2017-10-08T16:41:17Z</dcterms:modified>
</cp:coreProperties>
</file>