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5" r:id="rId2"/>
    <p:sldId id="287" r:id="rId3"/>
    <p:sldId id="283" r:id="rId4"/>
    <p:sldId id="284" r:id="rId5"/>
    <p:sldId id="260" r:id="rId6"/>
    <p:sldId id="262" r:id="rId7"/>
    <p:sldId id="266" r:id="rId8"/>
    <p:sldId id="257" r:id="rId9"/>
    <p:sldId id="267" r:id="rId10"/>
    <p:sldId id="294" r:id="rId11"/>
    <p:sldId id="288" r:id="rId12"/>
    <p:sldId id="291" r:id="rId13"/>
    <p:sldId id="290" r:id="rId14"/>
    <p:sldId id="295" r:id="rId15"/>
    <p:sldId id="289" r:id="rId16"/>
    <p:sldId id="293" r:id="rId17"/>
    <p:sldId id="292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059C7C-61B7-4C53-8BEA-A442A85DB8DE}" type="datetimeFigureOut">
              <a:rPr lang="en-US"/>
              <a:t>12/13/2017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1393D-1B3F-44B1-BC6F-644B264F65B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1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84155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0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37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2890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6658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370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6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1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89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72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1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55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3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6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06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49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7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9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0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12/13/2017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32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galaPiotr/JustCloudPublic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stcloud.p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hyperlink" Target="https://facebook.com/justcloudp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etup.com/Microsoft-Azure-Users-Group-Poland/even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://azureug.org/" TargetMode="External"/><Relationship Id="rId4" Type="http://schemas.openxmlformats.org/officeDocument/2006/relationships/hyperlink" Target="https://www.facebook.com/groups/azureugp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poland.azurewebsites.ne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slack.justcloud.p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  <p:extLst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3200" b="1" dirty="0"/>
              <a:t>JSON and Azure - </a:t>
            </a:r>
            <a:r>
              <a:rPr lang="pl-PL" sz="3200" b="1" dirty="0" err="1"/>
              <a:t>how</a:t>
            </a:r>
            <a:r>
              <a:rPr lang="pl-PL" sz="3200" b="1" dirty="0"/>
              <a:t> to </a:t>
            </a:r>
            <a:r>
              <a:rPr lang="pl-PL" sz="3200" b="1" dirty="0" err="1"/>
              <a:t>automate</a:t>
            </a:r>
            <a:r>
              <a:rPr lang="pl-PL" sz="3200" b="1" dirty="0"/>
              <a:t> </a:t>
            </a:r>
            <a:r>
              <a:rPr lang="pl-PL" sz="3200" b="1" dirty="0" err="1"/>
              <a:t>processes</a:t>
            </a:r>
            <a:r>
              <a:rPr lang="pl-PL" sz="3200" b="1" dirty="0"/>
              <a:t> in the Cloud </a:t>
            </a:r>
          </a:p>
          <a:p>
            <a:pPr marL="0" indent="0" algn="ctr">
              <a:buNone/>
            </a:pPr>
            <a:r>
              <a:rPr lang="pl-PL" sz="3200" dirty="0"/>
              <a:t>Piotr Rogala</a:t>
            </a:r>
          </a:p>
          <a:p>
            <a:endParaRPr lang="pl-PL" sz="4000" dirty="0"/>
          </a:p>
        </p:txBody>
      </p:sp>
      <p:pic>
        <p:nvPicPr>
          <p:cNvPr id="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681" y="3568757"/>
            <a:ext cx="3560539" cy="865074"/>
          </a:xfrm>
          <a:prstGeom prst="rect">
            <a:avLst/>
          </a:prstGeom>
        </p:spPr>
      </p:pic>
      <p:pic>
        <p:nvPicPr>
          <p:cNvPr id="5" name="Picture 4" descr="Image result for unit4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684" y="4714637"/>
            <a:ext cx="3072531" cy="118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841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Manage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Portal WEB</a:t>
            </a:r>
          </a:p>
          <a:p>
            <a:r>
              <a:rPr lang="en-US" dirty="0"/>
              <a:t>Visual Studio</a:t>
            </a:r>
            <a:endParaRPr lang="pl-PL" dirty="0"/>
          </a:p>
          <a:p>
            <a:r>
              <a:rPr lang="pl-PL" dirty="0"/>
              <a:t>Visual Studio </a:t>
            </a:r>
            <a:r>
              <a:rPr lang="pl-PL" dirty="0" err="1"/>
              <a:t>Code</a:t>
            </a:r>
            <a:endParaRPr lang="pl-PL" dirty="0"/>
          </a:p>
          <a:p>
            <a:r>
              <a:rPr lang="pl-PL" dirty="0"/>
              <a:t>VSTS</a:t>
            </a:r>
            <a:endParaRPr lang="en-US" dirty="0"/>
          </a:p>
          <a:p>
            <a:r>
              <a:rPr lang="en-US" dirty="0" err="1">
                <a:latin typeface="Calibri"/>
              </a:rPr>
              <a:t>Powe</a:t>
            </a:r>
            <a:r>
              <a:rPr lang="pl-PL" dirty="0">
                <a:latin typeface="Calibri"/>
              </a:rPr>
              <a:t>r</a:t>
            </a:r>
            <a:r>
              <a:rPr lang="en-US" dirty="0">
                <a:latin typeface="Calibri"/>
              </a:rPr>
              <a:t>Shell</a:t>
            </a:r>
          </a:p>
          <a:p>
            <a:r>
              <a:rPr lang="en-US" dirty="0">
                <a:latin typeface="Calibri"/>
              </a:rPr>
              <a:t>CLI (cross-platform)</a:t>
            </a:r>
            <a:endParaRPr lang="pl-PL" dirty="0">
              <a:latin typeface="Calibri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CFCF10E-8897-4FFB-81DB-FBE08D2F5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958" y="2097281"/>
            <a:ext cx="2627016" cy="2627016"/>
          </a:xfrm>
          <a:prstGeom prst="rect">
            <a:avLst/>
          </a:prstGeom>
        </p:spPr>
      </p:pic>
      <p:pic>
        <p:nvPicPr>
          <p:cNvPr id="2050" name="Picture 2" descr="Image result for vsts logo">
            <a:extLst>
              <a:ext uri="{FF2B5EF4-FFF2-40B4-BE49-F238E27FC236}">
                <a16:creationId xmlns:a16="http://schemas.microsoft.com/office/drawing/2014/main" id="{02166BC2-CD5E-4FDC-B8B4-995600BA5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60" y="2210356"/>
            <a:ext cx="2972499" cy="15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icrosoft powershell logo">
            <a:extLst>
              <a:ext uri="{FF2B5EF4-FFF2-40B4-BE49-F238E27FC236}">
                <a16:creationId xmlns:a16="http://schemas.microsoft.com/office/drawing/2014/main" id="{DA7B35D0-9C63-40F9-91E5-2E98FBE55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59" y="4001294"/>
            <a:ext cx="2790225" cy="189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icrosoft cli azure logo">
            <a:extLst>
              <a:ext uri="{FF2B5EF4-FFF2-40B4-BE49-F238E27FC236}">
                <a16:creationId xmlns:a16="http://schemas.microsoft.com/office/drawing/2014/main" id="{F951665C-C503-4428-8747-F99E9C2F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784" y="5035590"/>
            <a:ext cx="285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visual studio code logo">
            <a:extLst>
              <a:ext uri="{FF2B5EF4-FFF2-40B4-BE49-F238E27FC236}">
                <a16:creationId xmlns:a16="http://schemas.microsoft.com/office/drawing/2014/main" id="{D6C13E7B-6EF0-4C2C-810E-BB163749E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981" y="467589"/>
            <a:ext cx="1900604" cy="193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91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DF156E-C00E-4BFA-AED3-8DF0F694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VSC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11A2CEF-625C-4618-B874-512A73D3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Edytor kodu</a:t>
            </a:r>
          </a:p>
          <a:p>
            <a:r>
              <a:rPr lang="pl-PL" dirty="0"/>
              <a:t>Wspiera wiele języków programowania</a:t>
            </a:r>
          </a:p>
          <a:p>
            <a:r>
              <a:rPr lang="pl-PL" dirty="0"/>
              <a:t>Możliwość instalacji dotkanych wtyczek</a:t>
            </a:r>
          </a:p>
          <a:p>
            <a:r>
              <a:rPr lang="pl-PL" dirty="0"/>
              <a:t>Możliwość tworzenia własnych wtyczek</a:t>
            </a:r>
          </a:p>
          <a:p>
            <a:r>
              <a:rPr lang="pl-PL" dirty="0"/>
              <a:t>Integracja z git</a:t>
            </a:r>
          </a:p>
        </p:txBody>
      </p:sp>
      <p:pic>
        <p:nvPicPr>
          <p:cNvPr id="6" name="Picture 2" descr="Image result for visual studio code logo">
            <a:extLst>
              <a:ext uri="{FF2B5EF4-FFF2-40B4-BE49-F238E27FC236}">
                <a16:creationId xmlns:a16="http://schemas.microsoft.com/office/drawing/2014/main" id="{66C72CC2-EB5B-47FC-BEAA-4E0C9A23D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874" y="1825625"/>
            <a:ext cx="2987309" cy="303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428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</a:t>
            </a:r>
            <a:r>
              <a:rPr lang="en-US" dirty="0" err="1"/>
              <a:t>zablony</a:t>
            </a:r>
            <a:r>
              <a:rPr lang="pl-PL" dirty="0"/>
              <a:t> ARM: </a:t>
            </a:r>
            <a:r>
              <a:rPr lang="en-US" dirty="0"/>
              <a:t>.</a:t>
            </a:r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C20D18D8-4893-4867-8632-C8B903140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pl-PL" dirty="0">
              <a:hlinkClick r:id="rId3"/>
            </a:endParaRPr>
          </a:p>
          <a:p>
            <a:pPr marL="0" indent="0" algn="ctr">
              <a:buNone/>
            </a:pPr>
            <a:endParaRPr lang="pl-PL" dirty="0">
              <a:hlinkClick r:id="rId3"/>
            </a:endParaRPr>
          </a:p>
          <a:p>
            <a:pPr marL="0" indent="0" algn="ctr">
              <a:buNone/>
            </a:pPr>
            <a:r>
              <a:rPr lang="pl-PL" dirty="0">
                <a:hlinkClick r:id="rId3"/>
              </a:rPr>
              <a:t>https://github.com/Azure/azure-quickstart-templates</a:t>
            </a:r>
            <a:endParaRPr lang="pl-PL" dirty="0"/>
          </a:p>
          <a:p>
            <a:pPr marL="0" indent="0" algn="ctr">
              <a:buNone/>
            </a:pPr>
            <a:r>
              <a:rPr lang="pl-PL" dirty="0">
                <a:hlinkClick r:id="rId4"/>
              </a:rPr>
              <a:t>https://github.com/RogalaPiotr/JustCloudPublic</a:t>
            </a:r>
            <a:endParaRPr lang="pl-PL" dirty="0"/>
          </a:p>
          <a:p>
            <a:pPr marL="0" indent="0" algn="ctr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61837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519" y="142875"/>
            <a:ext cx="11079128" cy="6357635"/>
          </a:xfrm>
        </p:spPr>
      </p:pic>
    </p:spTree>
    <p:extLst>
      <p:ext uri="{BB962C8B-B14F-4D97-AF65-F5344CB8AC3E}">
        <p14:creationId xmlns:p14="http://schemas.microsoft.com/office/powerpoint/2010/main" val="22600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B8985A1-C0B2-46D9-92D2-3D5C5A04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Deployment VM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FC65254-60B4-450D-BD27-FCF8227C7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1495" cy="4351338"/>
          </a:xfrm>
        </p:spPr>
        <p:txBody>
          <a:bodyPr>
            <a:normAutofit fontScale="92500" lnSpcReduction="20000"/>
          </a:bodyPr>
          <a:lstStyle/>
          <a:p>
            <a:r>
              <a:rPr lang="pl-PL" dirty="0"/>
              <a:t>New-</a:t>
            </a:r>
            <a:r>
              <a:rPr lang="pl-PL" dirty="0" err="1"/>
              <a:t>AzureRmResourceGroupDeployment</a:t>
            </a:r>
            <a:r>
              <a:rPr lang="pl-PL" dirty="0"/>
              <a:t> `</a:t>
            </a:r>
          </a:p>
          <a:p>
            <a:pPr marL="0" indent="0">
              <a:buNone/>
            </a:pPr>
            <a:r>
              <a:rPr lang="pl-PL" dirty="0"/>
              <a:t>	-</a:t>
            </a:r>
            <a:r>
              <a:rPr lang="pl-PL" dirty="0" err="1"/>
              <a:t>ResourceGroupName</a:t>
            </a:r>
            <a:r>
              <a:rPr lang="pl-PL" dirty="0"/>
              <a:t> </a:t>
            </a:r>
            <a:r>
              <a:rPr lang="pl-PL" dirty="0" err="1"/>
              <a:t>ekanet</a:t>
            </a:r>
            <a:r>
              <a:rPr lang="pl-PL" dirty="0"/>
              <a:t> </a:t>
            </a:r>
          </a:p>
          <a:p>
            <a:pPr marL="0" indent="0">
              <a:buNone/>
            </a:pPr>
            <a:r>
              <a:rPr lang="pl-PL" dirty="0"/>
              <a:t>	-</a:t>
            </a:r>
            <a:r>
              <a:rPr lang="pl-PL" dirty="0" err="1"/>
              <a:t>TemplateFile</a:t>
            </a:r>
            <a:r>
              <a:rPr lang="pl-PL" dirty="0"/>
              <a:t> .\code-europe-2017\</a:t>
            </a:r>
            <a:r>
              <a:rPr lang="pl-PL" dirty="0" err="1"/>
              <a:t>azuredeploy-Index.json</a:t>
            </a:r>
            <a:r>
              <a:rPr lang="pl-PL" dirty="0"/>
              <a:t>`</a:t>
            </a:r>
          </a:p>
          <a:p>
            <a:pPr marL="0" indent="0">
              <a:buNone/>
            </a:pPr>
            <a:r>
              <a:rPr lang="pl-PL" dirty="0"/>
              <a:t>	-</a:t>
            </a:r>
            <a:r>
              <a:rPr lang="pl-PL" dirty="0" err="1"/>
              <a:t>Verbose</a:t>
            </a:r>
            <a:endParaRPr lang="pl-PL" dirty="0"/>
          </a:p>
          <a:p>
            <a:endParaRPr lang="pl-PL" dirty="0"/>
          </a:p>
          <a:p>
            <a:r>
              <a:rPr lang="en-US" dirty="0"/>
              <a:t>New-</a:t>
            </a:r>
            <a:r>
              <a:rPr lang="en-US" dirty="0" err="1"/>
              <a:t>AzureRmResourceGroupDeployment</a:t>
            </a:r>
            <a:r>
              <a:rPr lang="en-US" dirty="0"/>
              <a:t> </a:t>
            </a:r>
            <a:r>
              <a:rPr lang="pl-PL" dirty="0"/>
              <a:t>`</a:t>
            </a:r>
          </a:p>
          <a:p>
            <a:pPr marL="0" indent="0">
              <a:buNone/>
            </a:pPr>
            <a:r>
              <a:rPr lang="pl-PL" dirty="0"/>
              <a:t>	-</a:t>
            </a:r>
            <a:r>
              <a:rPr lang="en-US" dirty="0" err="1"/>
              <a:t>ResourceGroupName</a:t>
            </a:r>
            <a:r>
              <a:rPr lang="en-US" dirty="0"/>
              <a:t> </a:t>
            </a:r>
            <a:r>
              <a:rPr lang="en-US" dirty="0" err="1"/>
              <a:t>ekanet</a:t>
            </a:r>
            <a:r>
              <a:rPr lang="pl-PL" dirty="0"/>
              <a:t> `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en-US" dirty="0"/>
              <a:t>-</a:t>
            </a:r>
            <a:r>
              <a:rPr lang="en-US" dirty="0" err="1"/>
              <a:t>TemplateFile</a:t>
            </a:r>
            <a:r>
              <a:rPr lang="en-US" dirty="0"/>
              <a:t> .\</a:t>
            </a:r>
            <a:r>
              <a:rPr lang="pl-PL" dirty="0"/>
              <a:t> code-europe-2017 </a:t>
            </a:r>
            <a:r>
              <a:rPr lang="en-US" dirty="0"/>
              <a:t>\</a:t>
            </a:r>
            <a:r>
              <a:rPr lang="en-US" dirty="0" err="1"/>
              <a:t>azuredeploy-Index.json</a:t>
            </a:r>
            <a:r>
              <a:rPr lang="en-US" dirty="0"/>
              <a:t> </a:t>
            </a:r>
            <a:r>
              <a:rPr lang="pl-PL" dirty="0"/>
              <a:t>`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en-US" dirty="0"/>
              <a:t>-Mode Complete</a:t>
            </a:r>
            <a:r>
              <a:rPr lang="pl-PL" dirty="0"/>
              <a:t> `</a:t>
            </a:r>
          </a:p>
          <a:p>
            <a:pPr marL="0" indent="0">
              <a:buNone/>
            </a:pPr>
            <a:r>
              <a:rPr lang="pl-PL" dirty="0"/>
              <a:t>	</a:t>
            </a:r>
            <a:r>
              <a:rPr lang="en-US" dirty="0"/>
              <a:t>-Verbose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3714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  <p:extLst/>
          </p:nvPr>
        </p:nvSpPr>
        <p:spPr>
          <a:xfrm>
            <a:off x="780982" y="27051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50699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FE76BA-0845-43BD-B598-44637C796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IaC</a:t>
            </a:r>
            <a:endParaRPr lang="pl-PL" dirty="0"/>
          </a:p>
        </p:txBody>
      </p:sp>
      <p:pic>
        <p:nvPicPr>
          <p:cNvPr id="1026" name="Picture 2" descr="Image result for infrastructure as code">
            <a:extLst>
              <a:ext uri="{FF2B5EF4-FFF2-40B4-BE49-F238E27FC236}">
                <a16:creationId xmlns:a16="http://schemas.microsoft.com/office/drawing/2014/main" id="{24CACA38-3924-4C36-9328-0BA295F35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69068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FFC34A-D228-48A9-A880-D439413A7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>
              <a:latin typeface="Calibri"/>
            </a:endParaRPr>
          </a:p>
          <a:p>
            <a:pPr marL="0" indent="0">
              <a:buNone/>
            </a:pPr>
            <a:endParaRPr lang="pl-PL" dirty="0">
              <a:latin typeface="Calibri"/>
            </a:endParaRPr>
          </a:p>
          <a:p>
            <a:pPr marL="0" indent="0">
              <a:buNone/>
            </a:pPr>
            <a:endParaRPr lang="pl-PL" dirty="0">
              <a:latin typeface="Calibri"/>
            </a:endParaRPr>
          </a:p>
          <a:p>
            <a:pPr marL="0" indent="0">
              <a:buNone/>
            </a:pPr>
            <a:endParaRPr lang="pl-PL" dirty="0">
              <a:latin typeface="Calibri"/>
            </a:endParaRPr>
          </a:p>
          <a:p>
            <a:pPr marL="0" indent="0">
              <a:buNone/>
            </a:pPr>
            <a:endParaRPr lang="pl-PL" dirty="0">
              <a:latin typeface="Calibri"/>
            </a:endParaRPr>
          </a:p>
          <a:p>
            <a:pPr marL="0" indent="0">
              <a:buNone/>
            </a:pPr>
            <a:endParaRPr lang="pl-PL" dirty="0">
              <a:latin typeface="Calibri"/>
            </a:endParaRPr>
          </a:p>
          <a:p>
            <a:pPr marL="0" indent="0" algn="ctr">
              <a:buNone/>
            </a:pPr>
            <a:r>
              <a:rPr lang="pl-PL" sz="3600" dirty="0">
                <a:latin typeface="Calibri"/>
              </a:rPr>
              <a:t>Szablony ARM &gt; VSTS &gt; Azure</a:t>
            </a:r>
          </a:p>
        </p:txBody>
      </p:sp>
    </p:spTree>
    <p:extLst>
      <p:ext uri="{BB962C8B-B14F-4D97-AF65-F5344CB8AC3E}">
        <p14:creationId xmlns:p14="http://schemas.microsoft.com/office/powerpoint/2010/main" val="266666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  <p:extLst/>
          </p:nvPr>
        </p:nvSpPr>
        <p:spPr>
          <a:xfrm>
            <a:off x="780982" y="270510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620640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Questions?</a:t>
            </a:r>
            <a:endParaRPr lang="en-US" sz="7200" dirty="0">
              <a:solidFill>
                <a:srgbClr val="000000"/>
              </a:solidFill>
              <a:latin typeface="Calibri"/>
            </a:endParaRPr>
          </a:p>
          <a:p>
            <a:pPr marL="0" indent="0" algn="ctr">
              <a:buNone/>
            </a:pPr>
            <a:r>
              <a:rPr lang="en-US" sz="4800" dirty="0"/>
              <a:t>piotr@justcloud.pl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36B890FE-B7D6-4449-A092-6DBC50301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681" y="3677814"/>
            <a:ext cx="3560539" cy="865074"/>
          </a:xfrm>
          <a:prstGeom prst="rect">
            <a:avLst/>
          </a:prstGeom>
        </p:spPr>
      </p:pic>
      <p:pic>
        <p:nvPicPr>
          <p:cNvPr id="7" name="Picture 4" descr="Image result for unit4 logo">
            <a:extLst>
              <a:ext uri="{FF2B5EF4-FFF2-40B4-BE49-F238E27FC236}">
                <a16:creationId xmlns:a16="http://schemas.microsoft.com/office/drawing/2014/main" id="{9B1AFDA5-539B-4AF9-BD61-9A956935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684" y="4823694"/>
            <a:ext cx="3072531" cy="118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50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extLst/>
          </p:nvPr>
        </p:nvSpPr>
        <p:spPr>
          <a:xfrm>
            <a:off x="981075" y="508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About Me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extLst/>
          </p:nvPr>
        </p:nvSpPr>
        <p:spPr>
          <a:xfrm>
            <a:off x="981075" y="19685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Current working in UNIT4</a:t>
            </a:r>
            <a:endParaRPr lang="pl-PL" dirty="0"/>
          </a:p>
          <a:p>
            <a:r>
              <a:rPr lang="pl-PL" dirty="0"/>
              <a:t>MVP Azure</a:t>
            </a:r>
            <a:endParaRPr lang="en-US" dirty="0"/>
          </a:p>
          <a:p>
            <a:r>
              <a:rPr lang="en-US" dirty="0"/>
              <a:t>Blog: </a:t>
            </a:r>
            <a:r>
              <a:rPr lang="en-US" b="1" dirty="0">
                <a:hlinkClick r:id="rId3"/>
              </a:rPr>
              <a:t>justcloud.pl</a:t>
            </a:r>
          </a:p>
          <a:p>
            <a:r>
              <a:rPr lang="en-US" dirty="0"/>
              <a:t>FB Page: </a:t>
            </a:r>
            <a:r>
              <a:rPr lang="en-US" b="1" dirty="0">
                <a:hlinkClick r:id="rId4"/>
              </a:rPr>
              <a:t>facebook.com/justcloudpl</a:t>
            </a:r>
          </a:p>
          <a:p>
            <a:r>
              <a:rPr lang="en-US" dirty="0"/>
              <a:t>Group leader: </a:t>
            </a:r>
          </a:p>
          <a:p>
            <a:pPr marL="0" indent="0">
              <a:buNone/>
            </a:pPr>
            <a:r>
              <a:rPr lang="en-US" sz="3200" dirty="0"/>
              <a:t>   Microsoft Azure User Group Poland</a:t>
            </a:r>
          </a:p>
          <a:p>
            <a:pPr marL="0" indent="0">
              <a:buNone/>
            </a:pPr>
            <a:r>
              <a:rPr lang="en-US" dirty="0"/>
              <a:t>   </a:t>
            </a:r>
            <a:endParaRPr lang="en-US" b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8294" y="1361440"/>
            <a:ext cx="2743200" cy="3357230"/>
          </a:xfrm>
          <a:prstGeom prst="rect">
            <a:avLst/>
          </a:prstGeom>
        </p:spPr>
      </p:pic>
      <p:pic>
        <p:nvPicPr>
          <p:cNvPr id="17" name="Content Placeholder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5888" y="4905375"/>
            <a:ext cx="3560539" cy="86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5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  <p:extLst/>
          </p:nvPr>
        </p:nvSpPr>
        <p:spPr/>
        <p:txBody>
          <a:bodyPr/>
          <a:lstStyle/>
          <a:p>
            <a:r>
              <a:rPr lang="pl-PL" dirty="0"/>
              <a:t>Microsoft </a:t>
            </a:r>
            <a:r>
              <a:rPr lang="pl-PL" dirty="0" err="1"/>
              <a:t>Azure</a:t>
            </a:r>
            <a:r>
              <a:rPr lang="pl-PL" dirty="0"/>
              <a:t> User </a:t>
            </a:r>
            <a:r>
              <a:rPr lang="pl-PL" dirty="0" err="1"/>
              <a:t>Group</a:t>
            </a:r>
            <a:r>
              <a:rPr lang="pl-PL" dirty="0"/>
              <a:t> Poland 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  <p:extLst/>
          </p:nvPr>
        </p:nvSpPr>
        <p:spPr>
          <a:xfrm>
            <a:off x="838200" y="1837656"/>
            <a:ext cx="111396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 err="1"/>
              <a:t>Meetup</a:t>
            </a:r>
            <a:r>
              <a:rPr lang="pl-PL" dirty="0"/>
              <a:t>:</a:t>
            </a:r>
          </a:p>
          <a:p>
            <a:pPr marL="457200" lvl="1" indent="0">
              <a:buNone/>
            </a:pPr>
            <a:r>
              <a:rPr lang="en-GB" dirty="0">
                <a:hlinkClick r:id="rId3"/>
              </a:rPr>
              <a:t>http://www.meetup.com/Microsoft-Azure-Users-Group-Poland/events</a:t>
            </a:r>
            <a:endParaRPr lang="pl-PL" dirty="0">
              <a:hlinkClick r:id="rId3"/>
            </a:endParaRPr>
          </a:p>
          <a:p>
            <a:r>
              <a:rPr lang="pl-PL" dirty="0"/>
              <a:t>Facebook:</a:t>
            </a:r>
            <a:endParaRPr dirty="0"/>
          </a:p>
          <a:p>
            <a:pPr lvl="1">
              <a:buNone/>
            </a:pPr>
            <a:r>
              <a:rPr lang="pl-PL" dirty="0">
                <a:hlinkClick r:id="rId4"/>
              </a:rPr>
              <a:t>https://www.facebook.com/groups/azureugpl</a:t>
            </a:r>
          </a:p>
          <a:p>
            <a:r>
              <a:rPr lang="pl-PL" dirty="0"/>
              <a:t>Web</a:t>
            </a:r>
          </a:p>
          <a:p>
            <a:pPr marL="0" indent="0">
              <a:buNone/>
            </a:pPr>
            <a:r>
              <a:rPr lang="pl-PL" sz="2400" dirty="0"/>
              <a:t>     </a:t>
            </a:r>
            <a:r>
              <a:rPr lang="pl-PL" sz="2400" dirty="0">
                <a:hlinkClick r:id="rId5"/>
              </a:rPr>
              <a:t>http://azureug.org</a:t>
            </a:r>
            <a:endParaRPr sz="2400" dirty="0">
              <a:hlinkClick r:id="rId5"/>
            </a:endParaRPr>
          </a:p>
          <a:p>
            <a:pPr marL="0" indent="0">
              <a:buNone/>
            </a:pPr>
            <a:endParaRPr lang="pl-PL" sz="2400" b="1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5682" y="4649211"/>
            <a:ext cx="5434315" cy="19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9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extLst/>
          </p:nvPr>
        </p:nvSpPr>
        <p:spPr>
          <a:xfrm>
            <a:off x="838201" y="131445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US" dirty="0"/>
          </a:p>
          <a:p>
            <a:pPr marL="0" indent="0" algn="ctr">
              <a:buNone/>
            </a:pPr>
            <a:endParaRPr lang="en-US" sz="3600" b="1" dirty="0"/>
          </a:p>
          <a:p>
            <a:pPr marL="0" indent="0" algn="ctr">
              <a:buNone/>
            </a:pPr>
            <a:r>
              <a:rPr lang="en-US" sz="3600" b="1" dirty="0" err="1"/>
              <a:t>CloudPoland</a:t>
            </a:r>
          </a:p>
          <a:p>
            <a:pPr marL="0" indent="0" algn="ctr">
              <a:buNone/>
            </a:pPr>
            <a:r>
              <a:rPr lang="en-US" sz="3600" dirty="0"/>
              <a:t>Zaproszenie do kanału:</a:t>
            </a:r>
          </a:p>
          <a:p>
            <a:pPr marL="0" indent="0" algn="ctr">
              <a:buNone/>
            </a:pPr>
            <a:r>
              <a:rPr lang="en-US" sz="3600" b="1" dirty="0">
                <a:hlinkClick r:id="rId3"/>
              </a:rPr>
              <a:t>https://cloudpoland.azurewebsites.net</a:t>
            </a:r>
            <a:endParaRPr dirty="0">
              <a:hlinkClick r:id="" action="ppaction://noaction"/>
            </a:endParaRPr>
          </a:p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  <a:hlinkClick r:id="rId4"/>
              </a:rPr>
              <a:t>http://slack.justcloud.pl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276" y="1476375"/>
            <a:ext cx="2743200" cy="82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6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1012" y="1485900"/>
            <a:ext cx="10515600" cy="2561492"/>
          </a:xfrm>
        </p:spPr>
      </p:pic>
      <p:sp>
        <p:nvSpPr>
          <p:cNvPr id="5" name="TextBox 4"/>
          <p:cNvSpPr txBox="1"/>
          <p:nvPr/>
        </p:nvSpPr>
        <p:spPr>
          <a:xfrm>
            <a:off x="2973239" y="4562475"/>
            <a:ext cx="6248400" cy="830997"/>
          </a:xfrm>
          <a:prstGeom prst="rect">
            <a:avLst/>
          </a:prstGeom>
        </p:spPr>
        <p:txBody>
          <a:bodyPr rtlCol="0">
            <a:spAutoFit/>
          </a:bodyPr>
          <a:lstStyle/>
          <a:p>
            <a:pPr algn="ctr"/>
            <a:r>
              <a:rPr lang="en-US" sz="4800" dirty="0"/>
              <a:t>piotr@justcloud.pl</a:t>
            </a:r>
            <a:endParaRPr lang="en-US" sz="5400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6332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Microsoft Azure</a:t>
            </a:r>
          </a:p>
          <a:p>
            <a:r>
              <a:rPr lang="pl-PL" dirty="0"/>
              <a:t>Services in Azure</a:t>
            </a:r>
          </a:p>
          <a:p>
            <a:r>
              <a:rPr lang="pl-PL" dirty="0"/>
              <a:t>Azure </a:t>
            </a:r>
            <a:r>
              <a:rPr lang="pl-PL" dirty="0" err="1"/>
              <a:t>Manage</a:t>
            </a:r>
            <a:endParaRPr lang="en-US" dirty="0"/>
          </a:p>
          <a:p>
            <a:r>
              <a:rPr lang="pl-PL" dirty="0"/>
              <a:t>VSC</a:t>
            </a:r>
          </a:p>
          <a:p>
            <a:r>
              <a:rPr lang="pl-PL" dirty="0"/>
              <a:t>Szablony ARM</a:t>
            </a:r>
          </a:p>
          <a:p>
            <a:r>
              <a:rPr lang="pl-PL" dirty="0"/>
              <a:t>Deployment VM</a:t>
            </a:r>
            <a:endParaRPr lang="en-US" dirty="0"/>
          </a:p>
          <a:p>
            <a:r>
              <a:rPr lang="pl-PL" dirty="0" err="1"/>
              <a:t>IaC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40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$200 </a:t>
            </a:r>
            <a:r>
              <a:rPr lang="en-US" dirty="0" err="1"/>
              <a:t>na</a:t>
            </a:r>
            <a:r>
              <a:rPr lang="en-US" dirty="0"/>
              <a:t> 30dni </a:t>
            </a:r>
            <a:endParaRPr lang="en-US" dirty="0">
              <a:hlinkClick r:id="" action="ppaction://noaction"/>
            </a:endParaRPr>
          </a:p>
          <a:p>
            <a:pPr marL="0" indent="0">
              <a:buNone/>
            </a:pPr>
            <a:r>
              <a:rPr lang="en-US" dirty="0"/>
              <a:t>      https://azure.microsoft.com/en-us/free/</a:t>
            </a:r>
          </a:p>
          <a:p>
            <a:r>
              <a:rPr lang="en-US" dirty="0" err="1"/>
              <a:t>Wirtualna</a:t>
            </a:r>
            <a:r>
              <a:rPr lang="en-US" dirty="0"/>
              <a:t> </a:t>
            </a:r>
            <a:r>
              <a:rPr lang="en-US" dirty="0" err="1"/>
              <a:t>skalowana</a:t>
            </a:r>
            <a:r>
              <a:rPr lang="en-US" dirty="0"/>
              <a:t> </a:t>
            </a:r>
            <a:r>
              <a:rPr lang="en-US" dirty="0" err="1"/>
              <a:t>serwerownia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żądanie</a:t>
            </a:r>
          </a:p>
          <a:p>
            <a:r>
              <a:rPr lang="en-US" dirty="0" err="1"/>
              <a:t>Centra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na </a:t>
            </a:r>
            <a:r>
              <a:rPr lang="en-US" dirty="0" err="1"/>
              <a:t>całym</a:t>
            </a:r>
            <a:r>
              <a:rPr lang="en-US" dirty="0"/>
              <a:t> </a:t>
            </a:r>
            <a:r>
              <a:rPr lang="en-US" dirty="0" err="1"/>
              <a:t>świecie</a:t>
            </a:r>
            <a:r>
              <a:rPr lang="en-US" dirty="0"/>
              <a:t> </a:t>
            </a:r>
            <a:endParaRPr lang="pl-PL" dirty="0"/>
          </a:p>
          <a:p>
            <a:pPr marL="457200" lvl="1" indent="0">
              <a:buNone/>
            </a:pPr>
            <a:r>
              <a:rPr lang="en-US" dirty="0"/>
              <a:t>(</a:t>
            </a:r>
            <a:r>
              <a:rPr lang="en-US" dirty="0" err="1"/>
              <a:t>Ameryka</a:t>
            </a:r>
            <a:r>
              <a:rPr lang="en-US" dirty="0"/>
              <a:t>, Europa, </a:t>
            </a:r>
            <a:r>
              <a:rPr lang="en-US" dirty="0" err="1"/>
              <a:t>Azja</a:t>
            </a:r>
            <a:r>
              <a:rPr lang="en-US" dirty="0"/>
              <a:t>)</a:t>
            </a:r>
          </a:p>
          <a:p>
            <a:r>
              <a:rPr lang="en-US" dirty="0"/>
              <a:t>Model </a:t>
            </a:r>
            <a:r>
              <a:rPr lang="en-US" dirty="0" err="1"/>
              <a:t>płatności</a:t>
            </a:r>
            <a:r>
              <a:rPr lang="en-US" dirty="0"/>
              <a:t> "Pay as you go"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2CF980FA-3DD9-43B8-84A9-4ECB7C9C4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325" y="143172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217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Models</a:t>
            </a:r>
            <a:endParaRPr lang="en-US" dirty="0">
              <a:latin typeface="Calibri Light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rcRect t="14453"/>
          <a:stretch>
            <a:fillRect/>
          </a:stretch>
        </p:blipFill>
        <p:spPr>
          <a:xfrm>
            <a:off x="634228" y="1507067"/>
            <a:ext cx="10922464" cy="5187421"/>
          </a:xfrm>
        </p:spPr>
      </p:pic>
    </p:spTree>
    <p:extLst>
      <p:ext uri="{BB962C8B-B14F-4D97-AF65-F5344CB8AC3E}">
        <p14:creationId xmlns:p14="http://schemas.microsoft.com/office/powerpoint/2010/main" val="209677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in Azure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0991" y="1685766"/>
            <a:ext cx="9299918" cy="4351338"/>
          </a:xfrm>
        </p:spPr>
      </p:pic>
    </p:spTree>
    <p:extLst>
      <p:ext uri="{BB962C8B-B14F-4D97-AF65-F5344CB8AC3E}">
        <p14:creationId xmlns:p14="http://schemas.microsoft.com/office/powerpoint/2010/main" val="4120492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10630</TotalTime>
  <Words>209</Words>
  <Application>Microsoft Office PowerPoint</Application>
  <PresentationFormat>Panoramiczny</PresentationFormat>
  <Paragraphs>95</Paragraphs>
  <Slides>18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Prezentacja programu PowerPoint</vt:lpstr>
      <vt:lpstr>Prezentacja programu PowerPoint</vt:lpstr>
      <vt:lpstr>Microsoft Azure User Group Poland </vt:lpstr>
      <vt:lpstr>Prezentacja programu PowerPoint</vt:lpstr>
      <vt:lpstr>Prezentacja programu PowerPoint</vt:lpstr>
      <vt:lpstr>Agenda</vt:lpstr>
      <vt:lpstr>Prezentacja programu PowerPoint</vt:lpstr>
      <vt:lpstr>Cloud Models</vt:lpstr>
      <vt:lpstr>Services in Azure</vt:lpstr>
      <vt:lpstr>Azure Manage</vt:lpstr>
      <vt:lpstr>VSC</vt:lpstr>
      <vt:lpstr>Szablony ARM: .json</vt:lpstr>
      <vt:lpstr>Prezentacja programu PowerPoint</vt:lpstr>
      <vt:lpstr>Deployment VM</vt:lpstr>
      <vt:lpstr>Demo</vt:lpstr>
      <vt:lpstr>IaC</vt:lpstr>
      <vt:lpstr>Demo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 wprowadzenie do rozwiazań chmurowych</dc:title>
  <dc:creator>Piotr Rogala</dc:creator>
  <cp:lastModifiedBy>Piotr Rogala</cp:lastModifiedBy>
  <cp:revision>31</cp:revision>
  <dcterms:created xsi:type="dcterms:W3CDTF">2012-07-27T01:16:44Z</dcterms:created>
  <dcterms:modified xsi:type="dcterms:W3CDTF">2017-12-13T09:33:16Z</dcterms:modified>
</cp:coreProperties>
</file>