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8" r:id="rId2"/>
    <p:sldId id="256" r:id="rId3"/>
    <p:sldId id="287" r:id="rId4"/>
    <p:sldId id="348" r:id="rId5"/>
    <p:sldId id="285" r:id="rId6"/>
    <p:sldId id="322" r:id="rId7"/>
    <p:sldId id="345" r:id="rId8"/>
    <p:sldId id="343" r:id="rId9"/>
    <p:sldId id="282" r:id="rId10"/>
    <p:sldId id="346" r:id="rId11"/>
    <p:sldId id="335" r:id="rId12"/>
    <p:sldId id="34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199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9574-45D6-4E8B-8DAA-A9AFFB2692F0}" type="datetimeFigureOut">
              <a:rPr lang="pl-PL" smtClean="0"/>
              <a:t>06.03.2018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9C53-9324-49EA-BE47-5BC3C1A761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97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66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82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96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27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06.03.2018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5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06.03.2018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59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06.03.2018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84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06.03.2018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30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06.03.2018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06.03.2018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9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06.03.2018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08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06.03.2018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58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06.03.2018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5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06.03.2018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4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06.03.2018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4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29A8-6A29-40B5-BE2B-AF91392E4268}" type="datetimeFigureOut">
              <a:rPr lang="pl-PL" smtClean="0"/>
              <a:t>06.03.2018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76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gab-2018.codingtv.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nkieta.justcloud.p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ugp.justcloud.pl" TargetMode="External"/><Relationship Id="rId4" Type="http://schemas.openxmlformats.org/officeDocument/2006/relationships/hyperlink" Target="http://prelegent.justcloud.p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Microsoft-Azure-Users-Group-Poland/ev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azureug.org" TargetMode="External"/><Relationship Id="rId4" Type="http://schemas.openxmlformats.org/officeDocument/2006/relationships/hyperlink" Target="https://www.facebook.com/groups/azureugp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oland.azurewebsites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slack.justcloud.p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slack.justcloud.pl/" TargetMode="External"/><Relationship Id="rId7" Type="http://schemas.openxmlformats.org/officeDocument/2006/relationships/hyperlink" Target="https://www.meetup.com/Wroclaw-DevOps-Meetu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708AFB-79EC-44AD-B991-32142B53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69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6600" dirty="0"/>
              <a:t>Hasło </a:t>
            </a:r>
            <a:r>
              <a:rPr lang="pl-PL" sz="6600" b="1" dirty="0"/>
              <a:t>AZURE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59344B8-D300-4270-A337-47CBEC669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52" y="1639690"/>
            <a:ext cx="8009893" cy="52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C0E5AE-725C-493C-9245-C05A66DB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 Azure </a:t>
            </a:r>
            <a:r>
              <a:rPr lang="pl-PL" dirty="0" err="1"/>
              <a:t>BootCamp</a:t>
            </a:r>
            <a:r>
              <a:rPr lang="pl-PL" dirty="0"/>
              <a:t> 2018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B250B2-B19C-47D4-8B84-A5B6E8E3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21 Kwietnia</a:t>
            </a:r>
          </a:p>
          <a:p>
            <a:r>
              <a:rPr lang="pl-PL" dirty="0"/>
              <a:t>Ograniczona ilość miejsc (około 25)</a:t>
            </a:r>
          </a:p>
          <a:p>
            <a:r>
              <a:rPr lang="pl-PL" dirty="0">
                <a:hlinkClick r:id="rId2"/>
              </a:rPr>
              <a:t>http://gab-2018.codingtv.pl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2052" name="Picture 4" descr="https://global.azurebootcamp.net/wp-content/uploads/2014/11/logo-2018-500x444-300x266.png">
            <a:extLst>
              <a:ext uri="{FF2B5EF4-FFF2-40B4-BE49-F238E27FC236}">
                <a16:creationId xmlns:a16="http://schemas.microsoft.com/office/drawing/2014/main" id="{D9674E7C-4154-4C4D-BDDB-2445D3C7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001294"/>
            <a:ext cx="28575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4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349"/>
            <a:ext cx="10515600" cy="5242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Ankieta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3"/>
              </a:rPr>
              <a:t>http://ankieta.justcloud.pl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Formularz prelegenta</a:t>
            </a:r>
            <a:endParaRPr sz="40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4"/>
              </a:rPr>
              <a:t>http://prelegent.justcloud.pl</a:t>
            </a:r>
            <a:endParaRPr sz="4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/>
              <a:t>Pre</a:t>
            </a:r>
            <a:r>
              <a:rPr lang="pl-PL" sz="4000" b="1" dirty="0" err="1"/>
              <a:t>zentacje</a:t>
            </a:r>
            <a:endParaRPr lang="en-US" sz="4000" dirty="0"/>
          </a:p>
          <a:p>
            <a:pPr algn="ctr">
              <a:buNone/>
            </a:pPr>
            <a:r>
              <a:rPr lang="en-US" sz="4000" dirty="0">
                <a:hlinkClick r:id="rId5"/>
              </a:rPr>
              <a:t>http://maugp.justcloud.pl</a:t>
            </a:r>
            <a:r>
              <a:rPr lang="en-US" sz="4000" dirty="0"/>
              <a:t> </a:t>
            </a:r>
            <a:endParaRPr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486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  <a:endParaRPr lang="en-US" sz="72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piotr@justcloud.pl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97" y="3877287"/>
            <a:ext cx="4386005" cy="10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200076933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pl-PL" sz="4800" b="1" dirty="0"/>
              <a:t>[WRO] 9 spotkanie Microsoft Azure User Group Poland we Wrocławiu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Rogala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90" y="5642375"/>
            <a:ext cx="2559258" cy="1057826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0" y="5552669"/>
            <a:ext cx="3244135" cy="1177028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89" y="5816719"/>
            <a:ext cx="2857500" cy="609600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7" y="5682095"/>
            <a:ext cx="3274141" cy="878848"/>
          </a:xfrm>
          <a:prstGeom prst="rect">
            <a:avLst/>
          </a:prstGeom>
        </p:spPr>
      </p:pic>
      <p:sp>
        <p:nvSpPr>
          <p:cNvPr id="24" name="Podtytuł 2"/>
          <p:cNvSpPr txBox="1">
            <a:spLocks/>
          </p:cNvSpPr>
          <p:nvPr/>
        </p:nvSpPr>
        <p:spPr>
          <a:xfrm>
            <a:off x="5361038" y="6600663"/>
            <a:ext cx="1469923" cy="46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b="1" dirty="0"/>
              <a:t>Partnerzy</a:t>
            </a:r>
          </a:p>
        </p:txBody>
      </p:sp>
    </p:spTree>
    <p:extLst>
      <p:ext uri="{BB962C8B-B14F-4D97-AF65-F5344CB8AC3E}">
        <p14:creationId xmlns:p14="http://schemas.microsoft.com/office/powerpoint/2010/main" val="364071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Sponsor spotkania: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3814445" y="5053772"/>
            <a:ext cx="3668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/>
              <a:t>web: </a:t>
            </a:r>
            <a:r>
              <a:rPr lang="en-GB" sz="2800" b="1" dirty="0"/>
              <a:t>https://</a:t>
            </a:r>
            <a:r>
              <a:rPr lang="pl-PL" sz="2800" b="1" dirty="0"/>
              <a:t>unit4.com</a:t>
            </a:r>
            <a:endParaRPr lang="en-GB" sz="2800" b="1" dirty="0"/>
          </a:p>
        </p:txBody>
      </p:sp>
      <p:pic>
        <p:nvPicPr>
          <p:cNvPr id="1028" name="Picture 4" descr="Image result for unit4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225" y="2251336"/>
            <a:ext cx="6797201" cy="261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5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31CBE1-24EC-4753-9536-DA5FB034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Kolejny </a:t>
            </a:r>
            <a:r>
              <a:rPr lang="pl-PL" dirty="0" err="1"/>
              <a:t>meetup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304699-9E4D-49EE-B1F6-270CE7BF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800" dirty="0"/>
              <a:t>13 lub 16 Kwietnia (Piątek)</a:t>
            </a:r>
          </a:p>
        </p:txBody>
      </p:sp>
      <p:pic>
        <p:nvPicPr>
          <p:cNvPr id="1026" name="Picture 2" descr="Image result for meme star trek">
            <a:extLst>
              <a:ext uri="{FF2B5EF4-FFF2-40B4-BE49-F238E27FC236}">
                <a16:creationId xmlns:a16="http://schemas.microsoft.com/office/drawing/2014/main" id="{AF981BE9-C46A-401D-884A-3750FEE50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136900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8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6266021"/>
              </p:ext>
            </p:extLst>
          </p:nvPr>
        </p:nvSpPr>
        <p:spPr/>
        <p:txBody>
          <a:bodyPr/>
          <a:lstStyle/>
          <a:p>
            <a:r>
              <a:rPr lang="pl-PL" dirty="0"/>
              <a:t>Microsoft </a:t>
            </a:r>
            <a:r>
              <a:rPr lang="pl-PL" dirty="0" err="1"/>
              <a:t>Azure</a:t>
            </a:r>
            <a:r>
              <a:rPr lang="pl-PL" dirty="0"/>
              <a:t> User </a:t>
            </a:r>
            <a:r>
              <a:rPr lang="pl-PL" dirty="0" err="1"/>
              <a:t>Group</a:t>
            </a:r>
            <a:r>
              <a:rPr lang="pl-PL" dirty="0"/>
              <a:t> Poland 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274299642"/>
              </p:ext>
            </p:extLst>
          </p:nvPr>
        </p:nvSpPr>
        <p:spPr>
          <a:xfrm>
            <a:off x="838200" y="1837656"/>
            <a:ext cx="11139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Meetup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http://www.meetup.com/Microsoft-Azure-Users-Group-Poland/events</a:t>
            </a:r>
            <a:endParaRPr lang="pl-PL" dirty="0">
              <a:hlinkClick r:id="rId3"/>
            </a:endParaRPr>
          </a:p>
          <a:p>
            <a:r>
              <a:rPr lang="pl-PL" dirty="0"/>
              <a:t>Facebook:</a:t>
            </a:r>
            <a:endParaRPr dirty="0"/>
          </a:p>
          <a:p>
            <a:pPr lvl="1">
              <a:buNone/>
            </a:pPr>
            <a:r>
              <a:rPr lang="pl-PL" dirty="0">
                <a:hlinkClick r:id="rId4"/>
              </a:rPr>
              <a:t>https://www.facebook.com/groups/azureugpl</a:t>
            </a:r>
          </a:p>
          <a:p>
            <a:r>
              <a:rPr lang="pl-PL" dirty="0"/>
              <a:t>Web</a:t>
            </a:r>
          </a:p>
          <a:p>
            <a:pPr marL="0" indent="0">
              <a:buNone/>
            </a:pPr>
            <a:r>
              <a:rPr lang="pl-PL" sz="2400" dirty="0"/>
              <a:t>     </a:t>
            </a:r>
            <a:r>
              <a:rPr lang="pl-PL" sz="2400" dirty="0">
                <a:hlinkClick r:id="rId5"/>
              </a:rPr>
              <a:t>http://azureug.org</a:t>
            </a:r>
            <a:endParaRPr sz="2400" dirty="0">
              <a:hlinkClick r:id="rId5"/>
            </a:endParaRPr>
          </a:p>
          <a:p>
            <a:pPr marL="0" indent="0">
              <a:buNone/>
            </a:pPr>
            <a:endParaRPr lang="pl-PL" sz="2400" b="1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682" y="4649211"/>
            <a:ext cx="5434315" cy="19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84585327"/>
              </p:ext>
            </p:extLst>
          </p:nvPr>
        </p:nvSpPr>
        <p:spPr>
          <a:xfrm>
            <a:off x="838201" y="13144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err="1"/>
              <a:t>CloudPoland</a:t>
            </a:r>
          </a:p>
          <a:p>
            <a:pPr marL="0" indent="0" algn="ctr">
              <a:buNone/>
            </a:pPr>
            <a:r>
              <a:rPr lang="en-US" sz="3600" dirty="0"/>
              <a:t>Zaproszenie do kanału:</a:t>
            </a:r>
          </a:p>
          <a:p>
            <a:pPr marL="0" indent="0" algn="ctr">
              <a:buNone/>
            </a:pPr>
            <a:r>
              <a:rPr lang="en-US" sz="3600" b="1" dirty="0">
                <a:hlinkClick r:id="rId3"/>
              </a:rPr>
              <a:t>https://cloudpoland.azurewebsites.net</a:t>
            </a:r>
            <a:endParaRPr dirty="0">
              <a:hlinkClick r:id="" action="ppaction://noaction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hlinkClick r:id="rId4"/>
              </a:rPr>
              <a:t>http://slack.justcloud.pl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276" y="1476375"/>
            <a:ext cx="2743200" cy="8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B102B-52BA-4A2E-85A8-358D2088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WROC#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FED743-A6CA-4D52-86D5-473C4A12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hlinkClick r:id=""/>
            </a:endParaRPr>
          </a:p>
          <a:p>
            <a:endParaRPr lang="pl-PL" dirty="0">
              <a:hlinkClick r:id=""/>
            </a:endParaRPr>
          </a:p>
          <a:p>
            <a:endParaRPr lang="pl-PL" dirty="0">
              <a:hlinkClick r:id=""/>
            </a:endParaRPr>
          </a:p>
          <a:p>
            <a:endParaRPr lang="pl-PL" dirty="0">
              <a:hlinkClick r:id=""/>
            </a:endParaRPr>
          </a:p>
          <a:p>
            <a:endParaRPr lang="pl-PL" dirty="0">
              <a:hlinkClick r:id=""/>
            </a:endParaRPr>
          </a:p>
          <a:p>
            <a:endParaRPr lang="pl-PL" dirty="0">
              <a:hlinkClick r:id=""/>
            </a:endParaRPr>
          </a:p>
          <a:p>
            <a:r>
              <a:rPr lang="pl-PL" dirty="0">
                <a:hlinkClick r:id=""/>
              </a:rPr>
              <a:t>https://www.facebook.com/WrocSharp/</a:t>
            </a:r>
            <a:endParaRPr lang="pl-PL" dirty="0"/>
          </a:p>
          <a:p>
            <a:endParaRPr lang="pl-PL" dirty="0"/>
          </a:p>
        </p:txBody>
      </p:sp>
      <p:pic>
        <p:nvPicPr>
          <p:cNvPr id="4098" name="Picture 2" descr="https://scontent-waw1-1.xx.fbcdn.net/v/t1.0-9/26239203_1975037112760102_1898158913046695342_n.png?oh=d821a547eda0f9244568b092076febe0&amp;oe=5B093EA1">
            <a:extLst>
              <a:ext uri="{FF2B5EF4-FFF2-40B4-BE49-F238E27FC236}">
                <a16:creationId xmlns:a16="http://schemas.microsoft.com/office/drawing/2014/main" id="{A50FCDA5-0A7B-468F-A499-799150093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690688"/>
            <a:ext cx="78867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8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194418" y="2309579"/>
            <a:ext cx="3154960" cy="746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CloudPoland</a:t>
            </a:r>
            <a:endParaRPr lang="en-US" sz="3600" dirty="0"/>
          </a:p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  <a:hlinkClick r:id="rId3"/>
              </a:rPr>
              <a:t>http://slack.justcloud.pl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298" y="1425639"/>
            <a:ext cx="2743200" cy="821863"/>
          </a:xfrm>
          <a:prstGeom prst="rect">
            <a:avLst/>
          </a:prstGeom>
        </p:spPr>
      </p:pic>
      <p:grpSp>
        <p:nvGrpSpPr>
          <p:cNvPr id="10" name="Grupa 9">
            <a:extLst>
              <a:ext uri="{FF2B5EF4-FFF2-40B4-BE49-F238E27FC236}">
                <a16:creationId xmlns:a16="http://schemas.microsoft.com/office/drawing/2014/main" id="{1D1EA94F-83B5-4539-A2DA-84B3F196BFF8}"/>
              </a:ext>
            </a:extLst>
          </p:cNvPr>
          <p:cNvGrpSpPr/>
          <p:nvPr/>
        </p:nvGrpSpPr>
        <p:grpSpPr>
          <a:xfrm>
            <a:off x="8281891" y="533210"/>
            <a:ext cx="3325407" cy="2982286"/>
            <a:chOff x="8942791" y="133526"/>
            <a:chExt cx="3325407" cy="2982286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13F12947-B88D-4909-BCB8-A516572EC9B6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8942791" y="2369192"/>
              <a:ext cx="3325407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pl-PL" sz="7400" dirty="0"/>
                <a:t>PPOSH</a:t>
              </a:r>
              <a:endParaRPr lang="en-US" sz="6000" dirty="0"/>
            </a:p>
            <a:p>
              <a:pPr marL="0" indent="0" algn="ctr">
                <a:buNone/>
              </a:pPr>
              <a:r>
                <a:rPr lang="en-US" sz="3600" dirty="0">
                  <a:solidFill>
                    <a:srgbClr val="FFFFFF"/>
                  </a:solidFill>
                  <a:hlinkClick r:id="rId3"/>
                </a:rPr>
                <a:t>https://www.meetup.com/Polish-PowerShell-Group-PPoSh/</a:t>
              </a:r>
            </a:p>
          </p:txBody>
        </p:sp>
        <p:pic>
          <p:nvPicPr>
            <p:cNvPr id="1026" name="Picture 2" descr="http://geekweekwro.pl/images/groups/pposhg.jpg">
              <a:extLst>
                <a:ext uri="{FF2B5EF4-FFF2-40B4-BE49-F238E27FC236}">
                  <a16:creationId xmlns:a16="http://schemas.microsoft.com/office/drawing/2014/main" id="{43320BFC-BF1A-4482-83E6-7F8398F01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6050" y="133526"/>
              <a:ext cx="2218888" cy="2218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171B91A8-A238-4CC0-ADEA-67CFF44BF85B}"/>
              </a:ext>
            </a:extLst>
          </p:cNvPr>
          <p:cNvGrpSpPr/>
          <p:nvPr/>
        </p:nvGrpSpPr>
        <p:grpSpPr>
          <a:xfrm>
            <a:off x="5109100" y="4258991"/>
            <a:ext cx="5944938" cy="2154966"/>
            <a:chOff x="755689" y="4574403"/>
            <a:chExt cx="5944938" cy="2154966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789A5AC1-E346-4DD1-9680-E0175CBD21E5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2206432" y="5982749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pl-PL" sz="3800" dirty="0" err="1"/>
                <a:t>SysOps</a:t>
              </a:r>
              <a:r>
                <a:rPr lang="pl-PL" sz="3800" dirty="0"/>
                <a:t> Polska</a:t>
              </a:r>
              <a:endParaRPr lang="en-US" sz="3800" dirty="0"/>
            </a:p>
            <a:p>
              <a:pPr marL="0" indent="0" algn="ctr">
                <a:buNone/>
              </a:pPr>
              <a:r>
                <a:rPr lang="en-US" sz="2200" dirty="0">
                  <a:solidFill>
                    <a:srgbClr val="FFFFFF"/>
                  </a:solidFill>
                  <a:hlinkClick r:id="rId3"/>
                </a:rPr>
                <a:t>https://www.meetup.com/SysOpsPolska</a:t>
              </a:r>
            </a:p>
          </p:txBody>
        </p:sp>
        <p:pic>
          <p:nvPicPr>
            <p:cNvPr id="1028" name="Picture 4" descr="http://geekweekwro.pl/images/groups/SysOps_DevOps_Polska_logo.png">
              <a:extLst>
                <a:ext uri="{FF2B5EF4-FFF2-40B4-BE49-F238E27FC236}">
                  <a16:creationId xmlns:a16="http://schemas.microsoft.com/office/drawing/2014/main" id="{96430A01-0406-40FF-BCEA-4C9D72922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89" y="4574403"/>
              <a:ext cx="5944938" cy="1161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B5A239D4-7504-47BD-B814-285D4D111D5A}"/>
              </a:ext>
            </a:extLst>
          </p:cNvPr>
          <p:cNvGrpSpPr/>
          <p:nvPr/>
        </p:nvGrpSpPr>
        <p:grpSpPr>
          <a:xfrm>
            <a:off x="4704278" y="659193"/>
            <a:ext cx="3326182" cy="2904192"/>
            <a:chOff x="4150465" y="736718"/>
            <a:chExt cx="3326182" cy="2904192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CD2EFFE5-A12F-4094-8EAD-608474C1D9F4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4236076" y="2894290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l-PL" sz="7400" dirty="0" err="1"/>
                <a:t>DevOps</a:t>
              </a:r>
              <a:r>
                <a:rPr lang="pl-PL" sz="7400" dirty="0"/>
                <a:t> Wrocław</a:t>
              </a:r>
            </a:p>
            <a:p>
              <a:pPr marL="0" indent="0" algn="ctr">
                <a:buNone/>
              </a:pPr>
              <a:r>
                <a:rPr lang="en-US" sz="3600" dirty="0">
                  <a:hlinkClick r:id="rId7"/>
                </a:rPr>
                <a:t>https://www.meetup.com/Wroclaw-DevOps-Meetup</a:t>
              </a:r>
              <a:endParaRPr lang="pl-PL" sz="3600" dirty="0"/>
            </a:p>
            <a:p>
              <a:pPr marL="0" indent="0" algn="ctr">
                <a:buNone/>
              </a:pPr>
              <a:endParaRPr lang="pl-PL" sz="3600" dirty="0"/>
            </a:p>
          </p:txBody>
        </p:sp>
        <p:pic>
          <p:nvPicPr>
            <p:cNvPr id="1030" name="Picture 6" descr="http://geekweekwro.pl/images/groups/devops.png">
              <a:extLst>
                <a:ext uri="{FF2B5EF4-FFF2-40B4-BE49-F238E27FC236}">
                  <a16:creationId xmlns:a16="http://schemas.microsoft.com/office/drawing/2014/main" id="{0BAB1E82-C02F-4207-96B5-B12AED05D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465" y="736718"/>
              <a:ext cx="3326182" cy="2095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4CD7A665-BF5A-477B-BDAB-CD8F6C0D39FE}"/>
              </a:ext>
            </a:extLst>
          </p:cNvPr>
          <p:cNvGrpSpPr/>
          <p:nvPr/>
        </p:nvGrpSpPr>
        <p:grpSpPr>
          <a:xfrm>
            <a:off x="1194418" y="3337611"/>
            <a:ext cx="3154960" cy="2237447"/>
            <a:chOff x="8188591" y="3372462"/>
            <a:chExt cx="3154960" cy="2237447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2EFBCA66-1F56-465B-A17A-4F21877E2CA5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8188591" y="4863289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2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600" dirty="0"/>
                <a:t>Wrocław .NET User Group</a:t>
              </a:r>
              <a:endParaRPr lang="pl-PL" sz="9600" dirty="0"/>
            </a:p>
            <a:p>
              <a:pPr marL="0" indent="0" algn="ctr">
                <a:buNone/>
              </a:pPr>
              <a:r>
                <a:rPr lang="en-US" sz="4800" dirty="0">
                  <a:solidFill>
                    <a:srgbClr val="FFFFFF"/>
                  </a:solidFill>
                  <a:hlinkClick r:id="rId3"/>
                </a:rPr>
                <a:t>https://www.meetup.com/wrocnet/</a:t>
              </a:r>
            </a:p>
          </p:txBody>
        </p:sp>
        <p:pic>
          <p:nvPicPr>
            <p:cNvPr id="1032" name="Picture 8" descr="http://geekweekwro.pl/images/groups/wrocnet-logo.png">
              <a:extLst>
                <a:ext uri="{FF2B5EF4-FFF2-40B4-BE49-F238E27FC236}">
                  <a16:creationId xmlns:a16="http://schemas.microsoft.com/office/drawing/2014/main" id="{27C98661-71B5-41C6-AD4F-292EE2752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7321" y="3372462"/>
              <a:ext cx="28575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307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Today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03468368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3600" dirty="0" err="1"/>
              <a:t>Session</a:t>
            </a:r>
            <a:r>
              <a:rPr lang="pl-PL" sz="3600" dirty="0"/>
              <a:t> 1: </a:t>
            </a:r>
            <a:r>
              <a:rPr lang="pl-PL" sz="3600" b="1" dirty="0"/>
              <a:t>Azure Service Bus, co to oraz jak się to je.</a:t>
            </a:r>
            <a:br>
              <a:rPr lang="pl-PL" sz="3600" b="1" dirty="0"/>
            </a:br>
            <a:r>
              <a:rPr lang="pl-PL" sz="3600" b="1" dirty="0"/>
              <a:t>						              </a:t>
            </a:r>
            <a:r>
              <a:rPr lang="pl-PL" sz="3600" dirty="0"/>
              <a:t>(Paweł Haracz)</a:t>
            </a:r>
          </a:p>
          <a:p>
            <a:r>
              <a:rPr lang="pl-PL" sz="3600" dirty="0" err="1"/>
              <a:t>Session</a:t>
            </a:r>
            <a:r>
              <a:rPr lang="pl-PL" sz="3600" dirty="0"/>
              <a:t> 2: </a:t>
            </a:r>
            <a:r>
              <a:rPr lang="pl-PL" sz="3600" b="1" dirty="0" err="1"/>
              <a:t>Serverless</a:t>
            </a:r>
            <a:r>
              <a:rPr lang="pl-PL" sz="3600" b="1" dirty="0"/>
              <a:t> czy nie-</a:t>
            </a:r>
            <a:r>
              <a:rPr lang="pl-PL" sz="3600" b="1" dirty="0" err="1"/>
              <a:t>serverless</a:t>
            </a:r>
            <a:r>
              <a:rPr lang="pl-PL" sz="3600" b="1" dirty="0"/>
              <a:t>?</a:t>
            </a:r>
            <a:br>
              <a:rPr lang="pl-PL" sz="3600" b="1" dirty="0"/>
            </a:br>
            <a:r>
              <a:rPr lang="pl-PL" sz="3600" b="1" dirty="0"/>
              <a:t>							</a:t>
            </a:r>
            <a:r>
              <a:rPr lang="pl-PL" sz="3600" dirty="0"/>
              <a:t>(Mateusz Dudek)</a:t>
            </a:r>
          </a:p>
        </p:txBody>
      </p:sp>
    </p:spTree>
    <p:extLst>
      <p:ext uri="{BB962C8B-B14F-4D97-AF65-F5344CB8AC3E}">
        <p14:creationId xmlns:p14="http://schemas.microsoft.com/office/powerpoint/2010/main" val="31195939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39436</TotalTime>
  <Words>229</Words>
  <Application>Microsoft Office PowerPoint</Application>
  <PresentationFormat>Panoramiczny</PresentationFormat>
  <Paragraphs>59</Paragraphs>
  <Slides>12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Motyw pakietu Office</vt:lpstr>
      <vt:lpstr>Hasło AZURE</vt:lpstr>
      <vt:lpstr>[WRO] 9 spotkanie Microsoft Azure User Group Poland we Wrocławiu</vt:lpstr>
      <vt:lpstr>Sponsor spotkania:</vt:lpstr>
      <vt:lpstr>Kolejny meetup</vt:lpstr>
      <vt:lpstr>Microsoft Azure User Group Poland </vt:lpstr>
      <vt:lpstr>Prezentacja programu PowerPoint</vt:lpstr>
      <vt:lpstr>WROC#</vt:lpstr>
      <vt:lpstr>Prezentacja programu PowerPoint</vt:lpstr>
      <vt:lpstr>Today</vt:lpstr>
      <vt:lpstr>Global Azure BootCamp 2018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Rogala</dc:creator>
  <cp:lastModifiedBy>Piotr Rogala</cp:lastModifiedBy>
  <cp:revision>117</cp:revision>
  <dcterms:created xsi:type="dcterms:W3CDTF">2016-04-07T19:18:28Z</dcterms:created>
  <dcterms:modified xsi:type="dcterms:W3CDTF">2018-03-06T20:13:22Z</dcterms:modified>
</cp:coreProperties>
</file>