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  <p:sldMasterId id="2147483785" r:id="rId3"/>
  </p:sldMasterIdLst>
  <p:notesMasterIdLst>
    <p:notesMasterId r:id="rId30"/>
  </p:notesMasterIdLst>
  <p:sldIdLst>
    <p:sldId id="256" r:id="rId4"/>
    <p:sldId id="259" r:id="rId5"/>
    <p:sldId id="260" r:id="rId6"/>
    <p:sldId id="263" r:id="rId7"/>
    <p:sldId id="303" r:id="rId8"/>
    <p:sldId id="321" r:id="rId9"/>
    <p:sldId id="262" r:id="rId10"/>
    <p:sldId id="306" r:id="rId11"/>
    <p:sldId id="317" r:id="rId12"/>
    <p:sldId id="319" r:id="rId13"/>
    <p:sldId id="320" r:id="rId14"/>
    <p:sldId id="282" r:id="rId15"/>
    <p:sldId id="307" r:id="rId16"/>
    <p:sldId id="274" r:id="rId17"/>
    <p:sldId id="309" r:id="rId18"/>
    <p:sldId id="312" r:id="rId19"/>
    <p:sldId id="313" r:id="rId20"/>
    <p:sldId id="304" r:id="rId21"/>
    <p:sldId id="276" r:id="rId22"/>
    <p:sldId id="314" r:id="rId23"/>
    <p:sldId id="298" r:id="rId24"/>
    <p:sldId id="295" r:id="rId25"/>
    <p:sldId id="311" r:id="rId26"/>
    <p:sldId id="315" r:id="rId27"/>
    <p:sldId id="280" r:id="rId28"/>
    <p:sldId id="30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9C7C-61B7-4C53-8BEA-A442A85DB8DE}" type="datetimeFigureOut">
              <a:rPr lang="en-US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393D-1B3F-44B1-BC6F-644B264F65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52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88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9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https://docs.microsoft.com/en-us/azure/azure-resource-manager/resource-group-using-tags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44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1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56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5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8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7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15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7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62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02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08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8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54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5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01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25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E1A20-BE46-4205-A1D1-DB4A56202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5425BA-5CDF-4B8B-B1E2-976DCB51E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EF3140-DBD9-4578-A38F-C5B28AEA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81E62A-D62F-47BF-B02A-8113E1A3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95A947-F374-4FB8-BE11-16122DFF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5F343-7D92-452B-8C61-22CF19BB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73F9D-0BCB-40FA-9171-7840F01E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83829B-EFEC-4EEA-AB2C-36C89B20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A2EB47-055B-4726-A771-BA7C9E13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8E8C00-B28D-42BA-A67C-D9DC194D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70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3C44D-8235-4583-8568-58941065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4C1E438-DEED-42A0-B02E-E8A4219C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7544DA-1DEA-4F70-85A2-C5C27DFB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921D94-0AC1-49B8-9E28-84865293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EB6EDC-A56C-4515-B49F-D76D03B8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73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507086-3E61-4424-A6A4-34059D26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82F403-67A4-4E31-8355-BB2E4E345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D30504-23FD-43DF-AA3E-1F6D92E88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221DDE-8636-41A7-9847-215B0B48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4F4E85-EEF6-4021-9A5E-0FC4EC5D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E6914F9-4456-484B-9776-A05BC533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48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50EDEE-C7CA-4CF6-80A6-67F19177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8C0E0C-67B6-4C5E-9478-DDE05AE8E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A978188-2B43-4229-8D43-8094A302F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232AAF1-2276-4D60-9C57-28AB85CB5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05401F6-B036-40EF-9EA1-17D080A50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5526582-3B33-4045-BF17-6830D932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2020DCD-C9AA-41A2-8123-8EA329F1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DEBD1C6-0E99-4984-95FC-A4CE34F6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57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95DC1-0EC0-4F01-AEDB-35D5120A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90682F9-5F3F-4066-9B55-07AA3C8A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01A0D1D-AA52-45AA-9BE8-3F5D8A19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57FE73-69E0-4DFF-B5FB-51765B09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76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BD79E6B-8969-4D30-B16A-4474D8C3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4E9A14D-BB18-408C-82E1-D9389F85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0F893ED-2895-4FAC-A270-57C9025A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2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8B19D3-C08C-40A9-80CA-56FC27B9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C399B8-7204-491A-8665-CA455B808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A0335E-727A-45BE-B4FD-E828A7DE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D296862-8260-465B-995A-1EEF50F5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1C9D52-7AEF-447B-B995-211FC851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8B96FD-90FC-40EC-B487-045B0C41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2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101E3F-D13C-4066-89FB-D5AB45B6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8A7B842-AD52-4388-B8FF-340640253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D92BEB8-6C79-4007-821C-F0935036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3BE22D-CEAE-424F-8144-5B9FDC24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CF97C45-01DF-46C0-987F-22AC41E3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2A093B1-234C-492D-9D5B-FF15F715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39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4E4AAC-860B-4DDB-B41F-A537609B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05681F-C631-4F7D-BF64-2E3F31F39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807B2B-23CE-448C-A2D4-7413592B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97356BF-48C5-4712-83C8-C937EC45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BC25E9-61A6-460C-87BC-0D03EA75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6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9188D80-2ACE-45D5-BD9C-C77618CEE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790527F-690B-4284-B300-B45DD17DE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58A2CE-9015-4696-A589-BB64173C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4EC339-2C61-472B-A6ED-81CDA1DB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846FCC7-6913-44A5-BA13-B1AD00F8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3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9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1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9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EC6A64C-E083-431A-A19A-4A7F52D3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A75718D-2F6D-498A-BC25-6DC0DC7D4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F4B790-4683-4FF4-BD6D-9CB48C1B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E851BD-DB19-4DEB-83C3-342099094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8DB1AB-A41A-4C66-8DB0-47CE19D4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tatus/#history" TargetMode="External"/><Relationship Id="rId2" Type="http://schemas.openxmlformats.org/officeDocument/2006/relationships/hyperlink" Target="https://azure.microsoft.com/en-us/status/#current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en-us/azure/azure-resource-manager/resource-group-authoring-templates" TargetMode="Externa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github.com/RogalaPiotr/JustCloudPubli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facebook.com/justcloudp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galaPiotr/JustCloudPublic/tree/master/simple-web-app-deployment" TargetMode="Externa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cloud.visualstudio.com/JustCloud/_build" TargetMode="Externa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Microsoft-Azure-Users-Group-Polan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hyperlink" Target="https://www.facebook.com/groups/azureugp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wrocnet" TargetMode="External"/><Relationship Id="rId13" Type="http://schemas.openxmlformats.org/officeDocument/2006/relationships/hyperlink" Target="http://azureug.org/" TargetMode="External"/><Relationship Id="rId3" Type="http://schemas.openxmlformats.org/officeDocument/2006/relationships/hyperlink" Target="https://www.meetup.com/Polish-PowerShell-Group-PPoSh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meetup.com/Wroclaw-DevOps-Meetup" TargetMode="External"/><Relationship Id="rId11" Type="http://schemas.openxmlformats.org/officeDocument/2006/relationships/image" Target="../media/image9.jpg"/><Relationship Id="rId5" Type="http://schemas.openxmlformats.org/officeDocument/2006/relationships/image" Target="../media/image6.jpeg"/><Relationship Id="rId10" Type="http://schemas.openxmlformats.org/officeDocument/2006/relationships/hyperlink" Target="https://www.meetup.com/SysOpsPolska" TargetMode="External"/><Relationship Id="rId4" Type="http://schemas.openxmlformats.org/officeDocument/2006/relationships/hyperlink" Target="http://slack.justcloud.pl/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4.justcloud.pl/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map.buildazure.com/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may contain: text">
            <a:extLst>
              <a:ext uri="{FF2B5EF4-FFF2-40B4-BE49-F238E27FC236}">
                <a16:creationId xmlns:a16="http://schemas.microsoft.com/office/drawing/2014/main" id="{ECD1D303-9B16-4DB2-9F01-2F5AD0F3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10" y="2966243"/>
            <a:ext cx="6723709" cy="351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065" y="514350"/>
            <a:ext cx="9144000" cy="869833"/>
          </a:xfrm>
        </p:spPr>
        <p:txBody>
          <a:bodyPr>
            <a:normAutofit/>
          </a:bodyPr>
          <a:lstStyle/>
          <a:p>
            <a:r>
              <a:rPr lang="pl-PL" sz="4800" dirty="0"/>
              <a:t>Warsztaty </a:t>
            </a:r>
            <a:r>
              <a:rPr lang="pl-PL" sz="4800" dirty="0" err="1"/>
              <a:t>Code</a:t>
            </a:r>
            <a:r>
              <a:rPr lang="pl-PL" sz="4800" dirty="0"/>
              <a:t> &amp; Cloud z Unit4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238" y="158219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Piotr </a:t>
            </a:r>
            <a:r>
              <a:rPr lang="en-US" dirty="0" err="1"/>
              <a:t>Rogala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638" y="2386038"/>
            <a:ext cx="2743200" cy="3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Downtime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Outages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Failures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Current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status </a:t>
            </a:r>
          </a:p>
          <a:p>
            <a:pPr marL="457200" lvl="1" indent="0">
              <a:buNone/>
            </a:pPr>
            <a:r>
              <a:rPr lang="pl-PL" sz="28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https://azure.microsoft.com/en-us/status/#current</a:t>
            </a:r>
            <a:endParaRPr lang="pl-PL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Status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history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pl-PL" sz="28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https://azure.microsoft.com/en-us/status/#history</a:t>
            </a:r>
            <a:endParaRPr lang="pl-PL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4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328E3753-D7EC-4E05-9DEB-A5ED6DBE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55" y="0"/>
            <a:ext cx="10937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4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– Deploy .json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Prosta budowa skryptów do tworzenia zasobów w RG</a:t>
            </a:r>
          </a:p>
          <a:p>
            <a:r>
              <a:rPr lang="en-US" dirty="0"/>
              <a:t>Automatyzacja tworzenia środowisk</a:t>
            </a:r>
          </a:p>
          <a:p>
            <a:r>
              <a:rPr lang="en-US" dirty="0"/>
              <a:t>Uniwersalne rozwiązanie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572" y="3657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4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meme json">
            <a:extLst>
              <a:ext uri="{FF2B5EF4-FFF2-40B4-BE49-F238E27FC236}">
                <a16:creationId xmlns:a16="http://schemas.microsoft.com/office/drawing/2014/main" id="{DA0A09A8-5B04-4254-A48D-5D6891D4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1166813"/>
            <a:ext cx="59531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7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519" y="142875"/>
            <a:ext cx="11079128" cy="6357635"/>
          </a:xfrm>
        </p:spPr>
      </p:pic>
    </p:spTree>
    <p:extLst>
      <p:ext uri="{BB962C8B-B14F-4D97-AF65-F5344CB8AC3E}">
        <p14:creationId xmlns:p14="http://schemas.microsoft.com/office/powerpoint/2010/main" val="22600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Group</a:t>
            </a:r>
          </a:p>
        </p:txBody>
      </p:sp>
      <p:pic>
        <p:nvPicPr>
          <p:cNvPr id="3074" name="Picture 2" descr="Image result for resource group azure">
            <a:extLst>
              <a:ext uri="{FF2B5EF4-FFF2-40B4-BE49-F238E27FC236}">
                <a16:creationId xmlns:a16="http://schemas.microsoft.com/office/drawing/2014/main" id="{E0FD19D9-1E9B-419C-B1B9-E918E769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72" y="1690688"/>
            <a:ext cx="8424662" cy="490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4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8080F8-EADA-488C-86D5-C189B6F9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D13757-A655-4901-AD4B-81256BD3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E2D7DCB-C808-42C6-84C1-23A5609E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62" y="138524"/>
            <a:ext cx="5790476" cy="6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2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946A8F-B1B1-4165-ACFF-BAE00636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FE1F25-C0C2-4B34-9D73-C30D35D3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D806121-F025-4F46-B692-39F164C1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71" y="0"/>
            <a:ext cx="6896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9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B3459E-4F1E-4A42-8CD3-32FAED96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792" y="6516654"/>
            <a:ext cx="9794414" cy="35500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1800" dirty="0">
                <a:hlinkClick r:id="rId2"/>
              </a:rPr>
              <a:t>https://docs.microsoft.com/en-us/azure/azure-resource-manager/resource-group-authoring-templates</a:t>
            </a:r>
            <a:endParaRPr lang="pl-PL" sz="1800" dirty="0"/>
          </a:p>
          <a:p>
            <a:pPr marL="0" indent="0">
              <a:buNone/>
            </a:pPr>
            <a:endParaRPr lang="pl-PL" sz="1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D2BB74-E385-44A9-986C-107591B2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71" y="9177"/>
            <a:ext cx="10342857" cy="6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8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Gotowe</a:t>
            </a:r>
            <a:r>
              <a:rPr lang="en-US" dirty="0"/>
              <a:t> </a:t>
            </a:r>
            <a:r>
              <a:rPr lang="en-US" dirty="0" err="1"/>
              <a:t>szablony</a:t>
            </a:r>
            <a:r>
              <a:rPr lang="en-US" dirty="0"/>
              <a:t> - .</a:t>
            </a:r>
            <a:r>
              <a:rPr lang="en-US" dirty="0" err="1"/>
              <a:t>json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DBC6A80-3E05-4415-B30E-62393990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hlinkClick r:id="rId3"/>
              </a:rPr>
              <a:t>https://github.com/Azure/azure-quickstart-templates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4"/>
              </a:rPr>
              <a:t>https://github.com/RogalaPiotr/JustCloudPublic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837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Current working in UNIT4</a:t>
            </a:r>
            <a:endParaRPr lang="pl-PL" dirty="0"/>
          </a:p>
          <a:p>
            <a:r>
              <a:rPr lang="pl-PL" dirty="0"/>
              <a:t>MVP Azure</a:t>
            </a:r>
            <a:endParaRPr lang="en-US" dirty="0"/>
          </a:p>
          <a:p>
            <a:r>
              <a:rPr lang="en-US" dirty="0"/>
              <a:t>Blog: </a:t>
            </a:r>
            <a:r>
              <a:rPr lang="en-US" b="1" dirty="0">
                <a:hlinkClick r:id="rId3"/>
              </a:rPr>
              <a:t>justcloud.pl</a:t>
            </a:r>
          </a:p>
          <a:p>
            <a:r>
              <a:rPr lang="en-US" dirty="0"/>
              <a:t>FB Page: </a:t>
            </a:r>
            <a:r>
              <a:rPr lang="en-US" b="1" dirty="0">
                <a:hlinkClick r:id="rId4"/>
              </a:rPr>
              <a:t>facebook.com/</a:t>
            </a:r>
            <a:r>
              <a:rPr lang="en-US" b="1" dirty="0" err="1">
                <a:hlinkClick r:id="rId4"/>
              </a:rPr>
              <a:t>justcloudpl</a:t>
            </a:r>
            <a:endParaRPr lang="en-US" b="1" dirty="0">
              <a:hlinkClick r:id="rId4"/>
            </a:endParaRPr>
          </a:p>
          <a:p>
            <a:r>
              <a:rPr lang="en-US" dirty="0"/>
              <a:t>Group leader: </a:t>
            </a:r>
          </a:p>
          <a:p>
            <a:pPr marL="0" indent="0">
              <a:buNone/>
            </a:pPr>
            <a:r>
              <a:rPr lang="en-US" b="1" dirty="0"/>
              <a:t>   Microsoft Azure User Group Poland</a:t>
            </a:r>
          </a:p>
          <a:p>
            <a:pPr marL="0" indent="0">
              <a:buNone/>
            </a:pPr>
            <a:r>
              <a:rPr lang="en-US" dirty="0"/>
              <a:t>   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419" y="1218565"/>
            <a:ext cx="2743200" cy="335723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013" y="4762500"/>
            <a:ext cx="3560539" cy="8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6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5B8253-75F1-43BA-80F9-89C764EA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C8FF2D-4015-4049-B12C-9A3DDAFC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7BE4814-C9AE-4E10-AB2E-CC33F43DB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304"/>
            <a:ext cx="12192000" cy="39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1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4A70C88B-CEA0-4D09-8548-3C72E811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24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99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Create</a:t>
            </a:r>
            <a:r>
              <a:rPr lang="pl-PL" dirty="0"/>
              <a:t> Web </a:t>
            </a:r>
            <a:r>
              <a:rPr lang="pl-PL" dirty="0" err="1"/>
              <a:t>App</a:t>
            </a:r>
            <a:r>
              <a:rPr lang="pl-PL" dirty="0"/>
              <a:t> via Portal</a:t>
            </a:r>
          </a:p>
          <a:p>
            <a:r>
              <a:rPr lang="pl-PL" dirty="0" err="1"/>
              <a:t>Create</a:t>
            </a:r>
            <a:r>
              <a:rPr lang="pl-PL" dirty="0"/>
              <a:t> Web </a:t>
            </a:r>
            <a:r>
              <a:rPr lang="pl-PL" dirty="0" err="1"/>
              <a:t>App</a:t>
            </a:r>
            <a:r>
              <a:rPr lang="pl-PL" dirty="0"/>
              <a:t> via Portal – </a:t>
            </a:r>
            <a:r>
              <a:rPr lang="pl-PL" dirty="0" err="1"/>
              <a:t>download</a:t>
            </a:r>
            <a:r>
              <a:rPr lang="pl-PL" dirty="0"/>
              <a:t> automation </a:t>
            </a:r>
            <a:r>
              <a:rPr lang="pl-PL" dirty="0" err="1"/>
              <a:t>script</a:t>
            </a:r>
            <a:endParaRPr lang="pl-PL" dirty="0"/>
          </a:p>
          <a:p>
            <a:r>
              <a:rPr lang="pl-PL" dirty="0" err="1"/>
              <a:t>Deploy</a:t>
            </a:r>
            <a:r>
              <a:rPr lang="pl-PL" dirty="0"/>
              <a:t> Web </a:t>
            </a:r>
            <a:r>
              <a:rPr lang="pl-PL" dirty="0" err="1"/>
              <a:t>App</a:t>
            </a:r>
            <a:r>
              <a:rPr lang="pl-PL" dirty="0"/>
              <a:t> from </a:t>
            </a:r>
            <a:r>
              <a:rPr lang="pl-PL" dirty="0" err="1"/>
              <a:t>script</a:t>
            </a:r>
            <a:r>
              <a:rPr lang="pl-PL" dirty="0"/>
              <a:t> via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39936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359F92-5E38-4CE3-A7D2-26A791C9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845823-D99A-4E50-86ED-CF750797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dirty="0">
                <a:hlinkClick r:id="rId2"/>
              </a:rPr>
              <a:t>https://github.com/RogalaPiotr/JustCloudPublic/tree/master/simple-web-app-deployment</a:t>
            </a:r>
            <a:endParaRPr lang="pl-PL" sz="1800" dirty="0"/>
          </a:p>
          <a:p>
            <a:r>
              <a:rPr lang="pl-PL" dirty="0" err="1"/>
              <a:t>Dowonload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  <a:p>
            <a:r>
              <a:rPr lang="pl-PL" dirty="0" err="1"/>
              <a:t>Copy</a:t>
            </a:r>
            <a:r>
              <a:rPr lang="pl-PL" dirty="0"/>
              <a:t>/</a:t>
            </a:r>
            <a:r>
              <a:rPr lang="pl-PL" dirty="0" err="1"/>
              <a:t>Paste</a:t>
            </a:r>
            <a:r>
              <a:rPr lang="pl-PL" dirty="0"/>
              <a:t> to </a:t>
            </a:r>
            <a:r>
              <a:rPr lang="pl-PL" dirty="0" err="1"/>
              <a:t>project</a:t>
            </a:r>
            <a:r>
              <a:rPr lang="pl-PL" dirty="0"/>
              <a:t> in VS</a:t>
            </a:r>
          </a:p>
          <a:p>
            <a:r>
              <a:rPr lang="pl-PL" dirty="0" err="1"/>
              <a:t>Deploy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0865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FAD7CF-2FFC-473A-BEAA-CF2A0E3D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E70265-065E-447B-8F44-B53E861F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Open VSTS </a:t>
            </a:r>
            <a:r>
              <a:rPr lang="pl-PL" dirty="0" err="1"/>
              <a:t>project</a:t>
            </a:r>
            <a:endParaRPr lang="pl-PL" dirty="0"/>
          </a:p>
          <a:p>
            <a:r>
              <a:rPr lang="pl-PL" sz="2000" dirty="0"/>
              <a:t>i.e. </a:t>
            </a:r>
            <a:r>
              <a:rPr lang="pl-PL" sz="2000" dirty="0">
                <a:hlinkClick r:id="rId2"/>
              </a:rPr>
              <a:t>https://justcloud.visualstudio.com/JustCloud/_build</a:t>
            </a:r>
            <a:endParaRPr lang="pl-PL" sz="2000" dirty="0"/>
          </a:p>
          <a:p>
            <a:r>
              <a:rPr lang="pl-PL" dirty="0" err="1"/>
              <a:t>Sync</a:t>
            </a:r>
            <a:r>
              <a:rPr lang="pl-PL" dirty="0"/>
              <a:t> </a:t>
            </a:r>
            <a:r>
              <a:rPr lang="pl-PL" dirty="0" err="1"/>
              <a:t>json</a:t>
            </a:r>
            <a:r>
              <a:rPr lang="pl-PL" dirty="0"/>
              <a:t> to </a:t>
            </a:r>
            <a:r>
              <a:rPr lang="pl-PL" dirty="0" err="1"/>
              <a:t>repo</a:t>
            </a:r>
            <a:r>
              <a:rPr lang="pl-PL" dirty="0"/>
              <a:t> on VSTS</a:t>
            </a:r>
          </a:p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build</a:t>
            </a:r>
            <a:endParaRPr lang="pl-PL" dirty="0"/>
          </a:p>
          <a:p>
            <a:pPr lvl="1"/>
            <a:r>
              <a:rPr lang="pl-PL" dirty="0" err="1"/>
              <a:t>Configure</a:t>
            </a:r>
            <a:r>
              <a:rPr lang="pl-PL" dirty="0"/>
              <a:t> CI</a:t>
            </a:r>
          </a:p>
          <a:p>
            <a:pPr lvl="1"/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deployment</a:t>
            </a:r>
            <a:r>
              <a:rPr lang="pl-PL" dirty="0"/>
              <a:t> to Azure</a:t>
            </a:r>
          </a:p>
          <a:p>
            <a:pPr lvl="1"/>
            <a:r>
              <a:rPr lang="pl-PL" dirty="0" err="1"/>
              <a:t>Configure</a:t>
            </a:r>
            <a:r>
              <a:rPr lang="pl-PL" dirty="0"/>
              <a:t> </a:t>
            </a:r>
            <a:r>
              <a:rPr lang="pl-PL" dirty="0" err="1"/>
              <a:t>Variables</a:t>
            </a:r>
            <a:endParaRPr lang="pl-PL" dirty="0"/>
          </a:p>
          <a:p>
            <a:pPr lvl="1"/>
            <a:r>
              <a:rPr lang="pl-PL" dirty="0" err="1"/>
              <a:t>Deploy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6804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10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B6114379-CEF2-4927-BEAC-763037C09A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14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18">
            <a:extLst>
              <a:ext uri="{FF2B5EF4-FFF2-40B4-BE49-F238E27FC236}">
                <a16:creationId xmlns:a16="http://schemas.microsoft.com/office/drawing/2014/main" id="{32248578-C6EF-47FB-8B88-AD65C27452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20">
            <a:extLst>
              <a:ext uri="{FF2B5EF4-FFF2-40B4-BE49-F238E27FC236}">
                <a16:creationId xmlns:a16="http://schemas.microsoft.com/office/drawing/2014/main" id="{C14C23C8-0D86-4D9E-A9C7-76291675C4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A3A97E05-3F3E-4F22-AF0B-DC97569DD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088" y="49553"/>
            <a:ext cx="2727766" cy="24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404" y="3930413"/>
            <a:ext cx="2303305" cy="558551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4D5AE43-6EF1-4BF3-98E1-A4B1F0654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262" y="5768741"/>
            <a:ext cx="2926222" cy="4096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Questions?</a:t>
            </a:r>
            <a:endParaRPr lang="pl-PL" sz="2400" dirty="0"/>
          </a:p>
          <a:p>
            <a:pPr marL="0" indent="0">
              <a:buNone/>
            </a:pPr>
            <a:r>
              <a:rPr lang="en-US" sz="2400" dirty="0"/>
              <a:t>piotr@justcloud.pl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1098" y="1396289"/>
            <a:ext cx="5277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 err="1">
                <a:latin typeface="+mj-lt"/>
                <a:ea typeface="+mj-ea"/>
                <a:cs typeface="+mj-cs"/>
              </a:rPr>
              <a:t>Podobała</a:t>
            </a:r>
            <a:r>
              <a:rPr lang="en-US" sz="3100" dirty="0">
                <a:latin typeface="+mj-lt"/>
                <a:ea typeface="+mj-ea"/>
                <a:cs typeface="+mj-cs"/>
              </a:rPr>
              <a:t> Ci </a:t>
            </a:r>
            <a:r>
              <a:rPr lang="en-US" sz="3100" dirty="0" err="1">
                <a:latin typeface="+mj-lt"/>
                <a:ea typeface="+mj-ea"/>
                <a:cs typeface="+mj-cs"/>
              </a:rPr>
              <a:t>się</a:t>
            </a:r>
            <a:r>
              <a:rPr lang="en-US" sz="3100" dirty="0"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latin typeface="+mj-lt"/>
                <a:ea typeface="+mj-ea"/>
                <a:cs typeface="+mj-cs"/>
              </a:rPr>
              <a:t>prezentacja</a:t>
            </a:r>
            <a:r>
              <a:rPr lang="en-US" sz="3100" dirty="0">
                <a:latin typeface="+mj-lt"/>
                <a:ea typeface="+mj-ea"/>
                <a:cs typeface="+mj-cs"/>
              </a:rPr>
              <a:t>? </a:t>
            </a:r>
            <a:r>
              <a:rPr lang="en-US" sz="3100" dirty="0" err="1">
                <a:latin typeface="+mj-lt"/>
                <a:ea typeface="+mj-ea"/>
                <a:cs typeface="+mj-cs"/>
              </a:rPr>
              <a:t>Napisz</a:t>
            </a:r>
            <a:r>
              <a:rPr lang="en-US" sz="3100" dirty="0">
                <a:latin typeface="+mj-lt"/>
                <a:ea typeface="+mj-ea"/>
                <a:cs typeface="+mj-cs"/>
              </a:rPr>
              <a:t> do </a:t>
            </a:r>
            <a:r>
              <a:rPr lang="en-US" sz="3100" dirty="0" err="1">
                <a:latin typeface="+mj-lt"/>
                <a:ea typeface="+mj-ea"/>
                <a:cs typeface="+mj-cs"/>
              </a:rPr>
              <a:t>mnie</a:t>
            </a:r>
            <a:r>
              <a:rPr lang="en-US" sz="3100" dirty="0"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72501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C533DC-4AF8-4804-9139-042CF81B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0FECA6-6740-46B4-A816-E7BD4158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Image result for vsts">
            <a:extLst>
              <a:ext uri="{FF2B5EF4-FFF2-40B4-BE49-F238E27FC236}">
                <a16:creationId xmlns:a16="http://schemas.microsoft.com/office/drawing/2014/main" id="{E6C4891C-B4E5-4D60-933E-0CD6BC7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"/>
            <a:ext cx="12192000" cy="674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012" y="1485900"/>
            <a:ext cx="10515600" cy="2561492"/>
          </a:xfrm>
        </p:spPr>
      </p:pic>
      <p:sp>
        <p:nvSpPr>
          <p:cNvPr id="5" name="TextBox 4"/>
          <p:cNvSpPr txBox="1"/>
          <p:nvPr/>
        </p:nvSpPr>
        <p:spPr>
          <a:xfrm>
            <a:off x="2973239" y="4562475"/>
            <a:ext cx="62484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800" dirty="0"/>
              <a:t>piotr@justcloud.pl</a:t>
            </a:r>
            <a:endParaRPr lang="en-US" sz="5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33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Wrocławska</a:t>
            </a:r>
            <a:r>
              <a:rPr lang="en-US" dirty="0"/>
              <a:t> Grupa</a:t>
            </a:r>
            <a:br>
              <a:rPr lang="en-US" dirty="0"/>
            </a:br>
            <a:r>
              <a:rPr lang="en-US" dirty="0"/>
              <a:t>Microsoft Azure User Group Poland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https://www.meetup.com/Microsoft-Azure-Users-Group-Poland</a:t>
            </a:r>
            <a:endParaRPr lang="pl-PL" dirty="0"/>
          </a:p>
          <a:p>
            <a:r>
              <a:rPr lang="en-US" dirty="0">
                <a:hlinkClick r:id="rId4"/>
              </a:rPr>
              <a:t>https://www.facebook.com/groups/azureugpl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995" y="3080001"/>
            <a:ext cx="7248009" cy="2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a 20">
            <a:extLst>
              <a:ext uri="{FF2B5EF4-FFF2-40B4-BE49-F238E27FC236}">
                <a16:creationId xmlns:a16="http://schemas.microsoft.com/office/drawing/2014/main" id="{635706DC-C9E8-41AB-A5D7-AF1D0C2FC3E6}"/>
              </a:ext>
            </a:extLst>
          </p:cNvPr>
          <p:cNvGrpSpPr/>
          <p:nvPr/>
        </p:nvGrpSpPr>
        <p:grpSpPr>
          <a:xfrm>
            <a:off x="7944673" y="1081280"/>
            <a:ext cx="3325407" cy="2982286"/>
            <a:chOff x="8281891" y="533210"/>
            <a:chExt cx="3325407" cy="2982286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13F12947-B88D-4909-BCB8-A516572EC9B6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8281891" y="2768876"/>
              <a:ext cx="3325407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pl-PL" sz="7400" dirty="0"/>
                <a:t>PPOSH</a:t>
              </a:r>
              <a:endParaRPr lang="en-US" sz="6000" dirty="0"/>
            </a:p>
            <a:p>
              <a:pPr marL="0" indent="0" algn="ctr">
                <a:buNone/>
              </a:pPr>
              <a:r>
                <a:rPr lang="en-US" sz="3600" dirty="0">
                  <a:solidFill>
                    <a:srgbClr val="FFFFFF"/>
                  </a:solidFill>
                  <a:hlinkClick r:id="rId3"/>
                </a:rPr>
                <a:t>https://www.meetup.com/Polish-PowerShell-Group-PPoSh</a:t>
              </a:r>
              <a:endParaRPr lang="en-US" sz="3600" dirty="0">
                <a:solidFill>
                  <a:srgbClr val="FFFFFF"/>
                </a:solidFill>
                <a:hlinkClick r:id="rId4"/>
              </a:endParaRPr>
            </a:p>
          </p:txBody>
        </p:sp>
        <p:pic>
          <p:nvPicPr>
            <p:cNvPr id="1026" name="Picture 2" descr="http://geekweekwro.pl/images/groups/pposhg.jpg">
              <a:extLst>
                <a:ext uri="{FF2B5EF4-FFF2-40B4-BE49-F238E27FC236}">
                  <a16:creationId xmlns:a16="http://schemas.microsoft.com/office/drawing/2014/main" id="{43320BFC-BF1A-4482-83E6-7F8398F01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150" y="533210"/>
              <a:ext cx="2218888" cy="2218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13F324E2-A060-4942-91C6-FDA484F2D5F5}"/>
              </a:ext>
            </a:extLst>
          </p:cNvPr>
          <p:cNvGrpSpPr/>
          <p:nvPr/>
        </p:nvGrpSpPr>
        <p:grpSpPr>
          <a:xfrm>
            <a:off x="4287782" y="1159374"/>
            <a:ext cx="3326182" cy="2904192"/>
            <a:chOff x="4704278" y="659193"/>
            <a:chExt cx="3326182" cy="2904192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CD2EFFE5-A12F-4094-8EAD-608474C1D9F4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4789889" y="2816765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l-PL" sz="7400" dirty="0" err="1"/>
                <a:t>DevOps</a:t>
              </a:r>
              <a:r>
                <a:rPr lang="pl-PL" sz="7400" dirty="0"/>
                <a:t> Wrocław</a:t>
              </a:r>
            </a:p>
            <a:p>
              <a:pPr marL="0" indent="0" algn="ctr">
                <a:buNone/>
              </a:pPr>
              <a:r>
                <a:rPr lang="en-US" sz="3600" dirty="0">
                  <a:hlinkClick r:id="rId6"/>
                </a:rPr>
                <a:t>https://www.meetup.com/Wroclaw-DevOps-Meetup</a:t>
              </a:r>
              <a:endParaRPr lang="pl-PL" sz="3600" dirty="0"/>
            </a:p>
            <a:p>
              <a:pPr marL="0" indent="0" algn="ctr">
                <a:buNone/>
              </a:pPr>
              <a:endParaRPr lang="pl-PL" sz="3600" dirty="0"/>
            </a:p>
          </p:txBody>
        </p:sp>
        <p:pic>
          <p:nvPicPr>
            <p:cNvPr id="1030" name="Picture 6" descr="http://geekweekwro.pl/images/groups/devops.png">
              <a:extLst>
                <a:ext uri="{FF2B5EF4-FFF2-40B4-BE49-F238E27FC236}">
                  <a16:creationId xmlns:a16="http://schemas.microsoft.com/office/drawing/2014/main" id="{0BAB1E82-C02F-4207-96B5-B12AED05D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278" y="659193"/>
              <a:ext cx="3326182" cy="2095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6AFCD3F1-24EB-45C2-B578-46E0013D4E7E}"/>
              </a:ext>
            </a:extLst>
          </p:cNvPr>
          <p:cNvGrpSpPr/>
          <p:nvPr/>
        </p:nvGrpSpPr>
        <p:grpSpPr>
          <a:xfrm>
            <a:off x="510622" y="4192670"/>
            <a:ext cx="3154960" cy="2237447"/>
            <a:chOff x="3702727" y="3722297"/>
            <a:chExt cx="3154960" cy="2237447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2EFBCA66-1F56-465B-A17A-4F21877E2CA5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3702727" y="5213124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2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600" dirty="0"/>
                <a:t>Wrocław .NET User Group</a:t>
              </a:r>
              <a:endParaRPr lang="pl-PL" sz="9600" dirty="0"/>
            </a:p>
            <a:p>
              <a:pPr marL="0" indent="0" algn="ctr">
                <a:buNone/>
              </a:pPr>
              <a:r>
                <a:rPr lang="en-US" sz="4800" dirty="0">
                  <a:solidFill>
                    <a:srgbClr val="FFFFFF"/>
                  </a:solidFill>
                  <a:hlinkClick r:id="rId8"/>
                </a:rPr>
                <a:t>https://www.meetup.com/wrocnet</a:t>
              </a:r>
              <a:endParaRPr lang="en-US" sz="4800" dirty="0">
                <a:solidFill>
                  <a:srgbClr val="FFFFFF"/>
                </a:solidFill>
                <a:hlinkClick r:id="rId4"/>
              </a:endParaRPr>
            </a:p>
          </p:txBody>
        </p:sp>
        <p:pic>
          <p:nvPicPr>
            <p:cNvPr id="1032" name="Picture 8" descr="http://geekweekwro.pl/images/groups/wrocnet-logo.png">
              <a:extLst>
                <a:ext uri="{FF2B5EF4-FFF2-40B4-BE49-F238E27FC236}">
                  <a16:creationId xmlns:a16="http://schemas.microsoft.com/office/drawing/2014/main" id="{27C98661-71B5-41C6-AD4F-292EE2752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457" y="3722297"/>
              <a:ext cx="28575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70BD0D41-C4EB-4477-AF1C-B66177C488CB}"/>
              </a:ext>
            </a:extLst>
          </p:cNvPr>
          <p:cNvGrpSpPr/>
          <p:nvPr/>
        </p:nvGrpSpPr>
        <p:grpSpPr>
          <a:xfrm>
            <a:off x="7944673" y="4940170"/>
            <a:ext cx="3552330" cy="1589542"/>
            <a:chOff x="7308761" y="4444405"/>
            <a:chExt cx="3552330" cy="158954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789A5AC1-E346-4DD1-9680-E0175CBD21E5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7501708" y="5287327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pl-PL" sz="3800" dirty="0" err="1"/>
                <a:t>SysOps</a:t>
              </a:r>
              <a:r>
                <a:rPr lang="pl-PL" sz="3800" dirty="0"/>
                <a:t> Polska</a:t>
              </a:r>
              <a:endParaRPr lang="en-US" sz="3800" dirty="0"/>
            </a:p>
            <a:p>
              <a:pPr marL="0" indent="0" algn="ctr">
                <a:buNone/>
              </a:pPr>
              <a:r>
                <a:rPr lang="en-US" sz="2200" dirty="0">
                  <a:solidFill>
                    <a:srgbClr val="FFFFFF"/>
                  </a:solidFill>
                  <a:hlinkClick r:id="rId10"/>
                </a:rPr>
                <a:t>https://www.meetup.com/SysOpsPolska</a:t>
              </a:r>
              <a:endParaRPr lang="en-US" sz="2200" dirty="0">
                <a:solidFill>
                  <a:srgbClr val="FFFFFF"/>
                </a:solidFill>
                <a:hlinkClick r:id="rId4"/>
              </a:endParaRPr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FA33B564-BB05-4304-8F77-D8C2BA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61" y="4444405"/>
              <a:ext cx="3552330" cy="742448"/>
            </a:xfrm>
            <a:prstGeom prst="rect">
              <a:avLst/>
            </a:prstGeom>
          </p:spPr>
        </p:pic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9A664F00-93F6-41D3-8D77-B2C44DBCB8A6}"/>
              </a:ext>
            </a:extLst>
          </p:cNvPr>
          <p:cNvGrpSpPr/>
          <p:nvPr/>
        </p:nvGrpSpPr>
        <p:grpSpPr>
          <a:xfrm>
            <a:off x="4364361" y="4631864"/>
            <a:ext cx="3173023" cy="1897848"/>
            <a:chOff x="480743" y="3861058"/>
            <a:chExt cx="3173023" cy="1897848"/>
          </a:xfrm>
        </p:grpSpPr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40F41451-54F3-4DB0-8B13-327C6BEE1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43" y="3861058"/>
              <a:ext cx="3173023" cy="1151228"/>
            </a:xfrm>
            <a:prstGeom prst="rect">
              <a:avLst/>
            </a:prstGeom>
          </p:spPr>
        </p:pic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A425F7D0-1F3E-40D4-8692-FC72BC3FD917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489774" y="5012286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l-PL" sz="8600" dirty="0"/>
                <a:t>MAUGP</a:t>
              </a:r>
            </a:p>
            <a:p>
              <a:pPr marL="0" indent="0" algn="ctr">
                <a:buNone/>
              </a:pPr>
              <a:r>
                <a:rPr lang="pl-PL" sz="4300" dirty="0">
                  <a:hlinkClick r:id="rId13"/>
                </a:rPr>
                <a:t>http://azureug.org</a:t>
              </a:r>
              <a:endParaRPr lang="pl-PL" sz="4300" dirty="0"/>
            </a:p>
            <a:p>
              <a:endParaRPr lang="pl-PL" sz="4800" dirty="0"/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E8A5FD18-B12C-4CDA-A3FA-72DAF7468629}"/>
              </a:ext>
            </a:extLst>
          </p:cNvPr>
          <p:cNvGrpSpPr/>
          <p:nvPr/>
        </p:nvGrpSpPr>
        <p:grpSpPr>
          <a:xfrm>
            <a:off x="716502" y="2145062"/>
            <a:ext cx="3154960" cy="1714564"/>
            <a:chOff x="1236326" y="2321061"/>
            <a:chExt cx="3154960" cy="1714564"/>
          </a:xfrm>
        </p:grpSpPr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C52FC811-430E-4BFC-845A-B48C42EFD4DD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1236326" y="3289005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 err="1"/>
                <a:t>CloudPoland</a:t>
              </a:r>
              <a:endParaRPr lang="en-US" sz="4000" dirty="0"/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rgbClr val="FFFFFF"/>
                  </a:solidFill>
                  <a:hlinkClick r:id="rId4"/>
                </a:rPr>
                <a:t>http://slack.justcloud.pl</a:t>
              </a:r>
            </a:p>
          </p:txBody>
        </p: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A23DD1E0-93E0-4853-AEA6-56E473727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442206" y="2321061"/>
              <a:ext cx="2743200" cy="821863"/>
            </a:xfrm>
            <a:prstGeom prst="rect">
              <a:avLst/>
            </a:prstGeom>
          </p:spPr>
        </p:pic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CE29866D-85C5-420B-8DB3-32ABD2DF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Grupy we </a:t>
            </a:r>
            <a:r>
              <a:rPr lang="pl-PL" dirty="0" err="1"/>
              <a:t>Wro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7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C293B1-779C-409B-8A3D-5E272A3D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Prezentacja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2D40C2-6DA6-4344-9EC0-C18CB0F3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>
              <a:hlinkClick r:id="rId2"/>
            </a:endParaRPr>
          </a:p>
          <a:p>
            <a:pPr marL="0" indent="0" algn="ctr">
              <a:buNone/>
            </a:pPr>
            <a:endParaRPr lang="pl-PL" dirty="0">
              <a:hlinkClick r:id="rId2"/>
            </a:endParaRPr>
          </a:p>
          <a:p>
            <a:pPr marL="0" indent="0" algn="ctr">
              <a:buNone/>
            </a:pPr>
            <a:endParaRPr lang="pl-PL" dirty="0">
              <a:hlinkClick r:id="rId2"/>
            </a:endParaRPr>
          </a:p>
          <a:p>
            <a:pPr marL="0" indent="0" algn="ctr">
              <a:buNone/>
            </a:pPr>
            <a:r>
              <a:rPr lang="pl-PL" dirty="0">
                <a:hlinkClick r:id="rId2"/>
              </a:rPr>
              <a:t>https://unit4.justcloud.pl</a:t>
            </a:r>
            <a:endParaRPr lang="pl-PL" dirty="0"/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905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Azure </a:t>
            </a:r>
            <a:r>
              <a:rPr lang="pl-PL" dirty="0" err="1"/>
              <a:t>Manage</a:t>
            </a:r>
            <a:endParaRPr lang="pl-PL" dirty="0"/>
          </a:p>
          <a:p>
            <a:r>
              <a:rPr lang="en-US" dirty="0"/>
              <a:t>Azure Resource Manager</a:t>
            </a:r>
          </a:p>
          <a:p>
            <a:r>
              <a:rPr lang="pl-PL" dirty="0" err="1"/>
              <a:t>JSON’s</a:t>
            </a:r>
            <a:endParaRPr lang="en-US" dirty="0"/>
          </a:p>
          <a:p>
            <a:r>
              <a:rPr lang="en-US" dirty="0" err="1"/>
              <a:t>WorkShop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4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Portal WEB</a:t>
            </a:r>
          </a:p>
          <a:p>
            <a:r>
              <a:rPr lang="en-US" dirty="0"/>
              <a:t>Visual Studio</a:t>
            </a:r>
            <a:endParaRPr lang="pl-PL" dirty="0"/>
          </a:p>
          <a:p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r>
              <a:rPr lang="pl-PL" dirty="0"/>
              <a:t>VSTS</a:t>
            </a:r>
            <a:endParaRPr lang="en-US" dirty="0"/>
          </a:p>
          <a:p>
            <a:r>
              <a:rPr lang="en-US" dirty="0" err="1"/>
              <a:t>Powe</a:t>
            </a:r>
            <a:r>
              <a:rPr lang="pl-PL" dirty="0"/>
              <a:t>r</a:t>
            </a:r>
            <a:r>
              <a:rPr lang="en-US" dirty="0"/>
              <a:t>Shell</a:t>
            </a:r>
          </a:p>
          <a:p>
            <a:r>
              <a:rPr lang="en-US" dirty="0"/>
              <a:t>CLI (cross-platform)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CFCF10E-8897-4FFB-81DB-FBE08D2F5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58" y="2097281"/>
            <a:ext cx="2627016" cy="2627016"/>
          </a:xfrm>
          <a:prstGeom prst="rect">
            <a:avLst/>
          </a:prstGeom>
        </p:spPr>
      </p:pic>
      <p:pic>
        <p:nvPicPr>
          <p:cNvPr id="2050" name="Picture 2" descr="Image result for vsts logo">
            <a:extLst>
              <a:ext uri="{FF2B5EF4-FFF2-40B4-BE49-F238E27FC236}">
                <a16:creationId xmlns:a16="http://schemas.microsoft.com/office/drawing/2014/main" id="{02166BC2-CD5E-4FDC-B8B4-995600BA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60" y="2210356"/>
            <a:ext cx="2972499" cy="15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icrosoft powershell logo">
            <a:extLst>
              <a:ext uri="{FF2B5EF4-FFF2-40B4-BE49-F238E27FC236}">
                <a16:creationId xmlns:a16="http://schemas.microsoft.com/office/drawing/2014/main" id="{DA7B35D0-9C63-40F9-91E5-2E98FBE55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59" y="4001294"/>
            <a:ext cx="2790225" cy="189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icrosoft cli azure logo">
            <a:extLst>
              <a:ext uri="{FF2B5EF4-FFF2-40B4-BE49-F238E27FC236}">
                <a16:creationId xmlns:a16="http://schemas.microsoft.com/office/drawing/2014/main" id="{F951665C-C503-4428-8747-F99E9C2F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84" y="5035590"/>
            <a:ext cx="285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visual studio code logo">
            <a:extLst>
              <a:ext uri="{FF2B5EF4-FFF2-40B4-BE49-F238E27FC236}">
                <a16:creationId xmlns:a16="http://schemas.microsoft.com/office/drawing/2014/main" id="{D6C13E7B-6EF0-4C2C-810E-BB163749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981" y="467589"/>
            <a:ext cx="1900604" cy="19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9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916DF7-248B-496A-B459-4977219C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9107"/>
            <a:ext cx="10515600" cy="43889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dirty="0">
                <a:hlinkClick r:id="rId2"/>
              </a:rPr>
              <a:t>http://map.buildazure.com/</a:t>
            </a:r>
            <a:endParaRPr lang="pl-PL" dirty="0"/>
          </a:p>
          <a:p>
            <a:pPr marL="0" indent="0" algn="ctr">
              <a:buNone/>
            </a:pPr>
            <a:endParaRPr lang="pl-PL" dirty="0"/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892758D8-6F28-4326-A43C-681E8CE3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49378C6-F2DD-4316-A8FC-360A7F9A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33" y="311776"/>
            <a:ext cx="11333333" cy="6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3946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g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13313</TotalTime>
  <Words>384</Words>
  <Application>Microsoft Office PowerPoint</Application>
  <PresentationFormat>Panoramiczny</PresentationFormat>
  <Paragraphs>95</Paragraphs>
  <Slides>26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Segoe UI Light</vt:lpstr>
      <vt:lpstr>Wingdings 2</vt:lpstr>
      <vt:lpstr>HDOfficeLightV0</vt:lpstr>
      <vt:lpstr>1_HDOfficeLightV0</vt:lpstr>
      <vt:lpstr>Motyw pakietu Office</vt:lpstr>
      <vt:lpstr>Warsztaty Code &amp; Cloud z Unit4</vt:lpstr>
      <vt:lpstr>About Me</vt:lpstr>
      <vt:lpstr>Prezentacja programu PowerPoint</vt:lpstr>
      <vt:lpstr>Wrocławska Grupa Microsoft Azure User Group Poland</vt:lpstr>
      <vt:lpstr>Grupy we Wro</vt:lpstr>
      <vt:lpstr>Prezentacja</vt:lpstr>
      <vt:lpstr>Agenda</vt:lpstr>
      <vt:lpstr>Azure Manage</vt:lpstr>
      <vt:lpstr>Prezentacja programu PowerPoint</vt:lpstr>
      <vt:lpstr>Downtime, Outages and Failures</vt:lpstr>
      <vt:lpstr>Prezentacja programu PowerPoint</vt:lpstr>
      <vt:lpstr>Automation – Deploy .json</vt:lpstr>
      <vt:lpstr>Prezentacja programu PowerPoint</vt:lpstr>
      <vt:lpstr>Prezentacja programu PowerPoint</vt:lpstr>
      <vt:lpstr>Azure Resource Group</vt:lpstr>
      <vt:lpstr>Prezentacja programu PowerPoint</vt:lpstr>
      <vt:lpstr>Prezentacja programu PowerPoint</vt:lpstr>
      <vt:lpstr>Prezentacja programu PowerPoint</vt:lpstr>
      <vt:lpstr>Gotowe szablony - .json</vt:lpstr>
      <vt:lpstr>Prezentacja programu PowerPoint</vt:lpstr>
      <vt:lpstr>Prezentacja programu PowerPoint</vt:lpstr>
      <vt:lpstr>#1</vt:lpstr>
      <vt:lpstr>#2</vt:lpstr>
      <vt:lpstr>#3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wprowadzenie do rozwiazań chmurowych</dc:title>
  <dc:creator/>
  <cp:lastModifiedBy>Piotr Rogala</cp:lastModifiedBy>
  <cp:revision>46</cp:revision>
  <dcterms:created xsi:type="dcterms:W3CDTF">2012-07-27T01:16:44Z</dcterms:created>
  <dcterms:modified xsi:type="dcterms:W3CDTF">2018-04-30T12:34:39Z</dcterms:modified>
</cp:coreProperties>
</file>