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338" r:id="rId3"/>
    <p:sldId id="256" r:id="rId4"/>
    <p:sldId id="359" r:id="rId5"/>
    <p:sldId id="287" r:id="rId6"/>
    <p:sldId id="348" r:id="rId7"/>
    <p:sldId id="285" r:id="rId8"/>
    <p:sldId id="322" r:id="rId9"/>
    <p:sldId id="349" r:id="rId10"/>
    <p:sldId id="350" r:id="rId11"/>
    <p:sldId id="351" r:id="rId12"/>
    <p:sldId id="282" r:id="rId13"/>
    <p:sldId id="335" r:id="rId14"/>
    <p:sldId id="352" r:id="rId15"/>
    <p:sldId id="353" r:id="rId16"/>
    <p:sldId id="354" r:id="rId17"/>
    <p:sldId id="355" r:id="rId18"/>
    <p:sldId id="356" r:id="rId19"/>
    <p:sldId id="357" r:id="rId20"/>
    <p:sldId id="347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5199" autoAdjust="0"/>
  </p:normalViewPr>
  <p:slideViewPr>
    <p:cSldViewPr snapToGrid="0">
      <p:cViewPr varScale="1">
        <p:scale>
          <a:sx n="114" d="100"/>
          <a:sy n="114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9574-45D6-4E8B-8DAA-A9AFFB2692F0}" type="datetimeFigureOut">
              <a:rPr lang="pl-PL" smtClean="0"/>
              <a:t>26.06.2018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09C53-9324-49EA-BE47-5BC3C1A761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0974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07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6669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1820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09C53-9324-49EA-BE47-5BC3C1A7610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32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6276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26.06.2018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652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26.06.2018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259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26.06.2018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8845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1E1A20-BE46-4205-A1D1-DB4A56202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55425BA-5CDF-4B8B-B1E2-976DCB51E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7EF3140-DBD9-4578-A38F-C5B28AEA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081E62A-D62F-47BF-B02A-8113E1A3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695A947-F374-4FB8-BE11-16122DFF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46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65F343-7D92-452B-8C61-22CF19BB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F73F9D-0BCB-40FA-9171-7840F01E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483829B-EFEC-4EEA-AB2C-36C89B20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A2EB47-055B-4726-A771-BA7C9E13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8E8C00-B28D-42BA-A67C-D9DC194D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1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93C44D-8235-4583-8568-58941065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4C1E438-DEED-42A0-B02E-E8A4219C0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7544DA-1DEA-4F70-85A2-C5C27DFB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7921D94-0AC1-49B8-9E28-84865293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EEB6EDC-A56C-4515-B49F-D76D03B8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92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507086-3E61-4424-A6A4-34059D26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082F403-67A4-4E31-8355-BB2E4E345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ED30504-23FD-43DF-AA3E-1F6D92E88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A221DDE-8636-41A7-9847-215B0B48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54F4E85-EEF6-4021-9A5E-0FC4EC5D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E6914F9-4456-484B-9776-A05BC533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53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50EDEE-C7CA-4CF6-80A6-67F191773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38C0E0C-67B6-4C5E-9478-DDE05AE8E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A978188-2B43-4229-8D43-8094A302F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232AAF1-2276-4D60-9C57-28AB85CB5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05401F6-B036-40EF-9EA1-17D080A50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5526582-3B33-4045-BF17-6830D932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2020DCD-C9AA-41A2-8123-8EA329F1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DEBD1C6-0E99-4984-95FC-A4CE34F6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31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795DC1-0EC0-4F01-AEDB-35D5120A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90682F9-5F3F-4066-9B55-07AA3C8A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01A0D1D-AA52-45AA-9BE8-3F5D8A19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057FE73-69E0-4DFF-B5FB-51765B09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2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BD79E6B-8969-4D30-B16A-4474D8C3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4E9A14D-BB18-408C-82E1-D9389F85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0F893ED-2895-4FAC-A270-57C9025A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63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8B19D3-C08C-40A9-80CA-56FC27B9D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C399B8-7204-491A-8665-CA455B808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FA0335E-727A-45BE-B4FD-E828A7DEE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D296862-8260-465B-995A-1EEF50F5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31C9D52-7AEF-447B-B995-211FC851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38B96FD-90FC-40EC-B487-045B0C41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9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26.06.2018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23042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101E3F-D13C-4066-89FB-D5AB45B6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8A7B842-AD52-4388-B8FF-340640253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D92BEB8-6C79-4007-821C-F0935036F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43BE22D-CEAE-424F-8144-5B9FDC24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CF97C45-01DF-46C0-987F-22AC41E3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2A093B1-234C-492D-9D5B-FF15F715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98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4E4AAC-860B-4DDB-B41F-A537609B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C05681F-C631-4F7D-BF64-2E3F31F39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3807B2B-23CE-448C-A2D4-7413592B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97356BF-48C5-4712-83C8-C937EC45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3BC25E9-61A6-460C-87BC-0D03EA75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3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9188D80-2ACE-45D5-BD9C-C77618CEE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790527F-690B-4284-B300-B45DD17DE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D58A2CE-9015-4696-A589-BB64173C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4EC339-2C61-472B-A6ED-81CDA1DB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846FCC7-6913-44A5-BA13-B1AD00F8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7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225732" y="1335384"/>
            <a:ext cx="5646702" cy="639762"/>
          </a:xfrm>
        </p:spPr>
        <p:txBody>
          <a:bodyPr/>
          <a:lstStyle>
            <a:lvl1pPr>
              <a:defRPr b="1"/>
            </a:lvl1pPr>
          </a:lstStyle>
          <a:p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half" idx="2"/>
          </p:nvPr>
        </p:nvSpPr>
        <p:spPr>
          <a:xfrm>
            <a:off x="229800" y="2003920"/>
            <a:ext cx="5646702" cy="42508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24454" y="1335384"/>
            <a:ext cx="5648920" cy="639762"/>
          </a:xfrm>
        </p:spPr>
        <p:txBody>
          <a:bodyPr/>
          <a:lstStyle>
            <a:lvl1pPr>
              <a:defRPr b="1"/>
            </a:lvl1pPr>
          </a:lstStyle>
          <a:p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4"/>
          </p:nvPr>
        </p:nvSpPr>
        <p:spPr>
          <a:xfrm>
            <a:off x="6324454" y="2003921"/>
            <a:ext cx="5648920" cy="4250828"/>
          </a:xfrm>
        </p:spPr>
        <p:txBody>
          <a:bodyPr/>
          <a:lstStyle>
            <a:lvl2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Char char="•"/>
              <a:tabLst/>
              <a:defRPr lang="en-US" sz="24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419-E543-F84C-A876-00A677988216}" type="datetime5">
              <a:rPr lang="en-US" smtClean="0"/>
              <a:t>26-Jun-18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ADD Presentation Title &gt; View &gt; Header and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26.06.2018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51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26.06.2018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796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26.06.2018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708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26.06.2018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58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26.06.2018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353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26.06.2018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040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26.06.2018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641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E29A8-6A29-40B5-BE2B-AF91392E4268}" type="datetimeFigureOut">
              <a:rPr lang="pl-PL" smtClean="0"/>
              <a:t>26.06.2018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476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EC6A64C-E083-431A-A19A-4A7F52D3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A75718D-2F6D-498A-BC25-6DC0DC7D4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F4B790-4683-4FF4-BD6D-9CB48C1B9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AE851BD-DB19-4DEB-83C3-342099094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A8DB1AB-A41A-4C66-8DB0-47CE19D49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2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etup.com/wrocnet" TargetMode="External"/><Relationship Id="rId13" Type="http://schemas.openxmlformats.org/officeDocument/2006/relationships/hyperlink" Target="http://azureug.org/" TargetMode="External"/><Relationship Id="rId3" Type="http://schemas.openxmlformats.org/officeDocument/2006/relationships/hyperlink" Target="https://www.meetup.com/Polish-PowerShell-Group-PPoSh" TargetMode="External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meetup.com/Wroclaw-DevOps-Meetup" TargetMode="External"/><Relationship Id="rId11" Type="http://schemas.openxmlformats.org/officeDocument/2006/relationships/image" Target="../media/image18.jpg"/><Relationship Id="rId5" Type="http://schemas.openxmlformats.org/officeDocument/2006/relationships/image" Target="../media/image15.jpeg"/><Relationship Id="rId15" Type="http://schemas.openxmlformats.org/officeDocument/2006/relationships/hyperlink" Target="https://www.meetup.com/Cloud4it-Group/" TargetMode="External"/><Relationship Id="rId10" Type="http://schemas.openxmlformats.org/officeDocument/2006/relationships/hyperlink" Target="https://www.meetup.com/SysOpsPolska" TargetMode="External"/><Relationship Id="rId4" Type="http://schemas.openxmlformats.org/officeDocument/2006/relationships/hyperlink" Target="http://slack.justcloud.pl/" TargetMode="External"/><Relationship Id="rId9" Type="http://schemas.openxmlformats.org/officeDocument/2006/relationships/image" Target="../media/image17.png"/><Relationship Id="rId1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nkieta.justcloud.p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ugp.justcloud.pl" TargetMode="External"/><Relationship Id="rId4" Type="http://schemas.openxmlformats.org/officeDocument/2006/relationships/hyperlink" Target="http://prelegent.justcloud.p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ustcloud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facebook.com/justcloudp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Microsoft-Azure-Users-Group-Poland/even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azureug.org" TargetMode="External"/><Relationship Id="rId4" Type="http://schemas.openxmlformats.org/officeDocument/2006/relationships/hyperlink" Target="https://www.facebook.com/groups/azureugp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poland.azurewebsites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slack.justcloud.p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jobs/view/728504056/?eBP=NotAvailableFromVoyagerAPI&amp;refId=08ea7d30-524f-4681-830e-fe2dd9945313&amp;trk=d_flagship3_search_srp_jobs&amp;lipi=urn:li:page:d_flagship3_search_srp_jobs;GkAz1Xf1TH2zuEu8kytB4w%3D%3D&amp;licu=urn:li:control:d_flagship3_search_srp_jobs-A_jobssearch_job_result_click&amp;lici=xDjdlg6YTj%2B7dOnT6koeiA%3D%3D" TargetMode="External"/><Relationship Id="rId2" Type="http://schemas.openxmlformats.org/officeDocument/2006/relationships/hyperlink" Target="mailto:piotr@justcloud.p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www.careers.unit4.com/engineering--jobs/devops-engineer/174743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jobs/view/722415308/?eBP=NotAvailableFromVoyagerAPI&amp;refId=08ea7d30-524f-4681-830e-fe2dd9945313&amp;trk=d_flagship3_search_srp_jobs&amp;lipi=urn:li:page:d_flagship3_search_srp_jobs;GkAz1Xf1TH2zuEu8kytB4w%3D%3D&amp;licu=urn:li:control:d_flagship3_search_srp_jobs-A_jobssearch_job_result_click&amp;lici=BRdgHqYLTZWVmB4w/KYAmA%3D%3D" TargetMode="External"/><Relationship Id="rId2" Type="http://schemas.openxmlformats.org/officeDocument/2006/relationships/hyperlink" Target="mailto:piotr@justcloud.p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www.careers.unit4.com/engineering--jobs/cloud-infrastructure-engineer/17422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708AFB-79EC-44AD-B991-32142B53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769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sz="6600" dirty="0"/>
              <a:t>Hasło </a:t>
            </a:r>
            <a:r>
              <a:rPr lang="pl-PL" sz="6600" b="1" dirty="0"/>
              <a:t>AZURE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59344B8-D300-4270-A337-47CBEC669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052" y="1639690"/>
            <a:ext cx="8009893" cy="52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90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a 20">
            <a:extLst>
              <a:ext uri="{FF2B5EF4-FFF2-40B4-BE49-F238E27FC236}">
                <a16:creationId xmlns:a16="http://schemas.microsoft.com/office/drawing/2014/main" id="{635706DC-C9E8-41AB-A5D7-AF1D0C2FC3E6}"/>
              </a:ext>
            </a:extLst>
          </p:cNvPr>
          <p:cNvGrpSpPr/>
          <p:nvPr/>
        </p:nvGrpSpPr>
        <p:grpSpPr>
          <a:xfrm>
            <a:off x="7944673" y="1081280"/>
            <a:ext cx="3325407" cy="2982286"/>
            <a:chOff x="8281891" y="533210"/>
            <a:chExt cx="3325407" cy="2982286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13F12947-B88D-4909-BCB8-A516572EC9B6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8281891" y="2768876"/>
              <a:ext cx="3325407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3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l-PL" sz="7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PPOSH</a:t>
              </a:r>
              <a:endPara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  <a:hlinkClick r:id="rId3"/>
                </a:rPr>
                <a:t>https://www.meetup.com/Polish-PowerShell-Group-PPoSh</a:t>
              </a: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  <a:hlinkClick r:id="rId4"/>
              </a:endParaRPr>
            </a:p>
          </p:txBody>
        </p:sp>
        <p:pic>
          <p:nvPicPr>
            <p:cNvPr id="1026" name="Picture 2" descr="http://geekweekwro.pl/images/groups/pposhg.jpg">
              <a:extLst>
                <a:ext uri="{FF2B5EF4-FFF2-40B4-BE49-F238E27FC236}">
                  <a16:creationId xmlns:a16="http://schemas.microsoft.com/office/drawing/2014/main" id="{43320BFC-BF1A-4482-83E6-7F8398F014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5150" y="533210"/>
              <a:ext cx="2218888" cy="2218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upa 22">
            <a:extLst>
              <a:ext uri="{FF2B5EF4-FFF2-40B4-BE49-F238E27FC236}">
                <a16:creationId xmlns:a16="http://schemas.microsoft.com/office/drawing/2014/main" id="{13F324E2-A060-4942-91C6-FDA484F2D5F5}"/>
              </a:ext>
            </a:extLst>
          </p:cNvPr>
          <p:cNvGrpSpPr/>
          <p:nvPr/>
        </p:nvGrpSpPr>
        <p:grpSpPr>
          <a:xfrm>
            <a:off x="4287782" y="1159374"/>
            <a:ext cx="3326182" cy="2904192"/>
            <a:chOff x="4704278" y="659193"/>
            <a:chExt cx="3326182" cy="2904192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CD2EFFE5-A12F-4094-8EAD-608474C1D9F4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4789889" y="2816765"/>
              <a:ext cx="3154960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3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l-PL" sz="7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DevOps</a:t>
              </a:r>
              <a:r>
                <a:rPr kumimoji="0" lang="pl-PL" sz="7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 Wrocław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  <a:hlinkClick r:id="rId6"/>
                </a:rPr>
                <a:t>https://www.meetup.com/Wroclaw-DevOps-Meetup</a:t>
              </a:r>
              <a:endParaRPr kumimoji="0" lang="pl-PL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pl-PL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pic>
          <p:nvPicPr>
            <p:cNvPr id="1030" name="Picture 6" descr="http://geekweekwro.pl/images/groups/devops.png">
              <a:extLst>
                <a:ext uri="{FF2B5EF4-FFF2-40B4-BE49-F238E27FC236}">
                  <a16:creationId xmlns:a16="http://schemas.microsoft.com/office/drawing/2014/main" id="{0BAB1E82-C02F-4207-96B5-B12AED05D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278" y="659193"/>
              <a:ext cx="3326182" cy="2095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upa 18">
            <a:extLst>
              <a:ext uri="{FF2B5EF4-FFF2-40B4-BE49-F238E27FC236}">
                <a16:creationId xmlns:a16="http://schemas.microsoft.com/office/drawing/2014/main" id="{6AFCD3F1-24EB-45C2-B578-46E0013D4E7E}"/>
              </a:ext>
            </a:extLst>
          </p:cNvPr>
          <p:cNvGrpSpPr/>
          <p:nvPr/>
        </p:nvGrpSpPr>
        <p:grpSpPr>
          <a:xfrm>
            <a:off x="510622" y="4192670"/>
            <a:ext cx="3154960" cy="2237447"/>
            <a:chOff x="3702727" y="3722297"/>
            <a:chExt cx="3154960" cy="2237447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2EFBCA66-1F56-465B-A17A-4F21877E2CA5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3702727" y="5213124"/>
              <a:ext cx="3154960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2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9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Wrocław .NET User Group</a:t>
              </a:r>
              <a:endParaRPr kumimoji="0" lang="pl-PL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  <a:hlinkClick r:id="rId8"/>
                </a:rPr>
                <a:t>https://www.meetup.com/wrocnet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  <a:hlinkClick r:id="rId4"/>
              </a:endParaRPr>
            </a:p>
          </p:txBody>
        </p:sp>
        <p:pic>
          <p:nvPicPr>
            <p:cNvPr id="1032" name="Picture 8" descr="http://geekweekwro.pl/images/groups/wrocnet-logo.png">
              <a:extLst>
                <a:ext uri="{FF2B5EF4-FFF2-40B4-BE49-F238E27FC236}">
                  <a16:creationId xmlns:a16="http://schemas.microsoft.com/office/drawing/2014/main" id="{27C98661-71B5-41C6-AD4F-292EE27523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457" y="3722297"/>
              <a:ext cx="285750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upa 19">
            <a:extLst>
              <a:ext uri="{FF2B5EF4-FFF2-40B4-BE49-F238E27FC236}">
                <a16:creationId xmlns:a16="http://schemas.microsoft.com/office/drawing/2014/main" id="{70BD0D41-C4EB-4477-AF1C-B66177C488CB}"/>
              </a:ext>
            </a:extLst>
          </p:cNvPr>
          <p:cNvGrpSpPr/>
          <p:nvPr/>
        </p:nvGrpSpPr>
        <p:grpSpPr>
          <a:xfrm>
            <a:off x="7944673" y="4940170"/>
            <a:ext cx="3552330" cy="1589542"/>
            <a:chOff x="7308761" y="4444405"/>
            <a:chExt cx="3552330" cy="1589542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789A5AC1-E346-4DD1-9680-E0175CBD21E5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7501708" y="5287327"/>
              <a:ext cx="3154960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l-PL" sz="3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SysOps</a:t>
              </a:r>
              <a:r>
                <a:rPr kumimoji="0" lang="pl-PL" sz="3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 Polska</a:t>
              </a:r>
              <a:endPara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  <a:hlinkClick r:id="rId10"/>
                </a:rPr>
                <a:t>https://www.meetup.com/SysOpsPolska</a:t>
              </a: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  <a:hlinkClick r:id="rId4"/>
              </a:endParaRPr>
            </a:p>
          </p:txBody>
        </p:sp>
        <p:pic>
          <p:nvPicPr>
            <p:cNvPr id="13" name="Obraz 12">
              <a:extLst>
                <a:ext uri="{FF2B5EF4-FFF2-40B4-BE49-F238E27FC236}">
                  <a16:creationId xmlns:a16="http://schemas.microsoft.com/office/drawing/2014/main" id="{FA33B564-BB05-4304-8F77-D8C2BA620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761" y="4444405"/>
              <a:ext cx="3552330" cy="742448"/>
            </a:xfrm>
            <a:prstGeom prst="rect">
              <a:avLst/>
            </a:prstGeom>
          </p:spPr>
        </p:pic>
      </p:grpSp>
      <p:grpSp>
        <p:nvGrpSpPr>
          <p:cNvPr id="18" name="Grupa 17">
            <a:extLst>
              <a:ext uri="{FF2B5EF4-FFF2-40B4-BE49-F238E27FC236}">
                <a16:creationId xmlns:a16="http://schemas.microsoft.com/office/drawing/2014/main" id="{9A664F00-93F6-41D3-8D77-B2C44DBCB8A6}"/>
              </a:ext>
            </a:extLst>
          </p:cNvPr>
          <p:cNvGrpSpPr/>
          <p:nvPr/>
        </p:nvGrpSpPr>
        <p:grpSpPr>
          <a:xfrm>
            <a:off x="4364361" y="4631864"/>
            <a:ext cx="3173023" cy="1897848"/>
            <a:chOff x="480743" y="3861058"/>
            <a:chExt cx="3173023" cy="1897848"/>
          </a:xfrm>
        </p:grpSpPr>
        <p:pic>
          <p:nvPicPr>
            <p:cNvPr id="16" name="Obraz 15">
              <a:extLst>
                <a:ext uri="{FF2B5EF4-FFF2-40B4-BE49-F238E27FC236}">
                  <a16:creationId xmlns:a16="http://schemas.microsoft.com/office/drawing/2014/main" id="{40F41451-54F3-4DB0-8B13-327C6BEE1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743" y="3861058"/>
              <a:ext cx="3173023" cy="1151228"/>
            </a:xfrm>
            <a:prstGeom prst="rect">
              <a:avLst/>
            </a:prstGeom>
          </p:spPr>
        </p:pic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A425F7D0-1F3E-40D4-8692-FC72BC3FD917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489774" y="5012286"/>
              <a:ext cx="3154960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3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l-PL" sz="8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MAUGP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l-PL" sz="4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  <a:hlinkClick r:id="rId13"/>
                </a:rPr>
                <a:t>http://azureug.org</a:t>
              </a:r>
              <a:endParaRPr kumimoji="0" lang="pl-PL" sz="4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  <a:p>
              <a:pPr marL="2286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pl-PL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CE29866D-85C5-420B-8DB3-32ABD2DF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/>
              <a:t>Grupy we </a:t>
            </a:r>
            <a:r>
              <a:rPr lang="pl-PL" dirty="0" err="1"/>
              <a:t>Wro</a:t>
            </a:r>
            <a:endParaRPr lang="en-US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13739B52-AD04-40CE-99E9-C2A670714E70}"/>
              </a:ext>
            </a:extLst>
          </p:cNvPr>
          <p:cNvGrpSpPr/>
          <p:nvPr/>
        </p:nvGrpSpPr>
        <p:grpSpPr>
          <a:xfrm>
            <a:off x="1066475" y="1690688"/>
            <a:ext cx="2581363" cy="2029143"/>
            <a:chOff x="1193683" y="1533502"/>
            <a:chExt cx="2581363" cy="2029143"/>
          </a:xfrm>
        </p:grpSpPr>
        <p:pic>
          <p:nvPicPr>
            <p:cNvPr id="2" name="Picture 2" descr="Image result for cloud4it">
              <a:extLst>
                <a:ext uri="{FF2B5EF4-FFF2-40B4-BE49-F238E27FC236}">
                  <a16:creationId xmlns:a16="http://schemas.microsoft.com/office/drawing/2014/main" id="{3F0E40E0-FBEB-4B10-B884-FC51A7E34D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040" b="28342"/>
            <a:stretch/>
          </p:blipFill>
          <p:spPr bwMode="auto">
            <a:xfrm>
              <a:off x="1193683" y="1533502"/>
              <a:ext cx="2581363" cy="131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pole tekstowe 2">
              <a:extLst>
                <a:ext uri="{FF2B5EF4-FFF2-40B4-BE49-F238E27FC236}">
                  <a16:creationId xmlns:a16="http://schemas.microsoft.com/office/drawing/2014/main" id="{41AF7A33-23B8-41C8-88D2-24589DD3C60F}"/>
                </a:ext>
              </a:extLst>
            </p:cNvPr>
            <p:cNvSpPr txBox="1"/>
            <p:nvPr/>
          </p:nvSpPr>
          <p:spPr>
            <a:xfrm>
              <a:off x="1246685" y="2947092"/>
              <a:ext cx="247535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2400" dirty="0"/>
                <a:t>Cloud4IT</a:t>
              </a:r>
            </a:p>
            <a:p>
              <a:r>
                <a:rPr lang="pl-PL" sz="1000" dirty="0">
                  <a:hlinkClick r:id="rId15"/>
                </a:rPr>
                <a:t>https://www.meetup.com/Cloud4it-Group/</a:t>
              </a:r>
              <a:endParaRPr lang="pl-PL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935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Today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034683681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3600" dirty="0" err="1"/>
              <a:t>Session</a:t>
            </a:r>
            <a:r>
              <a:rPr lang="pl-PL" sz="3600" dirty="0"/>
              <a:t> 1: </a:t>
            </a:r>
            <a:r>
              <a:rPr lang="pl-PL" sz="3600" b="1" dirty="0"/>
              <a:t>Grupy </a:t>
            </a:r>
            <a:r>
              <a:rPr lang="pl-PL" sz="3600" b="1" dirty="0" err="1"/>
              <a:t>deploy’mentowe</a:t>
            </a:r>
            <a:r>
              <a:rPr lang="pl-PL" sz="3600" b="1" dirty="0"/>
              <a:t> w VSTS</a:t>
            </a:r>
            <a:br>
              <a:rPr lang="pl-PL" sz="3600" b="1" dirty="0"/>
            </a:br>
            <a:r>
              <a:rPr lang="pl-PL" sz="3600" b="1" dirty="0"/>
              <a:t>						              </a:t>
            </a:r>
            <a:r>
              <a:rPr lang="pl-PL" sz="3600" dirty="0"/>
              <a:t>(Piotr Rogala)</a:t>
            </a:r>
          </a:p>
          <a:p>
            <a:r>
              <a:rPr lang="pl-PL" sz="3600" dirty="0" err="1"/>
              <a:t>Session</a:t>
            </a:r>
            <a:r>
              <a:rPr lang="pl-PL" sz="3600" dirty="0"/>
              <a:t> 2: </a:t>
            </a:r>
            <a:r>
              <a:rPr lang="pl-PL" sz="3600" b="1" dirty="0"/>
              <a:t>Chmura z punktu widzenia dewelopera							</a:t>
            </a:r>
            <a:r>
              <a:rPr lang="pl-PL" sz="3600" dirty="0"/>
              <a:t>(Szymon Pulka)</a:t>
            </a:r>
          </a:p>
        </p:txBody>
      </p:sp>
    </p:spTree>
    <p:extLst>
      <p:ext uri="{BB962C8B-B14F-4D97-AF65-F5344CB8AC3E}">
        <p14:creationId xmlns:p14="http://schemas.microsoft.com/office/powerpoint/2010/main" val="3119593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4349"/>
            <a:ext cx="10515600" cy="5242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Ankieta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>
                <a:hlinkClick r:id="rId3"/>
              </a:rPr>
              <a:t>http://ankieta.justcloud.pl</a:t>
            </a:r>
            <a:endParaRPr lang="en-US" sz="4000" dirty="0"/>
          </a:p>
          <a:p>
            <a:pPr marL="0" indent="0" algn="ctr">
              <a:buNone/>
            </a:pPr>
            <a:r>
              <a:rPr lang="en-US" sz="4000" b="1" dirty="0"/>
              <a:t>Formularz prelegenta</a:t>
            </a:r>
            <a:endParaRPr sz="4000" b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>
                <a:hlinkClick r:id="rId4"/>
              </a:rPr>
              <a:t>http://prelegent.justcloud.pl</a:t>
            </a:r>
            <a:endParaRPr sz="4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000" b="1" dirty="0"/>
              <a:t>Pre</a:t>
            </a:r>
            <a:r>
              <a:rPr lang="pl-PL" sz="4000" b="1" dirty="0" err="1"/>
              <a:t>zentacje</a:t>
            </a:r>
            <a:endParaRPr lang="en-US" sz="4000" dirty="0"/>
          </a:p>
          <a:p>
            <a:pPr algn="ctr">
              <a:buNone/>
            </a:pPr>
            <a:r>
              <a:rPr lang="en-US" sz="4000" dirty="0">
                <a:hlinkClick r:id="rId5"/>
              </a:rPr>
              <a:t>http://maugp.justcloud.pl</a:t>
            </a:r>
            <a:r>
              <a:rPr lang="en-US" sz="4000" dirty="0"/>
              <a:t> </a:t>
            </a:r>
            <a:endParaRPr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8486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569818-3310-4F4C-A28F-A4CE609A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The new style of </a:t>
            </a:r>
            <a:r>
              <a:rPr lang="pl-PL" dirty="0" err="1"/>
              <a:t>meetups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F6FC7B-EDA5-42ED-B9D9-077A0D938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Max 10 </a:t>
            </a:r>
            <a:r>
              <a:rPr lang="pl-PL" dirty="0" err="1"/>
              <a:t>slides</a:t>
            </a:r>
            <a:endParaRPr lang="pl-PL" dirty="0"/>
          </a:p>
          <a:p>
            <a:r>
              <a:rPr lang="pl-PL" dirty="0"/>
              <a:t>Max 45 min</a:t>
            </a:r>
          </a:p>
          <a:p>
            <a:r>
              <a:rPr lang="pl-PL" dirty="0"/>
              <a:t>Live </a:t>
            </a:r>
            <a:r>
              <a:rPr lang="pl-PL" dirty="0" err="1"/>
              <a:t>clicking</a:t>
            </a:r>
            <a:r>
              <a:rPr lang="pl-PL" dirty="0"/>
              <a:t>/demo</a:t>
            </a:r>
          </a:p>
          <a:p>
            <a:endParaRPr lang="pl-PL" dirty="0"/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5E73CD8C-D2F7-400D-A229-AE645AFB0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462" y="1390261"/>
            <a:ext cx="6055811" cy="4325579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fast and furious logo">
            <a:extLst>
              <a:ext uri="{FF2B5EF4-FFF2-40B4-BE49-F238E27FC236}">
                <a16:creationId xmlns:a16="http://schemas.microsoft.com/office/drawing/2014/main" id="{4C16ED88-6F1B-4713-8C73-DA8C149BA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328" y="4401425"/>
            <a:ext cx="80962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521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04395E-C878-4C54-A1F9-4C7BB980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A4278B-A642-4084-83CF-358B8CEF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l-PL" sz="4400" b="1" dirty="0"/>
          </a:p>
          <a:p>
            <a:pPr marL="0" indent="0" algn="ctr">
              <a:buNone/>
            </a:pPr>
            <a:r>
              <a:rPr lang="pl-PL" sz="4400" b="1" dirty="0"/>
              <a:t>Grupy </a:t>
            </a:r>
            <a:r>
              <a:rPr lang="pl-PL" sz="4400" b="1" dirty="0" err="1"/>
              <a:t>deploy’mentowe</a:t>
            </a:r>
            <a:r>
              <a:rPr lang="pl-PL" sz="4400" b="1" dirty="0"/>
              <a:t> w VSTS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225594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CBFBB2-AFF3-4583-9100-CAB94C86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02A57E-020D-4A67-9695-F5E18B6BE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l-PL" sz="4800" b="1" dirty="0"/>
          </a:p>
          <a:p>
            <a:pPr marL="0" indent="0" algn="ctr">
              <a:buNone/>
            </a:pPr>
            <a:r>
              <a:rPr lang="pl-PL" sz="4800" b="1" dirty="0"/>
              <a:t>VSTS?</a:t>
            </a:r>
          </a:p>
        </p:txBody>
      </p:sp>
    </p:spTree>
    <p:extLst>
      <p:ext uri="{BB962C8B-B14F-4D97-AF65-F5344CB8AC3E}">
        <p14:creationId xmlns:p14="http://schemas.microsoft.com/office/powerpoint/2010/main" val="3569487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d8AAAA3CAYAAABNYEADAAAVL0lEQVR4Xu2dB+w1RRXFDxZssSuKGkvU2EWDXVSsgIK9914QrGiwN1SEWBALVkTFhthAEbH3GkVj7LHEGltsiGLLz8w115sts/t2X/nenYTw/d/bnZk9O2/O3L6TsiUCiUAikAgkAonAUhHYaamj5WCJQCKQCCQCiUAioCTfXASJQCKQCCQCicCSEUjyXTLgOVwikAgkAolAIpDkm2sgEUgEEoFEIBFYMgJJvksGPIdLBBKBrUHghpI+3fG0f5L0NUmfkHS0pB9K+veK0bmgpGMl7VXmsYekz6x4TjvC8HDtNSVdQ9LreaAk3x3hteYzJAKJwDoi0Ee+fs4Q8ZMlHSXpHyt8mCTf6cG/sKTHS9pf0uGSnpPkOz3I2WMikAgkAobAEPLlHgj44ZLeukIJOMl3+vX7NEnPLt0+Pcl3eoCzx0QgEUgEPAKefE+WdC9Jvy0XoHU8nyTUukhCu5XPvyXpLpK+uSIok3ynBz7Jd3pMs8dEIBFIBFoR6CJff9O1JL1T0qXKh6goXxyk33NJuq+ku0m6iaTfSfpIkZI/IOlvYRYQ/ZvLZ/cudttHSbpjGYd7XynpxHBvDfmepRwa7i9pz9LfVyV9TNKRkn7k5nKZMsfrSmo7WJxf0usk3aFI//uU+XrSis9wAUkflPS8Yjc/k6SbSTpY0s0lMZ9jJL1W0l8a3tAieCK9vii8j+9IOl7SyyX9vIzXpfk4OW2+uXMkAolAIjAPArXku7OkQyU9tkwDIn6wpD+UvyFlNvXbtEzzTcWm+Gv3vSdfiIK5QICxHSHpKY6g+sgX++ULJd2nZS4cCh5XnLawXZ+5SPZPKtfzXBCtb9eR9B5Ju0p6t6QHSfq9JE++by/OSlcI935B0kPKgQQiPnf4/mWSnijpr+7zRfF8r6RzSLpVAwbMB2y+VzBvc7hL8p3nN5e9JgKJQCLwX8KzzTeqnSM8niy/Iunukr4vCQkNKRiC6WoQIiRqErDvr+9VPEbSS4uk3UW+EM5hkg7o6RDb9UMlva1chyQKqUKMbyj3mzSKAMihg/nTIG6el+bJt2vIU4sK3zQH/tpfSNpPEpjSloGnPUNKvn0rL79PBBKBRGAGBIaQ741LyBHTgExQL6PK9MSFVAVRflESalbUs6h5IZ2o0o3k+xpJz5D0S0mogg+RdI/yzB8uKlSIqot8/VwgWJyIXl1UxV19ItG+UdItGubpVc7xGSL5PquoezlgQHBIutbA5sBCsteW9CpnR0dlTfgUbSo8cYp7alGxX7kcXm5axmBsDhQmbafNd4YfV3aZCCQCiUAbAkPI119r5PvdQpiQJu1+hcRsPKRGvrPvkZZRz9I8+WKLRRX6MzdRb4vlY4vnbSPfqD6G+BjXh0VdXBIqcCOh20l6Xwlp9dKtVz17lXOUij1peXU0891d0glFVc3fd5L0rvJ8SOhIzw8rfxv5RrzG4gnRc3AhLtsaYxEmRkvyzT0hEUgEEoEVIjCEfJsk358EEul7lP+FsQTyhYhwRPq76+CckrD3QoQ0I6g28kVChVjN7oy985QwoUjQxC0/v1zTRLKnBZWzJ1Bu8+QbnwHbLwcNvMS/Iemukr7dQ76RlMfiGW3y8bCT5NuHbH6fCCQCicCMCAwh3yabL5Kql+D6ptpGvv5z66NNOmwj3z5HLOu3UcUq6bzF8/jOTvWMV7B5OTdJk219MZYnX6+m57u2Z5uKfCO5Jvn2rcz8PhFIBBKBJSJQS75RYjTJCknVk6+pcWsewZP5K4o39OkLSL6ePOlmqOTLPXgxE/pDQ+JGYjUvZyRkyPafbo5zk+9YPJN8a1ZgXpMIJAKJwIoQqCXfK5VYWEu0YXG+OFWRgMPCdJrsrG2P5sm3Sar0Nl+cpyDTz3c4XMVwqCE2X5vjVSQdJ4nnxQHrx4VwGZ8YX2KPfZuafGvs1jV4Jvmu6AeVwyYCiUAiUINAH/lCaNcrIUIWMxpVqLeVRFwpDZKCmEmegccvdtSXlPhdPJVvXzyhuTZ6O5t3Lk5CF5WE57CFL9V6O2PvpR9ChoZ4OxtWZyuhSiT74H68gXcJsb1zki99T4HnIuRLqBYhYTtPmWQj6tObjNIeWF4ggeMWrB0N6sRjEZ/FiYjgcIvh4nTGYnlLMbDHKiBD4ttsPhFM7BsY/xn/BpLIpsJiwcX/QyV+DWeIbJuBwBRrYq4nbbNPdY0X72naDOaab/Zbj8AUuZ1xdOL9knKyqy0S50tMLupg9tIu2y57MuRBgYCuxl7Jvm6HBn8tGbbIBOVbU0Yvvp9a8qXPKfAcSr5oLnxYFPM4dUryjaetGNwcX9bVS0q1y5cvvA2Bz8hM0pRBxPrhBaOSgbS9u/uiG+31S9o1UwE1LTKyuDyyeNutugRY/VawvVcuuibmRC7Jd050V9v3EPJlTyFulHjcWNUI5yIck+ivqaHKJcb1V+5Lv+ZJ8IG9FxtnbHNkuGIuJNj4V8N4CFEITgg1NDJB4YT19YZr5yBfhlkUz6Hk62OL7TEnJ1/vgcYgVOhgok3Nx0V5tUftyYQ+YyYVPltko71IUem0LXL/HNgrGCtrXa52g6sZfZE14dPS1Yw19JopyLfJoWboPPL66RHoI98h2jTLRYxGDnUzmkPqABNug/005i/2a549mLAfwnGQWq9W7KtT53Z+fzkk+NzOEVXsrsQHQ6y0GNvrr5+LfBljUTx9Eo3IO5GcyYWNuhvsIWK445SpJV+v02dCxIUhIbLIfIsqZyRYbBB4urFgTyqLi0keVP5mceGAgFSMisXizfrU233A+HlFJwUWLOnh8DoEQDKnIGlbjtSm+Lnpf8LZ4xwIxM0p/pjmGLOpzzHk2xVPuax55zjrjcC6rO+IEvsoez17K60p1/N6IzvR7KYmX6bldfptKgWvcoaYrYpFJErsEI+WRDC2bz5gOzooNEFTuxD9SYsFwn9Rreyfry9f60SvaS27uWVDkP1aTrRlUjVrgsMeFWQeUU6sZvtH28GhD9ValDg4gJLh5wHOVwGV4meLuo3QCi9Nd5Ev45Fw3xxjsKGhMUK96DVHPrMRj3vJki6QAyoOPTSrOkM6QNIWbkvb9HU69j3VrO+xfQ+9j98R+yiHxq6UmEP73ejr5yDfmLas6WTjNw7KQmGc/01Bkh8LTk00iPm5pTQUG85Y+2rtQvTzQuomdylpzaiwke3/EaDiCkTzzEIQm4ZP35rghI4jCOTX1lD3UjHFCBhVFuuVA2PtPW3kG51bIF60SJYi0DIi+TARxuRzCDZWf7H5sK5Jq4fKchvapq/Tse+ob32P7XfMfZcrB1VSQvpGMQd+P7Ec4pgxNu6eOcg3qp6jTj+qnKOnG67nOB2gI/eNkztE/XFJXxpIiLULMdqsbXw2KmLQPlpqRzbVh9y4l7/ghNnA8VaHpDgUoSXoIqoFh5v89r414WussobZJCiETs1QNDI4jkStjXeswK6FeYS1giTKRmMOL/5A2kS+2PE88ROniSRN4vmuBmHjqEidVTRC3MP/kTzuWb7j9+d9LCYHds063PR1OhbOvvU9tt8x90UPavpgXVKfuMnRaswYG3fPHOQLCF41GytV+EDrGJtmAPZ5HLPpIZFSp5KX1ycR1y5E8CC0iX6bylMxP1SI2LKJr+tyLNi4xTBiwtQPvVC5j9OrkTCkc8aI/pZ5S9eaYB0Qi4cvQiTYtpy4zN2bLSBA1ol5fHpi9n4KkXy5jwMofUGUbFKovT9XAY4/POL8gsPjT8t9npj5aEh2n4qh1/qSTV6nY4Gt3fPG9j/kPpxoOahTjID9Ey0O/jJkuNraNhf5RtWzL+nkU4x1OUtRtBlbFzFobUTIxsgGQ+B3FwEPXYiXLqW7UIdjd2tqc6nvkJhQ5W5qwzmN9wGJrHMbuibsWSBEDl4PLB/4tY3TFgc3a58qWKCt+UFIbG/XRPIljp0DKuNwOKV/NC41LYZxsNHxLqgsQz1T/u47qNaMwzVTr1Mq71g1nLY5EGePv0dbAzuzcfc9x6as077nyO83FIG5yDemIjPXa9RfphYDsq5QJIOUvi5bbFl7F8cXNiZrkCBxYl/ueAdjN1o2Rmo13kjSvmVsPwyON2yO2yoBR4kCbFA/I/n6Cirr+POoXROsP9YA9irWwZ7hMOjJ16uq4zObxoTfAtVXjAT7kr37/vtwxOSDzRmVdVPjMEDZMySPbTKdbPI67Xvn+f2GIjAX+QKHT+NlHsnYBy23Z1RH10LIZkVRZlSClgjDl65q6qd2o+2bw3kK0VMlxKTx6Gna18eO8r23pRnpWvmwTXjGvjXBAQ8Hpyd0aD94Tk+O/J5I8QcObQ5PMTlMH/k21WLtwheNEbZ3k8ybruXQiAZqG7yeN32dbsJvKec4AoE5yTeqwNikzu6qWjQFV19M0rFFuoi2tvh4XcWL47V9Gy3X+/CnrvClGGPZVK5rxKvYuFvwIuV9oiLfJNI1oLvWRIxF5B4c7k4sGhaIDWemSL7WN4SKlMyaJ9wnmi68r0MT+SK9UpjcVPePKQ5btSpjftf8/kiqgP+FxaX7RbYtnqabvk43bmPICdchMCf5RtUzycDZrFER05pCkOJGFPOV2lNBgHifWr7MvmQXNeSL4xAOMqi2aW0bXpzj44rzQB3iO85VpP60kLBNfKquNeFDIyBKvDIhX8hvaFIMM5vg4OSlaJOYY3+HlHWN3RefCEi0Jpa97R3wG4f8SRCDJI/5hLYtMeqbvk438beVc65AYE7yZXivevbT6dpMvKc00i+xlHjKEd/I5sdGgtSBxGm2374sKTXkCxY4zED4NGx0bISkbuPffI80QkUOsm7R2kphVUCfl6wYga414b2GcZbiWgp/0+IhzUjU1zttWheRZM3buI3Mkb4PLuYVxq0pJ+d/b02aJZ/usCYz3IpfUQ6fCOy4CMxNvl6N7FHsUnlhVz2ySBs1yPusP23X15Av90KuSL99Xpc2TkyyUDPfvGY9EOhaE95kApFyKENzQ5gRGhdI0Zp3GsT+T4ILDoWE+uD4RJY3HA19alLvqNclSeN1z7iQZo1jIfZeHLoIl7PycySxx7mKcA+Sf+ClTBuqyl6Pt5azqEGAfYyD2K1dVTbuI1cCgg8HLw6V2+R0V4PbUq+Zm3yjfdQejuTg7+p4UhYPquS+MlqoPQ8oG1wXcLXkSx+o+9jA+oorQNJsrnhSZts8BPrifFHRIm16z3p7SgjVqnFh7yYml7zkSKsQtcXoNqESQ9S6yJffJ/NkrdFqSgf2VWyhnzw0bt56rZkxa4nDINWR2kIkrR8SFXEAI3681pegZg55TSUCc5Mv0/DpIvmbHLdk22ET6mqETZAqj2tJumHeo3hosmCIXyR0oqbqzBDyZU5ttYQ5OTLmOySRdSiW/qqEPS9bAwT61kSsRILpwaq2UMsZiZSyaKwDkgdQpJzGbwrnPZyy9nLrlhhU7seM4WtB99mQfZUvpFl8Jvps7axfpHCu5RDJAYLfG3M9WhIe1FuZ0m8N1t1cU6hJbRrHzspsc72Nin6XQb4V08hLEoFEIBFIBEYiwD6O3wsmD2sc8vBfIabcqrJhTkEyJlLENDrb4vU+Etr5bkvynQ/b7DkRSAQSgWUgEDMK4pMA8TZp5sw0Qk1fcoijifSFY3yKVDL8/bkUmMH/AI9/fAYsHzN97VFC4iz5jFXPwm+nKflQn8ap7XufHxpPfTRLaESt4hhSPKZMDhNN43I/Giri8K0eMlpUNJnkaid72lLV70m+y/hp5BiJQCKQCMyHgCcsct6TQGVsJTZPvpjXiBG3hEI+MRLOfRA8BN3UMNMQhkneBn8ImIJ8IUxInsiT2CBUUhJ/0n3R5wdRm6Z40jeY5DspnNlZIpAIJAJLRSDmU6hJ2ds1QU++/joICmmWMqt47x9WnF27+uIeiJC619amIN8+gH00AU6/SOs8FzH7hKkiwVPwxFcoG5txsW8urd8n+Y6GLm9MBBKBRGDlCMQqWyQVOWWBWUXyJVf74SEsyVfogmAhZOzN/BsVOPkRUPHSYvnKqcgXNfOBkk6SdFZJRNAwrknplvvBq6sJs0JSt2pKnpiZ61ITJiX5LrBK89ZEIBFIBFaMQKyViw0Wyc83n1wlTjcmPPLkGz35uTeGjzYlf4n5Enz5yqnIF4kaW63ZaWOSJAvLQzPAdZZZkQMCaWKRxinG80tX9nOprzLJd6lw52CJQCKQCEyKQJR8mwq9jCVfSIvELKe5GRP6Rtw5OctpTZJ2JGhf+GYK8kV9vF8pk+nBJDT1E+UDS5+K7RnbMGVAmxpSMFI7oau/nfTN9HSW5LtMtHOsRCARSASmRSASHZIrhTm85+5Y8m1K6lIjafOEXoL2xWemIN+29MT+OX3ucmKg8QDnINGUNIf5NjlqTfumQm9JvrPCm50nAolAIjA7Aj4ffk0JSp+7vEvt3FSxzecwn0PypYjJMQUxT/6e9FEdI3GTuKZP8vXS7C4l1IhqX9itY1vUU3zQi07yHQRXXpwIJAKJwNohEG2slPnEG7kt+98VS5Y+Yn2Hkm/0rl7E5kvGNxygLCyKrIbM20KI2siXF0BqX1IQt9l8SaHKNae3vC0OEVct3tgQPm2R6mGDF0WS72DI8oZEIBFIBNYKgZgDnMkdVxJOkDzCMlxdQhLOT8QBQ7xNhNOmLvYPjL0XGykq3KHezt4uy73k5qf4Bx7LVAgjdthUw13ki7czOayPl3SGpH1KKFT0dt5d0gmSdm3wvOaZvBagNvXxJC8/yXcSGLOTRCARSARWigB2TRyb+G9IQ8WLhGjq2RryZSwk1P17BoJckWypPGfNk13fPLvIt+ter3ond7qPSSZ06ogibfMc1A4wwm+rH983z1HfJ/mOgi1vSgQSgURg7RBAbUt8K3G3NVWNXlDCbnyRjRry5cFrMlwRh0tIDwktrJGSErI/tAE9yPooSXsXybyLfPFQpnCJSbrWXZPj1EWKVNxVJa+mNO2kLzzJd1I4s7NEIBFIBFaOAM5JEBMqZp8eEgclkl68r6RnbMr9XEu+PGRbbmer/tWUY5n7OCTsG/IyMy8yaGGjJef0bqGEZpOX9R8lHVTqVxNS1JXbmTGpb0zyD5ytOJxwD6pmVOiQ71LrGyf5rvx3khNIBBKBRCAR6EGgNsRpY4BM8t2YV5UTTQQSgURgaxFI8t3aV58PnggkAolAIrAqBJJ8V4V8jpsIJAKJQCKwtQgk+W7tq88HTwQSgUQgEVgVAjsc+f4Hmjxv//h8qeMAAAAASUVORK5CYII=">
            <a:extLst>
              <a:ext uri="{FF2B5EF4-FFF2-40B4-BE49-F238E27FC236}">
                <a16:creationId xmlns:a16="http://schemas.microsoft.com/office/drawing/2014/main" id="{97E4544B-E1D3-4711-810C-B6AA54D2C7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5" name="AutoShape 4" descr="data:image/png;base64,iVBORw0KGgoAAAANSUhEUgAAAd8AAAA3CAYAAABNYEADAAAVL0lEQVR4Xu2dB+w1RRXFDxZssSuKGkvU2EWDXVSsgIK9914QrGiwN1SEWBALVkTFhthAEbH3GkVj7LHEGltsiGLLz8w115sts/t2X/nenYTw/d/bnZk9O2/O3L6TsiUCiUAikAgkAonAUhHYaamj5WCJQCKQCCQCiUAioCTfXASJQCKQCCQCicCSEUjyXTLgOVwikAgkAolAIpDkm2sgEUgEEoFEIBFYMgJJvksGPIdLBBKBrUHghpI+3fG0f5L0NUmfkHS0pB9K+veK0bmgpGMl7VXmsYekz6x4TjvC8HDtNSVdQ9LreaAk3x3hteYzJAKJwDoi0Ee+fs4Q8ZMlHSXpHyt8mCTf6cG/sKTHS9pf0uGSnpPkOz3I2WMikAgkAobAEPLlHgj44ZLeukIJOMl3+vX7NEnPLt0+Pcl3eoCzx0QgEUgEPAKefE+WdC9Jvy0XoHU8nyTUukhCu5XPvyXpLpK+uSIok3ynBz7Jd3pMs8dEIBFIBFoR6CJff9O1JL1T0qXKh6goXxyk33NJuq+ku0m6iaTfSfpIkZI/IOlvYRYQ/ZvLZ/cudttHSbpjGYd7XynpxHBvDfmepRwa7i9pz9LfVyV9TNKRkn7k5nKZMsfrSmo7WJxf0usk3aFI//uU+XrSis9wAUkflPS8Yjc/k6SbSTpY0s0lMZ9jJL1W0l8a3tAieCK9vii8j+9IOl7SyyX9vIzXpfk4OW2+uXMkAolAIjAPArXku7OkQyU9tkwDIn6wpD+UvyFlNvXbtEzzTcWm+Gv3vSdfiIK5QICxHSHpKY6g+sgX++ULJd2nZS4cCh5XnLawXZ+5SPZPKtfzXBCtb9eR9B5Ju0p6t6QHSfq9JE++by/OSlcI935B0kPKgQQiPnf4/mWSnijpr+7zRfF8r6RzSLpVAwbMB2y+VzBvc7hL8p3nN5e9JgKJQCLwX8KzzTeqnSM8niy/Iunukr4vCQkNKRiC6WoQIiRqErDvr+9VPEbSS4uk3UW+EM5hkg7o6RDb9UMlva1chyQKqUKMbyj3mzSKAMihg/nTIG6el+bJt2vIU4sK3zQH/tpfSNpPEpjSloGnPUNKvn0rL79PBBKBRGAGBIaQ741LyBHTgExQL6PK9MSFVAVRflESalbUs6h5IZ2o0o3k+xpJz5D0S0mogg+RdI/yzB8uKlSIqot8/VwgWJyIXl1UxV19ItG+UdItGubpVc7xGSL5PquoezlgQHBIutbA5sBCsteW9CpnR0dlTfgUbSo8cYp7alGxX7kcXm5axmBsDhQmbafNd4YfV3aZCCQCiUAbAkPI119r5PvdQpiQJu1+hcRsPKRGvrPvkZZRz9I8+WKLRRX6MzdRb4vlY4vnbSPfqD6G+BjXh0VdXBIqcCOh20l6Xwlp9dKtVz17lXOUij1peXU0891d0glFVc3fd5L0rvJ8SOhIzw8rfxv5RrzG4gnRc3AhLtsaYxEmRkvyzT0hEUgEEoEVIjCEfJsk358EEul7lP+FsQTyhYhwRPq76+CckrD3QoQ0I6g28kVChVjN7oy985QwoUjQxC0/v1zTRLKnBZWzJ1Bu8+QbnwHbLwcNvMS/Iemukr7dQ76RlMfiGW3y8bCT5NuHbH6fCCQCicCMCAwh3yabL5Kql+D6ptpGvv5z66NNOmwj3z5HLOu3UcUq6bzF8/jOTvWMV7B5OTdJk219MZYnX6+m57u2Z5uKfCO5Jvn2rcz8PhFIBBKBJSJQS75RYjTJCknVk6+pcWsewZP5K4o39OkLSL6ePOlmqOTLPXgxE/pDQ+JGYjUvZyRkyPafbo5zk+9YPJN8a1ZgXpMIJAKJwIoQqCXfK5VYWEu0YXG+OFWRgMPCdJrsrG2P5sm3Sar0Nl+cpyDTz3c4XMVwqCE2X5vjVSQdJ4nnxQHrx4VwGZ8YX2KPfZuafGvs1jV4Jvmu6AeVwyYCiUAiUINAH/lCaNcrIUIWMxpVqLeVRFwpDZKCmEmegccvdtSXlPhdPJVvXzyhuTZ6O5t3Lk5CF5WE57CFL9V6O2PvpR9ChoZ4OxtWZyuhSiT74H68gXcJsb1zki99T4HnIuRLqBYhYTtPmWQj6tObjNIeWF4ggeMWrB0N6sRjEZ/FiYjgcIvh4nTGYnlLMbDHKiBD4ttsPhFM7BsY/xn/BpLIpsJiwcX/QyV+DWeIbJuBwBRrYq4nbbNPdY0X72naDOaab/Zbj8AUuZ1xdOL9knKyqy0S50tMLupg9tIu2y57MuRBgYCuxl7Jvm6HBn8tGbbIBOVbU0Yvvp9a8qXPKfAcSr5oLnxYFPM4dUryjaetGNwcX9bVS0q1y5cvvA2Bz8hM0pRBxPrhBaOSgbS9u/uiG+31S9o1UwE1LTKyuDyyeNutugRY/VawvVcuuibmRC7Jd050V9v3EPJlTyFulHjcWNUI5yIck+ivqaHKJcb1V+5Lv+ZJ8IG9FxtnbHNkuGIuJNj4V8N4CFEITgg1NDJB4YT19YZr5yBfhlkUz6Hk62OL7TEnJ1/vgcYgVOhgok3Nx0V5tUftyYQ+YyYVPltko71IUem0LXL/HNgrGCtrXa52g6sZfZE14dPS1Yw19JopyLfJoWboPPL66RHoI98h2jTLRYxGDnUzmkPqABNug/005i/2a549mLAfwnGQWq9W7KtT53Z+fzkk+NzOEVXsrsQHQ6y0GNvrr5+LfBljUTx9Eo3IO5GcyYWNuhvsIWK445SpJV+v02dCxIUhIbLIfIsqZyRYbBB4urFgTyqLi0keVP5mceGAgFSMisXizfrU233A+HlFJwUWLOnh8DoEQDKnIGlbjtSm+Lnpf8LZ4xwIxM0p/pjmGLOpzzHk2xVPuax55zjrjcC6rO+IEvsoez17K60p1/N6IzvR7KYmX6bldfptKgWvcoaYrYpFJErsEI+WRDC2bz5gOzooNEFTuxD9SYsFwn9Rreyfry9f60SvaS27uWVDkP1aTrRlUjVrgsMeFWQeUU6sZvtH28GhD9ValDg4gJLh5wHOVwGV4meLuo3QCi9Nd5Ev45Fw3xxjsKGhMUK96DVHPrMRj3vJki6QAyoOPTSrOkM6QNIWbkvb9HU69j3VrO+xfQ+9j98R+yiHxq6UmEP73ejr5yDfmLas6WTjNw7KQmGc/01Bkh8LTk00iPm5pTQUG85Y+2rtQvTzQuomdylpzaiwke3/EaDiCkTzzEIQm4ZP35rghI4jCOTX1lD3UjHFCBhVFuuVA2PtPW3kG51bIF60SJYi0DIi+TARxuRzCDZWf7H5sK5Jq4fKchvapq/Tse+ob32P7XfMfZcrB1VSQvpGMQd+P7Ec4pgxNu6eOcg3qp6jTj+qnKOnG67nOB2gI/eNkztE/XFJXxpIiLULMdqsbXw2KmLQPlpqRzbVh9y4l7/ghNnA8VaHpDgUoSXoIqoFh5v89r414WussobZJCiETs1QNDI4jkStjXeswK6FeYS1giTKRmMOL/5A2kS+2PE88ROniSRN4vmuBmHjqEidVTRC3MP/kTzuWb7j9+d9LCYHds063PR1OhbOvvU9tt8x90UPavpgXVKfuMnRaswYG3fPHOQLCF41GytV+EDrGJtmAPZ5HLPpIZFSp5KX1ycR1y5E8CC0iX6bylMxP1SI2LKJr+tyLNi4xTBiwtQPvVC5j9OrkTCkc8aI/pZ5S9eaYB0Qi4cvQiTYtpy4zN2bLSBA1ol5fHpi9n4KkXy5jwMofUGUbFKovT9XAY4/POL8gsPjT8t9npj5aEh2n4qh1/qSTV6nY4Gt3fPG9j/kPpxoOahTjID9Ey0O/jJkuNraNhf5RtWzL+nkU4x1OUtRtBlbFzFobUTIxsgGQ+B3FwEPXYiXLqW7UIdjd2tqc6nvkJhQ5W5qwzmN9wGJrHMbuibsWSBEDl4PLB/4tY3TFgc3a58qWKCt+UFIbG/XRPIljp0DKuNwOKV/NC41LYZxsNHxLqgsQz1T/u47qNaMwzVTr1Mq71g1nLY5EGePv0dbAzuzcfc9x6as077nyO83FIG5yDemIjPXa9RfphYDsq5QJIOUvi5bbFl7F8cXNiZrkCBxYl/ueAdjN1o2Rmo13kjSvmVsPwyON2yO2yoBR4kCbFA/I/n6Cirr+POoXROsP9YA9irWwZ7hMOjJ16uq4zObxoTfAtVXjAT7kr37/vtwxOSDzRmVdVPjMEDZMySPbTKdbPI67Xvn+f2GIjAX+QKHT+NlHsnYBy23Z1RH10LIZkVRZlSClgjDl65q6qd2o+2bw3kK0VMlxKTx6Gna18eO8r23pRnpWvmwTXjGvjXBAQ8Hpyd0aD94Tk+O/J5I8QcObQ5PMTlMH/k21WLtwheNEbZ3k8ybruXQiAZqG7yeN32dbsJvKec4AoE5yTeqwNikzu6qWjQFV19M0rFFuoi2tvh4XcWL47V9Gy3X+/CnrvClGGPZVK5rxKvYuFvwIuV9oiLfJNI1oLvWRIxF5B4c7k4sGhaIDWemSL7WN4SKlMyaJ9wnmi68r0MT+SK9UpjcVPePKQ5btSpjftf8/kiqgP+FxaX7RbYtnqabvk43bmPICdchMCf5RtUzycDZrFER05pCkOJGFPOV2lNBgHifWr7MvmQXNeSL4xAOMqi2aW0bXpzj44rzQB3iO85VpP60kLBNfKquNeFDIyBKvDIhX8hvaFIMM5vg4OSlaJOYY3+HlHWN3RefCEi0Jpa97R3wG4f8SRCDJI/5hLYtMeqbvk438beVc65AYE7yZXivevbT6dpMvKc00i+xlHjKEd/I5sdGgtSBxGm2374sKTXkCxY4zED4NGx0bISkbuPffI80QkUOsm7R2kphVUCfl6wYga414b2GcZbiWgp/0+IhzUjU1zttWheRZM3buI3Mkb4PLuYVxq0pJ+d/b02aJZ/usCYz3IpfUQ6fCOy4CMxNvl6N7FHsUnlhVz2ySBs1yPusP23X15Av90KuSL99Xpc2TkyyUDPfvGY9EOhaE95kApFyKENzQ5gRGhdI0Zp3GsT+T4ILDoWE+uD4RJY3HA19alLvqNclSeN1z7iQZo1jIfZeHLoIl7PycySxx7mKcA+Sf+ClTBuqyl6Pt5azqEGAfYyD2K1dVTbuI1cCgg8HLw6V2+R0V4PbUq+Zm3yjfdQejuTg7+p4UhYPquS+MlqoPQ8oG1wXcLXkSx+o+9jA+oorQNJsrnhSZts8BPrifFHRIm16z3p7SgjVqnFh7yYml7zkSKsQtcXoNqESQ9S6yJffJ/NkrdFqSgf2VWyhnzw0bt56rZkxa4nDINWR2kIkrR8SFXEAI3681pegZg55TSUCc5Mv0/DpIvmbHLdk22ET6mqETZAqj2tJumHeo3hosmCIXyR0oqbqzBDyZU5ttYQ5OTLmOySRdSiW/qqEPS9bAwT61kSsRILpwaq2UMsZiZSyaKwDkgdQpJzGbwrnPZyy9nLrlhhU7seM4WtB99mQfZUvpFl8Jvps7axfpHCu5RDJAYLfG3M9WhIe1FuZ0m8N1t1cU6hJbRrHzspsc72Nin6XQb4V08hLEoFEIBFIBEYiwD6O3wsmD2sc8vBfIabcqrJhTkEyJlLENDrb4vU+Etr5bkvynQ/b7DkRSAQSgWUgEDMK4pMA8TZp5sw0Qk1fcoijifSFY3yKVDL8/bkUmMH/AI9/fAYsHzN97VFC4iz5jFXPwm+nKflQn8ap7XufHxpPfTRLaESt4hhSPKZMDhNN43I/Giri8K0eMlpUNJnkaid72lLV70m+y/hp5BiJQCKQCMyHgCcsct6TQGVsJTZPvpjXiBG3hEI+MRLOfRA8BN3UMNMQhkneBn8ImIJ8IUxInsiT2CBUUhJ/0n3R5wdRm6Z40jeY5DspnNlZIpAIJAJLRSDmU6hJ2ds1QU++/joICmmWMqt47x9WnF27+uIeiJC619amIN8+gH00AU6/SOs8FzH7hKkiwVPwxFcoG5txsW8urd8n+Y6GLm9MBBKBRGDlCMQqWyQVOWWBWUXyJVf74SEsyVfogmAhZOzN/BsVOPkRUPHSYvnKqcgXNfOBkk6SdFZJRNAwrknplvvBq6sJs0JSt2pKnpiZ61ITJiX5LrBK89ZEIBFIBFaMQKyViw0Wyc83n1wlTjcmPPLkGz35uTeGjzYlf4n5Enz5yqnIF4kaW63ZaWOSJAvLQzPAdZZZkQMCaWKRxinG80tX9nOprzLJd6lw52CJQCKQCEyKQJR8mwq9jCVfSIvELKe5GRP6Rtw5OctpTZJ2JGhf+GYK8kV9vF8pk+nBJDT1E+UDS5+K7RnbMGVAmxpSMFI7oau/nfTN9HSW5LtMtHOsRCARSASmRSASHZIrhTm85+5Y8m1K6lIjafOEXoL2xWemIN+29MT+OX3ucmKg8QDnINGUNIf5NjlqTfumQm9JvrPCm50nAolAIjA7Aj4ffk0JSp+7vEvt3FSxzecwn0PypYjJMQUxT/6e9FEdI3GTuKZP8vXS7C4l1IhqX9itY1vUU3zQi07yHQRXXpwIJAKJwNohEG2slPnEG7kt+98VS5Y+Yn2Hkm/0rl7E5kvGNxygLCyKrIbM20KI2siXF0BqX1IQt9l8SaHKNae3vC0OEVct3tgQPm2R6mGDF0WS72DI8oZEIBFIBNYKgZgDnMkdVxJOkDzCMlxdQhLOT8QBQ7xNhNOmLvYPjL0XGykq3KHezt4uy73k5qf4Bx7LVAgjdthUw13ki7czOayPl3SGpH1KKFT0dt5d0gmSdm3wvOaZvBagNvXxJC8/yXcSGLOTRCARSARWigB2TRyb+G9IQ8WLhGjq2RryZSwk1P17BoJckWypPGfNk13fPLvIt+ter3ond7qPSSZ06ogibfMc1A4wwm+rH983z1HfJ/mOgi1vSgQSgURg7RBAbUt8K3G3NVWNXlDCbnyRjRry5cFrMlwRh0tIDwktrJGSErI/tAE9yPooSXsXybyLfPFQpnCJSbrWXZPj1EWKVNxVJa+mNO2kLzzJd1I4s7NEIBFIBFaOAM5JEBMqZp8eEgclkl68r6RnbMr9XEu+PGRbbmer/tWUY5n7OCTsG/IyMy8yaGGjJef0bqGEZpOX9R8lHVTqVxNS1JXbmTGpb0zyD5ytOJxwD6pmVOiQ71LrGyf5rvx3khNIBBKBRCAR6EGgNsRpY4BM8t2YV5UTTQQSgURgaxFI8t3aV58PnggkAolAIrAqBJJ8V4V8jpsIJAKJQCKwtQgk+W7tq88HTwQSgUQgEVgVAjsc+f4Hmjxv//h8qeMAAAAASUVORK5CYII=">
            <a:extLst>
              <a:ext uri="{FF2B5EF4-FFF2-40B4-BE49-F238E27FC236}">
                <a16:creationId xmlns:a16="http://schemas.microsoft.com/office/drawing/2014/main" id="{BE3F8448-58E5-4962-9B13-158187D6D1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9000"/>
            <a:ext cx="448251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32ADCE6D-C133-4961-AF99-29846120A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2771775"/>
            <a:ext cx="93916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40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B5D191E5-CBE7-4E5C-A33E-F202E8E7B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4" y="2491777"/>
            <a:ext cx="9391650" cy="2085975"/>
          </a:xfrm>
        </p:spPr>
      </p:pic>
    </p:spTree>
    <p:extLst>
      <p:ext uri="{BB962C8B-B14F-4D97-AF65-F5344CB8AC3E}">
        <p14:creationId xmlns:p14="http://schemas.microsoft.com/office/powerpoint/2010/main" val="2604501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AED273-3F92-4B6E-99C9-8858E4EC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Deployment </a:t>
            </a:r>
            <a:r>
              <a:rPr lang="pl-PL" dirty="0" err="1"/>
              <a:t>Groups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CDB932-113C-4B3D-B1EA-E7190F8AA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Security </a:t>
            </a:r>
            <a:r>
              <a:rPr lang="pl-PL" dirty="0" err="1"/>
              <a:t>access</a:t>
            </a:r>
            <a:endParaRPr lang="pl-PL" dirty="0"/>
          </a:p>
          <a:p>
            <a:r>
              <a:rPr lang="pl-PL" dirty="0"/>
              <a:t>Agent </a:t>
            </a:r>
            <a:r>
              <a:rPr lang="pl-PL" dirty="0" err="1"/>
              <a:t>Install</a:t>
            </a:r>
            <a:endParaRPr lang="pl-PL" dirty="0"/>
          </a:p>
          <a:p>
            <a:r>
              <a:rPr lang="pl-PL" dirty="0" err="1"/>
              <a:t>Manage</a:t>
            </a:r>
            <a:r>
              <a:rPr lang="pl-PL" dirty="0"/>
              <a:t> </a:t>
            </a:r>
            <a:r>
              <a:rPr lang="pl-PL" dirty="0" err="1"/>
              <a:t>servers</a:t>
            </a:r>
            <a:r>
              <a:rPr lang="pl-PL" dirty="0"/>
              <a:t> in VSTS</a:t>
            </a:r>
          </a:p>
          <a:p>
            <a:pPr lvl="1"/>
            <a:r>
              <a:rPr lang="pl-PL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2983919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Questions?</a:t>
            </a:r>
            <a:endParaRPr lang="en-US" sz="72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piotr@justcloud.pl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997" y="3877287"/>
            <a:ext cx="4386005" cy="106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0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2200076933"/>
              </p:ext>
            </p:extLst>
          </p:nvPr>
        </p:nvSpPr>
        <p:spPr/>
        <p:txBody>
          <a:bodyPr>
            <a:normAutofit/>
          </a:bodyPr>
          <a:lstStyle/>
          <a:p>
            <a:r>
              <a:rPr lang="pl-PL" sz="4800" b="1" dirty="0"/>
              <a:t>[WRO] 10 spotkanie Microsoft Azure User Group Poland we Wrocławiu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Piotr Rogala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790" y="5642375"/>
            <a:ext cx="2559258" cy="1057826"/>
          </a:xfrm>
          <a:prstGeom prst="rect">
            <a:avLst/>
          </a:prstGeom>
        </p:spPr>
      </p:pic>
      <p:pic>
        <p:nvPicPr>
          <p:cNvPr id="20" name="Obraz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0" y="5552669"/>
            <a:ext cx="3244135" cy="1177028"/>
          </a:xfrm>
          <a:prstGeom prst="rect">
            <a:avLst/>
          </a:prstGeom>
        </p:spPr>
      </p:pic>
      <p:pic>
        <p:nvPicPr>
          <p:cNvPr id="21" name="Obraz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89" y="5816719"/>
            <a:ext cx="2857500" cy="609600"/>
          </a:xfrm>
          <a:prstGeom prst="rect">
            <a:avLst/>
          </a:prstGeom>
        </p:spPr>
      </p:pic>
      <p:pic>
        <p:nvPicPr>
          <p:cNvPr id="22" name="Obraz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27" y="5682095"/>
            <a:ext cx="3274141" cy="878848"/>
          </a:xfrm>
          <a:prstGeom prst="rect">
            <a:avLst/>
          </a:prstGeom>
        </p:spPr>
      </p:pic>
      <p:sp>
        <p:nvSpPr>
          <p:cNvPr id="24" name="Podtytuł 2"/>
          <p:cNvSpPr txBox="1">
            <a:spLocks/>
          </p:cNvSpPr>
          <p:nvPr/>
        </p:nvSpPr>
        <p:spPr>
          <a:xfrm>
            <a:off x="5361038" y="6600663"/>
            <a:ext cx="1469923" cy="463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b="1" dirty="0"/>
              <a:t>Partnerzy</a:t>
            </a:r>
          </a:p>
        </p:txBody>
      </p:sp>
    </p:spTree>
    <p:extLst>
      <p:ext uri="{BB962C8B-B14F-4D97-AF65-F5344CB8AC3E}">
        <p14:creationId xmlns:p14="http://schemas.microsoft.com/office/powerpoint/2010/main" val="364071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Current working in UNIT4</a:t>
            </a:r>
            <a:endParaRPr lang="pl-PL" dirty="0"/>
          </a:p>
          <a:p>
            <a:r>
              <a:rPr lang="pl-PL" dirty="0"/>
              <a:t>MVP Azure</a:t>
            </a:r>
            <a:endParaRPr lang="en-US" dirty="0"/>
          </a:p>
          <a:p>
            <a:r>
              <a:rPr lang="en-US" dirty="0"/>
              <a:t>Blog: </a:t>
            </a:r>
            <a:r>
              <a:rPr lang="en-US" b="1" dirty="0">
                <a:hlinkClick r:id="rId3"/>
              </a:rPr>
              <a:t>justcloud.pl</a:t>
            </a:r>
          </a:p>
          <a:p>
            <a:r>
              <a:rPr lang="en-US" dirty="0"/>
              <a:t>FB Page: </a:t>
            </a:r>
            <a:r>
              <a:rPr lang="en-US" b="1" dirty="0">
                <a:hlinkClick r:id="rId4"/>
              </a:rPr>
              <a:t>facebook.com/</a:t>
            </a:r>
            <a:r>
              <a:rPr lang="en-US" b="1" dirty="0" err="1">
                <a:hlinkClick r:id="rId4"/>
              </a:rPr>
              <a:t>justcloudpl</a:t>
            </a:r>
            <a:endParaRPr lang="en-US" b="1" dirty="0">
              <a:hlinkClick r:id="rId4"/>
            </a:endParaRPr>
          </a:p>
          <a:p>
            <a:r>
              <a:rPr lang="en-US" dirty="0"/>
              <a:t>Group leader: </a:t>
            </a:r>
          </a:p>
          <a:p>
            <a:pPr marL="0" indent="0">
              <a:buNone/>
            </a:pPr>
            <a:r>
              <a:rPr lang="en-US" b="1" dirty="0"/>
              <a:t>   Microsoft Azure User Group Poland</a:t>
            </a:r>
          </a:p>
          <a:p>
            <a:pPr marL="0" indent="0">
              <a:buNone/>
            </a:pPr>
            <a:r>
              <a:rPr lang="en-US" dirty="0"/>
              <a:t>   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5419" y="1218565"/>
            <a:ext cx="2743200" cy="335723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3013" y="4762500"/>
            <a:ext cx="3560539" cy="86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1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Sponsor spotkania:</a:t>
            </a:r>
            <a:endParaRPr lang="en-GB" dirty="0"/>
          </a:p>
        </p:txBody>
      </p:sp>
      <p:sp>
        <p:nvSpPr>
          <p:cNvPr id="4" name="Prostokąt 3"/>
          <p:cNvSpPr/>
          <p:nvPr/>
        </p:nvSpPr>
        <p:spPr>
          <a:xfrm>
            <a:off x="3814445" y="5053772"/>
            <a:ext cx="3668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dirty="0"/>
              <a:t>web: </a:t>
            </a:r>
            <a:r>
              <a:rPr lang="en-GB" sz="2800" b="1" dirty="0"/>
              <a:t>https://</a:t>
            </a:r>
            <a:r>
              <a:rPr lang="pl-PL" sz="2800" b="1" dirty="0"/>
              <a:t>unit4.com</a:t>
            </a:r>
            <a:endParaRPr lang="en-GB" sz="2800" b="1" dirty="0"/>
          </a:p>
        </p:txBody>
      </p:sp>
      <p:pic>
        <p:nvPicPr>
          <p:cNvPr id="1028" name="Picture 4" descr="Image result for unit4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225" y="2251336"/>
            <a:ext cx="6797201" cy="261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35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31CBE1-24EC-4753-9536-DA5FB034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Kolejny </a:t>
            </a:r>
            <a:r>
              <a:rPr lang="pl-PL" dirty="0" err="1"/>
              <a:t>meetup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304699-9E4D-49EE-B1F6-270CE7BF0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800" dirty="0"/>
              <a:t>11 Wrzesień 2018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08633B5-E7CC-41A1-B8A4-ADCA77BF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16" y="2107350"/>
            <a:ext cx="5877568" cy="465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8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86266021"/>
              </p:ext>
            </p:extLst>
          </p:nvPr>
        </p:nvSpPr>
        <p:spPr/>
        <p:txBody>
          <a:bodyPr/>
          <a:lstStyle/>
          <a:p>
            <a:r>
              <a:rPr lang="pl-PL" dirty="0"/>
              <a:t>Microsoft </a:t>
            </a:r>
            <a:r>
              <a:rPr lang="pl-PL" dirty="0" err="1"/>
              <a:t>Azure</a:t>
            </a:r>
            <a:r>
              <a:rPr lang="pl-PL" dirty="0"/>
              <a:t> User </a:t>
            </a:r>
            <a:r>
              <a:rPr lang="pl-PL" dirty="0" err="1"/>
              <a:t>Group</a:t>
            </a:r>
            <a:r>
              <a:rPr lang="pl-PL" dirty="0"/>
              <a:t> Poland 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274299642"/>
              </p:ext>
            </p:extLst>
          </p:nvPr>
        </p:nvSpPr>
        <p:spPr>
          <a:xfrm>
            <a:off x="838200" y="1837656"/>
            <a:ext cx="111396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 err="1"/>
              <a:t>Meetup</a:t>
            </a:r>
            <a:r>
              <a:rPr lang="pl-PL" dirty="0"/>
              <a:t>:</a:t>
            </a:r>
          </a:p>
          <a:p>
            <a:pPr marL="457200" lvl="1" indent="0">
              <a:buNone/>
            </a:pPr>
            <a:r>
              <a:rPr lang="en-GB" dirty="0">
                <a:hlinkClick r:id="rId3"/>
              </a:rPr>
              <a:t>http://www.meetup.com/Microsoft-Azure-Users-Group-Poland/events</a:t>
            </a:r>
            <a:endParaRPr lang="pl-PL" dirty="0">
              <a:hlinkClick r:id="rId3"/>
            </a:endParaRPr>
          </a:p>
          <a:p>
            <a:r>
              <a:rPr lang="pl-PL" dirty="0"/>
              <a:t>Facebook:</a:t>
            </a:r>
            <a:endParaRPr dirty="0"/>
          </a:p>
          <a:p>
            <a:pPr lvl="1">
              <a:buNone/>
            </a:pPr>
            <a:r>
              <a:rPr lang="pl-PL" dirty="0">
                <a:hlinkClick r:id="rId4"/>
              </a:rPr>
              <a:t>https://www.facebook.com/groups/azureugpl</a:t>
            </a:r>
          </a:p>
          <a:p>
            <a:r>
              <a:rPr lang="pl-PL" dirty="0"/>
              <a:t>Web</a:t>
            </a:r>
          </a:p>
          <a:p>
            <a:pPr marL="0" indent="0">
              <a:buNone/>
            </a:pPr>
            <a:r>
              <a:rPr lang="pl-PL" sz="2400" dirty="0"/>
              <a:t>     </a:t>
            </a:r>
            <a:r>
              <a:rPr lang="pl-PL" sz="2400" dirty="0">
                <a:hlinkClick r:id="rId5"/>
              </a:rPr>
              <a:t>http://azureug.org</a:t>
            </a:r>
            <a:endParaRPr sz="2400" dirty="0">
              <a:hlinkClick r:id="rId5"/>
            </a:endParaRPr>
          </a:p>
          <a:p>
            <a:pPr marL="0" indent="0">
              <a:buNone/>
            </a:pPr>
            <a:endParaRPr lang="pl-PL" sz="2400" b="1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682" y="4649211"/>
            <a:ext cx="5434315" cy="196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9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684585327"/>
              </p:ext>
            </p:extLst>
          </p:nvPr>
        </p:nvSpPr>
        <p:spPr>
          <a:xfrm>
            <a:off x="838201" y="131445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dirty="0"/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 err="1"/>
              <a:t>CloudPoland</a:t>
            </a:r>
          </a:p>
          <a:p>
            <a:pPr marL="0" indent="0" algn="ctr">
              <a:buNone/>
            </a:pPr>
            <a:r>
              <a:rPr lang="en-US" sz="3600" dirty="0"/>
              <a:t>Zaproszenie do kanału:</a:t>
            </a:r>
          </a:p>
          <a:p>
            <a:pPr marL="0" indent="0" algn="ctr">
              <a:buNone/>
            </a:pPr>
            <a:r>
              <a:rPr lang="en-US" sz="3600" b="1" dirty="0">
                <a:hlinkClick r:id="rId3"/>
              </a:rPr>
              <a:t>https://cloudpoland.azurewebsites.net</a:t>
            </a:r>
            <a:endParaRPr dirty="0">
              <a:hlinkClick r:id="" action="ppaction://noaction"/>
            </a:endParaRPr>
          </a:p>
          <a:p>
            <a:pPr marL="0" indent="0" algn="ctr">
              <a:buNone/>
            </a:pPr>
            <a:r>
              <a:rPr lang="en-US" sz="3600" b="1" dirty="0">
                <a:solidFill>
                  <a:srgbClr val="FFFFFF"/>
                </a:solidFill>
                <a:hlinkClick r:id="rId4"/>
              </a:rPr>
              <a:t>http://slack.justcloud.pl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276" y="1476375"/>
            <a:ext cx="2743200" cy="82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6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0AAE77-A463-4DE0-A507-97DA057D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UNIT4 HR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4F8BD3-0F84-4693-8E99-8D9B86EBF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piotr@justcloud.pl</a:t>
            </a:r>
            <a:endParaRPr lang="pl-PL" dirty="0"/>
          </a:p>
          <a:p>
            <a:r>
              <a:rPr lang="pl-PL" dirty="0" err="1">
                <a:hlinkClick r:id="rId3"/>
              </a:rPr>
              <a:t>LinkedIN</a:t>
            </a:r>
            <a:endParaRPr lang="pl-PL" dirty="0"/>
          </a:p>
          <a:p>
            <a:r>
              <a:rPr lang="pl-PL" dirty="0">
                <a:hlinkClick r:id="rId4"/>
              </a:rPr>
              <a:t>UNIT4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8023B11-19E4-4652-8A92-BBEFF9252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808" y="262620"/>
            <a:ext cx="7647619" cy="6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1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0AAE77-A463-4DE0-A507-97DA057D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UNIT4 HR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4F8BD3-0F84-4693-8E99-8D9B86EBF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piotr@justcloud.pl</a:t>
            </a:r>
            <a:endParaRPr lang="pl-PL" dirty="0"/>
          </a:p>
          <a:p>
            <a:r>
              <a:rPr lang="pl-PL" dirty="0" err="1">
                <a:hlinkClick r:id="rId3"/>
              </a:rPr>
              <a:t>LinkedIN</a:t>
            </a:r>
            <a:endParaRPr lang="pl-PL" dirty="0"/>
          </a:p>
          <a:p>
            <a:r>
              <a:rPr lang="pl-PL" dirty="0">
                <a:hlinkClick r:id="rId4"/>
              </a:rPr>
              <a:t>UNIT4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4D9E623-251A-4EFE-BD9E-D5B54E4A0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1299" y="248434"/>
            <a:ext cx="7638095" cy="6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0045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gi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50498</TotalTime>
  <Words>270</Words>
  <Application>Microsoft Office PowerPoint</Application>
  <PresentationFormat>Panoramiczny</PresentationFormat>
  <Paragraphs>80</Paragraphs>
  <Slides>19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Segoe UI Light</vt:lpstr>
      <vt:lpstr>Motyw pakietu Office</vt:lpstr>
      <vt:lpstr>1_Motyw pakietu Office</vt:lpstr>
      <vt:lpstr>Hasło AZURE</vt:lpstr>
      <vt:lpstr>[WRO] 10 spotkanie Microsoft Azure User Group Poland we Wrocławiu</vt:lpstr>
      <vt:lpstr>About Me</vt:lpstr>
      <vt:lpstr>Sponsor spotkania:</vt:lpstr>
      <vt:lpstr>Kolejny meetup</vt:lpstr>
      <vt:lpstr>Microsoft Azure User Group Poland </vt:lpstr>
      <vt:lpstr>Prezentacja programu PowerPoint</vt:lpstr>
      <vt:lpstr>UNIT4 HR</vt:lpstr>
      <vt:lpstr>UNIT4 HR</vt:lpstr>
      <vt:lpstr>Grupy we Wro</vt:lpstr>
      <vt:lpstr>Today</vt:lpstr>
      <vt:lpstr>Prezentacja programu PowerPoint</vt:lpstr>
      <vt:lpstr>The new style of meetups</vt:lpstr>
      <vt:lpstr>Prezentacja programu PowerPoint</vt:lpstr>
      <vt:lpstr>Prezentacja programu PowerPoint</vt:lpstr>
      <vt:lpstr>Prezentacja programu PowerPoint</vt:lpstr>
      <vt:lpstr>Prezentacja programu PowerPoint</vt:lpstr>
      <vt:lpstr>Deployment Groups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 Rogala</dc:creator>
  <cp:lastModifiedBy>Piotr Rogala</cp:lastModifiedBy>
  <cp:revision>129</cp:revision>
  <dcterms:created xsi:type="dcterms:W3CDTF">2016-04-07T19:18:28Z</dcterms:created>
  <dcterms:modified xsi:type="dcterms:W3CDTF">2018-06-26T20:09:35Z</dcterms:modified>
</cp:coreProperties>
</file>