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5"/>
    <p:sldMasterId id="2147483671" r:id="rId6"/>
    <p:sldMasterId id="2147483663" r:id="rId7"/>
    <p:sldMasterId id="2147483665" r:id="rId8"/>
    <p:sldMasterId id="2147483667" r:id="rId9"/>
    <p:sldMasterId id="2147483669" r:id="rId10"/>
  </p:sldMasterIdLst>
  <p:notesMasterIdLst>
    <p:notesMasterId r:id="rId27"/>
  </p:notesMasterIdLst>
  <p:sldIdLst>
    <p:sldId id="326" r:id="rId11"/>
    <p:sldId id="353" r:id="rId12"/>
    <p:sldId id="327" r:id="rId13"/>
    <p:sldId id="354" r:id="rId14"/>
    <p:sldId id="357" r:id="rId15"/>
    <p:sldId id="358" r:id="rId16"/>
    <p:sldId id="359" r:id="rId17"/>
    <p:sldId id="360" r:id="rId18"/>
    <p:sldId id="362" r:id="rId19"/>
    <p:sldId id="363" r:id="rId20"/>
    <p:sldId id="364" r:id="rId21"/>
    <p:sldId id="365" r:id="rId22"/>
    <p:sldId id="342" r:id="rId23"/>
    <p:sldId id="356" r:id="rId24"/>
    <p:sldId id="352" r:id="rId25"/>
    <p:sldId id="366" r:id="rId2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84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A47"/>
    <a:srgbClr val="282C46"/>
    <a:srgbClr val="F15251"/>
    <a:srgbClr val="F049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E8CBB9-B98D-4556-B85B-D1CD5B28287B}" v="71" dt="2018-10-25T18:39:57.0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8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50" y="102"/>
      </p:cViewPr>
      <p:guideLst>
        <p:guide orient="horz" pos="3984"/>
        <p:guide pos="381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" Type="http://schemas.openxmlformats.org/officeDocument/2006/relationships/customXml" Target="../customXml/item3.xml"/><Relationship Id="rId21" Type="http://schemas.openxmlformats.org/officeDocument/2006/relationships/slide" Target="slides/slide11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microsoft.com/office/2016/11/relationships/changesInfo" Target="changesInfos/changesInfo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presProps" Target="presProps.xml"/><Relationship Id="rId10" Type="http://schemas.openxmlformats.org/officeDocument/2006/relationships/slideMaster" Target="slideMasters/slideMaster6.xml"/><Relationship Id="rId19" Type="http://schemas.openxmlformats.org/officeDocument/2006/relationships/slide" Target="slides/slide9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Master" Target="slideMasters/slideMaster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eusz Dudek" userId="0c31c03b5236f882" providerId="LiveId" clId="{CAC6455E-8476-4BCE-B304-732D5185C2F1}"/>
  </pc:docChgLst>
  <pc:docChgLst>
    <pc:chgData name="Mateusz Dudek" userId="0c31c03b5236f882" providerId="LiveId" clId="{85E8CBB9-B98D-4556-B85B-D1CD5B28287B}"/>
    <pc:docChg chg="undo custSel mod addSld delSld modSld sldOrd">
      <pc:chgData name="Mateusz Dudek" userId="0c31c03b5236f882" providerId="LiveId" clId="{85E8CBB9-B98D-4556-B85B-D1CD5B28287B}" dt="2018-10-25T18:40:06.793" v="304" actId="404"/>
      <pc:docMkLst>
        <pc:docMk/>
      </pc:docMkLst>
      <pc:sldChg chg="modSp">
        <pc:chgData name="Mateusz Dudek" userId="0c31c03b5236f882" providerId="LiveId" clId="{85E8CBB9-B98D-4556-B85B-D1CD5B28287B}" dt="2018-10-14T18:49:42.265" v="196" actId="20577"/>
        <pc:sldMkLst>
          <pc:docMk/>
          <pc:sldMk cId="2262809766" sldId="327"/>
        </pc:sldMkLst>
        <pc:spChg chg="mod">
          <ac:chgData name="Mateusz Dudek" userId="0c31c03b5236f882" providerId="LiveId" clId="{85E8CBB9-B98D-4556-B85B-D1CD5B28287B}" dt="2018-10-14T18:49:42.265" v="196" actId="20577"/>
          <ac:spMkLst>
            <pc:docMk/>
            <pc:sldMk cId="2262809766" sldId="327"/>
            <ac:spMk id="3" creationId="{B2E59AA6-9B98-4FBC-A483-1A6F3C4F732D}"/>
          </ac:spMkLst>
        </pc:spChg>
      </pc:sldChg>
      <pc:sldChg chg="addSp delSp modSp mod setBg">
        <pc:chgData name="Mateusz Dudek" userId="0c31c03b5236f882" providerId="LiveId" clId="{85E8CBB9-B98D-4556-B85B-D1CD5B28287B}" dt="2018-10-14T18:46:08.974" v="90" actId="1076"/>
        <pc:sldMkLst>
          <pc:docMk/>
          <pc:sldMk cId="2517550269" sldId="342"/>
        </pc:sldMkLst>
        <pc:spChg chg="mod">
          <ac:chgData name="Mateusz Dudek" userId="0c31c03b5236f882" providerId="LiveId" clId="{85E8CBB9-B98D-4556-B85B-D1CD5B28287B}" dt="2018-10-14T18:45:24.497" v="80" actId="26606"/>
          <ac:spMkLst>
            <pc:docMk/>
            <pc:sldMk cId="2517550269" sldId="342"/>
            <ac:spMk id="2" creationId="{574E3AED-0EE8-4EAF-A750-7E0792981C69}"/>
          </ac:spMkLst>
        </pc:spChg>
        <pc:spChg chg="del">
          <ac:chgData name="Mateusz Dudek" userId="0c31c03b5236f882" providerId="LiveId" clId="{85E8CBB9-B98D-4556-B85B-D1CD5B28287B}" dt="2018-10-14T18:45:03.977" v="75"/>
          <ac:spMkLst>
            <pc:docMk/>
            <pc:sldMk cId="2517550269" sldId="342"/>
            <ac:spMk id="3" creationId="{4A89EFA1-FAC0-40A3-8B15-39D52E9DFE4B}"/>
          </ac:spMkLst>
        </pc:spChg>
        <pc:spChg chg="add del">
          <ac:chgData name="Mateusz Dudek" userId="0c31c03b5236f882" providerId="LiveId" clId="{85E8CBB9-B98D-4556-B85B-D1CD5B28287B}" dt="2018-10-14T18:45:24.497" v="80" actId="26606"/>
          <ac:spMkLst>
            <pc:docMk/>
            <pc:sldMk cId="2517550269" sldId="342"/>
            <ac:spMk id="4" creationId="{80C4A212-1CBD-4A0B-A752-8877BAC41282}"/>
          </ac:spMkLst>
        </pc:spChg>
        <pc:spChg chg="del">
          <ac:chgData name="Mateusz Dudek" userId="0c31c03b5236f882" providerId="LiveId" clId="{85E8CBB9-B98D-4556-B85B-D1CD5B28287B}" dt="2018-10-14T18:45:24.497" v="80" actId="26606"/>
          <ac:spMkLst>
            <pc:docMk/>
            <pc:sldMk cId="2517550269" sldId="342"/>
            <ac:spMk id="5" creationId="{9D5C8578-C6CE-41AE-871A-964E925520A9}"/>
          </ac:spMkLst>
        </pc:spChg>
        <pc:spChg chg="add mod">
          <ac:chgData name="Mateusz Dudek" userId="0c31c03b5236f882" providerId="LiveId" clId="{85E8CBB9-B98D-4556-B85B-D1CD5B28287B}" dt="2018-10-14T18:45:29.506" v="82" actId="478"/>
          <ac:spMkLst>
            <pc:docMk/>
            <pc:sldMk cId="2517550269" sldId="342"/>
            <ac:spMk id="11" creationId="{8EA8E70C-3777-42E4-ADBE-52F24E036BCE}"/>
          </ac:spMkLst>
        </pc:spChg>
        <pc:spChg chg="add mod">
          <ac:chgData name="Mateusz Dudek" userId="0c31c03b5236f882" providerId="LiveId" clId="{85E8CBB9-B98D-4556-B85B-D1CD5B28287B}" dt="2018-10-14T18:46:08.974" v="90" actId="1076"/>
          <ac:spMkLst>
            <pc:docMk/>
            <pc:sldMk cId="2517550269" sldId="342"/>
            <ac:spMk id="14" creationId="{2550C732-83F8-4216-B548-6CB3ADAF9060}"/>
          </ac:spMkLst>
        </pc:spChg>
        <pc:spChg chg="add">
          <ac:chgData name="Mateusz Dudek" userId="0c31c03b5236f882" providerId="LiveId" clId="{85E8CBB9-B98D-4556-B85B-D1CD5B28287B}" dt="2018-10-14T18:45:24.497" v="80" actId="26606"/>
          <ac:spMkLst>
            <pc:docMk/>
            <pc:sldMk cId="2517550269" sldId="342"/>
            <ac:spMk id="15" creationId="{6753252F-4873-4F63-801D-CC719279A7D5}"/>
          </ac:spMkLst>
        </pc:spChg>
        <pc:spChg chg="add">
          <ac:chgData name="Mateusz Dudek" userId="0c31c03b5236f882" providerId="LiveId" clId="{85E8CBB9-B98D-4556-B85B-D1CD5B28287B}" dt="2018-10-14T18:45:24.497" v="80" actId="26606"/>
          <ac:spMkLst>
            <pc:docMk/>
            <pc:sldMk cId="2517550269" sldId="342"/>
            <ac:spMk id="17" creationId="{047C8CCB-F95D-4249-92DD-651249D3535A}"/>
          </ac:spMkLst>
        </pc:spChg>
        <pc:picChg chg="add del mod">
          <ac:chgData name="Mateusz Dudek" userId="0c31c03b5236f882" providerId="LiveId" clId="{85E8CBB9-B98D-4556-B85B-D1CD5B28287B}" dt="2018-10-14T18:44:22.586" v="74"/>
          <ac:picMkLst>
            <pc:docMk/>
            <pc:sldMk cId="2517550269" sldId="342"/>
            <ac:picMk id="7" creationId="{910EEB9E-6DBF-4C0F-AFF1-147C7DC10C0D}"/>
          </ac:picMkLst>
        </pc:picChg>
        <pc:picChg chg="add del mod">
          <ac:chgData name="Mateusz Dudek" userId="0c31c03b5236f882" providerId="LiveId" clId="{85E8CBB9-B98D-4556-B85B-D1CD5B28287B}" dt="2018-10-14T18:45:24.497" v="80" actId="26606"/>
          <ac:picMkLst>
            <pc:docMk/>
            <pc:sldMk cId="2517550269" sldId="342"/>
            <ac:picMk id="9" creationId="{B813922A-025B-45FD-A075-75C5B62BA954}"/>
          </ac:picMkLst>
        </pc:picChg>
        <pc:picChg chg="add del">
          <ac:chgData name="Mateusz Dudek" userId="0c31c03b5236f882" providerId="LiveId" clId="{85E8CBB9-B98D-4556-B85B-D1CD5B28287B}" dt="2018-10-14T18:45:29.506" v="82" actId="478"/>
          <ac:picMkLst>
            <pc:docMk/>
            <pc:sldMk cId="2517550269" sldId="342"/>
            <ac:picMk id="12" creationId="{B813922A-025B-45FD-A075-75C5B62BA954}"/>
          </ac:picMkLst>
        </pc:picChg>
        <pc:picChg chg="add mod">
          <ac:chgData name="Mateusz Dudek" userId="0c31c03b5236f882" providerId="LiveId" clId="{85E8CBB9-B98D-4556-B85B-D1CD5B28287B}" dt="2018-10-14T18:45:36.888" v="85" actId="1076"/>
          <ac:picMkLst>
            <pc:docMk/>
            <pc:sldMk cId="2517550269" sldId="342"/>
            <ac:picMk id="13" creationId="{F379EF53-B3FC-490A-A89C-B6F2C17B5E94}"/>
          </ac:picMkLst>
        </pc:picChg>
      </pc:sldChg>
      <pc:sldChg chg="modSp">
        <pc:chgData name="Mateusz Dudek" userId="0c31c03b5236f882" providerId="LiveId" clId="{85E8CBB9-B98D-4556-B85B-D1CD5B28287B}" dt="2018-10-14T15:21:29.230" v="0"/>
        <pc:sldMkLst>
          <pc:docMk/>
          <pc:sldMk cId="824168238" sldId="352"/>
        </pc:sldMkLst>
        <pc:spChg chg="mod">
          <ac:chgData name="Mateusz Dudek" userId="0c31c03b5236f882" providerId="LiveId" clId="{85E8CBB9-B98D-4556-B85B-D1CD5B28287B}" dt="2018-10-14T15:21:29.230" v="0"/>
          <ac:spMkLst>
            <pc:docMk/>
            <pc:sldMk cId="824168238" sldId="352"/>
            <ac:spMk id="3" creationId="{9870CF68-30C9-47A7-866C-04B98E9D6A1D}"/>
          </ac:spMkLst>
        </pc:spChg>
      </pc:sldChg>
      <pc:sldChg chg="add ord">
        <pc:chgData name="Mateusz Dudek" userId="0c31c03b5236f882" providerId="LiveId" clId="{85E8CBB9-B98D-4556-B85B-D1CD5B28287B}" dt="2018-10-14T15:22:31.657" v="2"/>
        <pc:sldMkLst>
          <pc:docMk/>
          <pc:sldMk cId="2909247309" sldId="353"/>
        </pc:sldMkLst>
      </pc:sldChg>
      <pc:sldChg chg="addSp delSp add">
        <pc:chgData name="Mateusz Dudek" userId="0c31c03b5236f882" providerId="LiveId" clId="{85E8CBB9-B98D-4556-B85B-D1CD5B28287B}" dt="2018-10-14T15:26:14.004" v="13"/>
        <pc:sldMkLst>
          <pc:docMk/>
          <pc:sldMk cId="1413063558" sldId="354"/>
        </pc:sldMkLst>
        <pc:spChg chg="add del">
          <ac:chgData name="Mateusz Dudek" userId="0c31c03b5236f882" providerId="LiveId" clId="{85E8CBB9-B98D-4556-B85B-D1CD5B28287B}" dt="2018-10-14T15:25:55.415" v="12"/>
          <ac:spMkLst>
            <pc:docMk/>
            <pc:sldMk cId="1413063558" sldId="354"/>
            <ac:spMk id="3" creationId="{43BF257E-3513-4721-959A-BC49F3B78244}"/>
          </ac:spMkLst>
        </pc:spChg>
        <pc:spChg chg="add del">
          <ac:chgData name="Mateusz Dudek" userId="0c31c03b5236f882" providerId="LiveId" clId="{85E8CBB9-B98D-4556-B85B-D1CD5B28287B}" dt="2018-10-14T15:25:19.406" v="8"/>
          <ac:spMkLst>
            <pc:docMk/>
            <pc:sldMk cId="1413063558" sldId="354"/>
            <ac:spMk id="4" creationId="{C7A6E33D-8AC6-4F1C-914F-EDBA8B3FDDB0}"/>
          </ac:spMkLst>
        </pc:spChg>
        <pc:spChg chg="del">
          <ac:chgData name="Mateusz Dudek" userId="0c31c03b5236f882" providerId="LiveId" clId="{85E8CBB9-B98D-4556-B85B-D1CD5B28287B}" dt="2018-10-14T15:26:14.004" v="13"/>
          <ac:spMkLst>
            <pc:docMk/>
            <pc:sldMk cId="1413063558" sldId="354"/>
            <ac:spMk id="5" creationId="{0EA0DD9E-D35A-49E8-86FF-23B715180CFE}"/>
          </ac:spMkLst>
        </pc:spChg>
        <pc:picChg chg="add del">
          <ac:chgData name="Mateusz Dudek" userId="0c31c03b5236f882" providerId="LiveId" clId="{85E8CBB9-B98D-4556-B85B-D1CD5B28287B}" dt="2018-10-14T15:24:56.352" v="5"/>
          <ac:picMkLst>
            <pc:docMk/>
            <pc:sldMk cId="1413063558" sldId="354"/>
            <ac:picMk id="1026" creationId="{D84F1B7C-B170-427C-8290-9D555E98F5CB}"/>
          </ac:picMkLst>
        </pc:picChg>
        <pc:picChg chg="add del">
          <ac:chgData name="Mateusz Dudek" userId="0c31c03b5236f882" providerId="LiveId" clId="{85E8CBB9-B98D-4556-B85B-D1CD5B28287B}" dt="2018-10-14T15:25:17.854" v="7"/>
          <ac:picMkLst>
            <pc:docMk/>
            <pc:sldMk cId="1413063558" sldId="354"/>
            <ac:picMk id="1028" creationId="{1ACB8105-6559-4077-A46F-5D5C21FE04AC}"/>
          </ac:picMkLst>
        </pc:picChg>
        <pc:picChg chg="add">
          <ac:chgData name="Mateusz Dudek" userId="0c31c03b5236f882" providerId="LiveId" clId="{85E8CBB9-B98D-4556-B85B-D1CD5B28287B}" dt="2018-10-14T15:25:19.406" v="8"/>
          <ac:picMkLst>
            <pc:docMk/>
            <pc:sldMk cId="1413063558" sldId="354"/>
            <ac:picMk id="1030" creationId="{7E7B139E-AD54-476E-B0D4-B1516D402B12}"/>
          </ac:picMkLst>
        </pc:picChg>
        <pc:picChg chg="add del">
          <ac:chgData name="Mateusz Dudek" userId="0c31c03b5236f882" providerId="LiveId" clId="{85E8CBB9-B98D-4556-B85B-D1CD5B28287B}" dt="2018-10-14T15:25:51.579" v="10"/>
          <ac:picMkLst>
            <pc:docMk/>
            <pc:sldMk cId="1413063558" sldId="354"/>
            <ac:picMk id="1032" creationId="{E1A0C1CE-8A7C-448C-80D2-134B9E773E18}"/>
          </ac:picMkLst>
        </pc:picChg>
        <pc:picChg chg="add del">
          <ac:chgData name="Mateusz Dudek" userId="0c31c03b5236f882" providerId="LiveId" clId="{85E8CBB9-B98D-4556-B85B-D1CD5B28287B}" dt="2018-10-14T15:25:55.415" v="12"/>
          <ac:picMkLst>
            <pc:docMk/>
            <pc:sldMk cId="1413063558" sldId="354"/>
            <ac:picMk id="1034" creationId="{3FC37456-DF67-446D-B1EC-79B79B5BF4DB}"/>
          </ac:picMkLst>
        </pc:picChg>
        <pc:picChg chg="add">
          <ac:chgData name="Mateusz Dudek" userId="0c31c03b5236f882" providerId="LiveId" clId="{85E8CBB9-B98D-4556-B85B-D1CD5B28287B}" dt="2018-10-14T15:26:14.004" v="13"/>
          <ac:picMkLst>
            <pc:docMk/>
            <pc:sldMk cId="1413063558" sldId="354"/>
            <ac:picMk id="1036" creationId="{8BCC24C0-6B76-4B1F-AF3F-8C9F0CB7D224}"/>
          </ac:picMkLst>
        </pc:picChg>
      </pc:sldChg>
      <pc:sldChg chg="addSp delSp modSp add ord">
        <pc:chgData name="Mateusz Dudek" userId="0c31c03b5236f882" providerId="LiveId" clId="{85E8CBB9-B98D-4556-B85B-D1CD5B28287B}" dt="2018-10-14T15:43:22.538" v="22"/>
        <pc:sldMkLst>
          <pc:docMk/>
          <pc:sldMk cId="2361852492" sldId="356"/>
        </pc:sldMkLst>
        <pc:spChg chg="del">
          <ac:chgData name="Mateusz Dudek" userId="0c31c03b5236f882" providerId="LiveId" clId="{85E8CBB9-B98D-4556-B85B-D1CD5B28287B}" dt="2018-10-14T15:42:11.868" v="21"/>
          <ac:spMkLst>
            <pc:docMk/>
            <pc:sldMk cId="2361852492" sldId="356"/>
            <ac:spMk id="3" creationId="{00739B54-9A85-457B-91BA-E2DF1E95DF58}"/>
          </ac:spMkLst>
        </pc:spChg>
        <pc:picChg chg="add mod">
          <ac:chgData name="Mateusz Dudek" userId="0c31c03b5236f882" providerId="LiveId" clId="{85E8CBB9-B98D-4556-B85B-D1CD5B28287B}" dt="2018-10-14T15:42:11.868" v="21"/>
          <ac:picMkLst>
            <pc:docMk/>
            <pc:sldMk cId="2361852492" sldId="356"/>
            <ac:picMk id="6" creationId="{5E0B0F82-DAF8-4B00-9783-64A03BE86793}"/>
          </ac:picMkLst>
        </pc:picChg>
      </pc:sldChg>
      <pc:sldChg chg="modSp add">
        <pc:chgData name="Mateusz Dudek" userId="0c31c03b5236f882" providerId="LiveId" clId="{85E8CBB9-B98D-4556-B85B-D1CD5B28287B}" dt="2018-10-14T18:48:40.030" v="164" actId="20577"/>
        <pc:sldMkLst>
          <pc:docMk/>
          <pc:sldMk cId="4182191888" sldId="357"/>
        </pc:sldMkLst>
        <pc:spChg chg="mod">
          <ac:chgData name="Mateusz Dudek" userId="0c31c03b5236f882" providerId="LiveId" clId="{85E8CBB9-B98D-4556-B85B-D1CD5B28287B}" dt="2018-10-14T18:48:40.030" v="164" actId="20577"/>
          <ac:spMkLst>
            <pc:docMk/>
            <pc:sldMk cId="4182191888" sldId="357"/>
            <ac:spMk id="2" creationId="{8C607D69-8B08-49C3-959D-EDDD46848514}"/>
          </ac:spMkLst>
        </pc:spChg>
      </pc:sldChg>
      <pc:sldChg chg="modSp add">
        <pc:chgData name="Mateusz Dudek" userId="0c31c03b5236f882" providerId="LiveId" clId="{85E8CBB9-B98D-4556-B85B-D1CD5B28287B}" dt="2018-10-14T18:48:53.927" v="168"/>
        <pc:sldMkLst>
          <pc:docMk/>
          <pc:sldMk cId="1190936414" sldId="358"/>
        </pc:sldMkLst>
        <pc:spChg chg="mod">
          <ac:chgData name="Mateusz Dudek" userId="0c31c03b5236f882" providerId="LiveId" clId="{85E8CBB9-B98D-4556-B85B-D1CD5B28287B}" dt="2018-10-14T18:48:53.927" v="168"/>
          <ac:spMkLst>
            <pc:docMk/>
            <pc:sldMk cId="1190936414" sldId="358"/>
            <ac:spMk id="2" creationId="{8C607D69-8B08-49C3-959D-EDDD46848514}"/>
          </ac:spMkLst>
        </pc:spChg>
      </pc:sldChg>
      <pc:sldChg chg="modSp add">
        <pc:chgData name="Mateusz Dudek" userId="0c31c03b5236f882" providerId="LiveId" clId="{85E8CBB9-B98D-4556-B85B-D1CD5B28287B}" dt="2018-10-14T18:49:05.623" v="169"/>
        <pc:sldMkLst>
          <pc:docMk/>
          <pc:sldMk cId="2013018230" sldId="359"/>
        </pc:sldMkLst>
        <pc:spChg chg="mod">
          <ac:chgData name="Mateusz Dudek" userId="0c31c03b5236f882" providerId="LiveId" clId="{85E8CBB9-B98D-4556-B85B-D1CD5B28287B}" dt="2018-10-14T18:49:05.623" v="169"/>
          <ac:spMkLst>
            <pc:docMk/>
            <pc:sldMk cId="2013018230" sldId="359"/>
            <ac:spMk id="2" creationId="{8C607D69-8B08-49C3-959D-EDDD46848514}"/>
          </ac:spMkLst>
        </pc:spChg>
      </pc:sldChg>
      <pc:sldChg chg="modSp add">
        <pc:chgData name="Mateusz Dudek" userId="0c31c03b5236f882" providerId="LiveId" clId="{85E8CBB9-B98D-4556-B85B-D1CD5B28287B}" dt="2018-10-14T18:49:15.244" v="170"/>
        <pc:sldMkLst>
          <pc:docMk/>
          <pc:sldMk cId="3381643366" sldId="360"/>
        </pc:sldMkLst>
        <pc:spChg chg="mod">
          <ac:chgData name="Mateusz Dudek" userId="0c31c03b5236f882" providerId="LiveId" clId="{85E8CBB9-B98D-4556-B85B-D1CD5B28287B}" dt="2018-10-14T18:49:15.244" v="170"/>
          <ac:spMkLst>
            <pc:docMk/>
            <pc:sldMk cId="3381643366" sldId="360"/>
            <ac:spMk id="2" creationId="{8C607D69-8B08-49C3-959D-EDDD46848514}"/>
          </ac:spMkLst>
        </pc:spChg>
      </pc:sldChg>
      <pc:sldChg chg="modSp add">
        <pc:chgData name="Mateusz Dudek" userId="0c31c03b5236f882" providerId="LiveId" clId="{85E8CBB9-B98D-4556-B85B-D1CD5B28287B}" dt="2018-10-14T18:50:08.485" v="248" actId="20577"/>
        <pc:sldMkLst>
          <pc:docMk/>
          <pc:sldMk cId="2114130868" sldId="362"/>
        </pc:sldMkLst>
        <pc:spChg chg="mod">
          <ac:chgData name="Mateusz Dudek" userId="0c31c03b5236f882" providerId="LiveId" clId="{85E8CBB9-B98D-4556-B85B-D1CD5B28287B}" dt="2018-10-14T18:50:08.485" v="248" actId="20577"/>
          <ac:spMkLst>
            <pc:docMk/>
            <pc:sldMk cId="2114130868" sldId="362"/>
            <ac:spMk id="2" creationId="{7C6580CC-1184-4F41-B470-4F3B7C8487DC}"/>
          </ac:spMkLst>
        </pc:spChg>
      </pc:sldChg>
      <pc:sldChg chg="add">
        <pc:chgData name="Mateusz Dudek" userId="0c31c03b5236f882" providerId="LiveId" clId="{85E8CBB9-B98D-4556-B85B-D1CD5B28287B}" dt="2018-10-14T18:52:10.767" v="275"/>
        <pc:sldMkLst>
          <pc:docMk/>
          <pc:sldMk cId="2737789144" sldId="363"/>
        </pc:sldMkLst>
      </pc:sldChg>
      <pc:sldChg chg="modSp add">
        <pc:chgData name="Mateusz Dudek" userId="0c31c03b5236f882" providerId="LiveId" clId="{85E8CBB9-B98D-4556-B85B-D1CD5B28287B}" dt="2018-10-14T18:52:33.404" v="283"/>
        <pc:sldMkLst>
          <pc:docMk/>
          <pc:sldMk cId="309334305" sldId="364"/>
        </pc:sldMkLst>
        <pc:spChg chg="mod">
          <ac:chgData name="Mateusz Dudek" userId="0c31c03b5236f882" providerId="LiveId" clId="{85E8CBB9-B98D-4556-B85B-D1CD5B28287B}" dt="2018-10-14T18:52:33.404" v="283"/>
          <ac:spMkLst>
            <pc:docMk/>
            <pc:sldMk cId="309334305" sldId="364"/>
            <ac:spMk id="3" creationId="{78FB9248-F1E3-4CD0-9633-5662ABC5E948}"/>
          </ac:spMkLst>
        </pc:spChg>
      </pc:sldChg>
      <pc:sldChg chg="modSp add">
        <pc:chgData name="Mateusz Dudek" userId="0c31c03b5236f882" providerId="LiveId" clId="{85E8CBB9-B98D-4556-B85B-D1CD5B28287B}" dt="2018-10-14T18:53:09.368" v="299" actId="6549"/>
        <pc:sldMkLst>
          <pc:docMk/>
          <pc:sldMk cId="3696652328" sldId="365"/>
        </pc:sldMkLst>
        <pc:spChg chg="mod">
          <ac:chgData name="Mateusz Dudek" userId="0c31c03b5236f882" providerId="LiveId" clId="{85E8CBB9-B98D-4556-B85B-D1CD5B28287B}" dt="2018-10-14T18:53:09.368" v="299" actId="6549"/>
          <ac:spMkLst>
            <pc:docMk/>
            <pc:sldMk cId="3696652328" sldId="365"/>
            <ac:spMk id="3" creationId="{78FB9248-F1E3-4CD0-9633-5662ABC5E948}"/>
          </ac:spMkLst>
        </pc:spChg>
      </pc:sldChg>
      <pc:sldChg chg="modSp add">
        <pc:chgData name="Mateusz Dudek" userId="0c31c03b5236f882" providerId="LiveId" clId="{85E8CBB9-B98D-4556-B85B-D1CD5B28287B}" dt="2018-10-25T18:40:06.793" v="304" actId="404"/>
        <pc:sldMkLst>
          <pc:docMk/>
          <pc:sldMk cId="3791064241" sldId="366"/>
        </pc:sldMkLst>
        <pc:spChg chg="mod">
          <ac:chgData name="Mateusz Dudek" userId="0c31c03b5236f882" providerId="LiveId" clId="{85E8CBB9-B98D-4556-B85B-D1CD5B28287B}" dt="2018-10-25T18:40:06.793" v="304" actId="404"/>
          <ac:spMkLst>
            <pc:docMk/>
            <pc:sldMk cId="3791064241" sldId="366"/>
            <ac:spMk id="2" creationId="{4779FE10-665F-4086-84BA-17A369AA1EF4}"/>
          </ac:spMkLst>
        </pc:spChg>
      </pc:sldChg>
    </pc:docChg>
  </pc:docChgLst>
  <pc:docChgLst>
    <pc:chgData name="Mateusz Dudek" userId="0c31c03b5236f882" providerId="LiveId" clId="{8DA2B55F-7FC1-4790-A61C-4E76EF574A1F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464D0F-3572-4CE9-B853-B52E55499FD4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E283AB-331C-4F91-9689-D3BE28279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266701" y="4543698"/>
            <a:ext cx="34072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4" name="Symbol zastępczy obrazu 2"/>
          <p:cNvSpPr>
            <a:spLocks noGrp="1"/>
          </p:cNvSpPr>
          <p:nvPr>
            <p:ph type="pic" idx="10"/>
          </p:nvPr>
        </p:nvSpPr>
        <p:spPr>
          <a:xfrm>
            <a:off x="3800475" y="1225551"/>
            <a:ext cx="8391523" cy="5632450"/>
          </a:xfrm>
          <a:prstGeom prst="rect">
            <a:avLst/>
          </a:prstGeom>
          <a:noFill/>
          <a:effectLst>
            <a:glow>
              <a:schemeClr val="accent1"/>
            </a:glo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58293668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266701" y="4543698"/>
            <a:ext cx="34072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4" name="Symbol zastępczy obrazu 2"/>
          <p:cNvSpPr>
            <a:spLocks noGrp="1"/>
          </p:cNvSpPr>
          <p:nvPr>
            <p:ph type="pic" idx="10"/>
          </p:nvPr>
        </p:nvSpPr>
        <p:spPr>
          <a:xfrm>
            <a:off x="3800475" y="1225551"/>
            <a:ext cx="8391523" cy="5632450"/>
          </a:xfrm>
          <a:prstGeom prst="rect">
            <a:avLst/>
          </a:prstGeom>
          <a:noFill/>
          <a:effectLst>
            <a:glow>
              <a:schemeClr val="accent1"/>
            </a:glo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71813515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47262" y="793751"/>
            <a:ext cx="7858514" cy="9017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47261" y="1790700"/>
            <a:ext cx="7858515" cy="413365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</p:txBody>
      </p:sp>
      <p:sp>
        <p:nvSpPr>
          <p:cNvPr id="7" name="Symbol zastępczy obrazu 2"/>
          <p:cNvSpPr>
            <a:spLocks noGrp="1"/>
          </p:cNvSpPr>
          <p:nvPr>
            <p:ph type="pic" idx="10"/>
          </p:nvPr>
        </p:nvSpPr>
        <p:spPr>
          <a:xfrm>
            <a:off x="8401050" y="793751"/>
            <a:ext cx="3790950" cy="2273299"/>
          </a:xfrm>
          <a:prstGeom prst="rect">
            <a:avLst/>
          </a:prstGeom>
          <a:noFill/>
          <a:effectLst>
            <a:glow>
              <a:schemeClr val="accent1"/>
            </a:glo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8" name="Symbol zastępczy obrazu 2"/>
          <p:cNvSpPr>
            <a:spLocks noGrp="1"/>
          </p:cNvSpPr>
          <p:nvPr>
            <p:ph type="pic" idx="11"/>
          </p:nvPr>
        </p:nvSpPr>
        <p:spPr>
          <a:xfrm>
            <a:off x="8401050" y="3260726"/>
            <a:ext cx="3790950" cy="2165349"/>
          </a:xfrm>
          <a:prstGeom prst="rect">
            <a:avLst/>
          </a:prstGeom>
          <a:noFill/>
          <a:effectLst>
            <a:glow>
              <a:schemeClr val="accent1"/>
            </a:glo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61925247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57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ytuł 1"/>
          <p:cNvSpPr>
            <a:spLocks noGrp="1"/>
          </p:cNvSpPr>
          <p:nvPr>
            <p:ph type="title"/>
          </p:nvPr>
        </p:nvSpPr>
        <p:spPr>
          <a:xfrm>
            <a:off x="247261" y="457006"/>
            <a:ext cx="8029964" cy="9017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>
                <a:solidFill>
                  <a:schemeClr val="bg1"/>
                </a:solidFill>
                <a:latin typeface="Calibre Light" panose="020B0303030202060203" pitchFamily="34" charset="-18"/>
              </a:defRPr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11" name="Symbol zastępczy zawartości 2"/>
          <p:cNvSpPr>
            <a:spLocks noGrp="1"/>
          </p:cNvSpPr>
          <p:nvPr>
            <p:ph idx="1"/>
          </p:nvPr>
        </p:nvSpPr>
        <p:spPr>
          <a:xfrm>
            <a:off x="247261" y="1790700"/>
            <a:ext cx="8029964" cy="4133656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rgbClr val="F15251"/>
              </a:buClr>
              <a:defRPr sz="1800">
                <a:solidFill>
                  <a:srgbClr val="282C46"/>
                </a:solidFill>
                <a:latin typeface="Calibre Light" panose="020B0303030202060203" pitchFamily="34" charset="-18"/>
              </a:defRPr>
            </a:lvl1pPr>
            <a:lvl2pPr marL="685800" indent="-228600">
              <a:lnSpc>
                <a:spcPct val="150000"/>
              </a:lnSpc>
              <a:buClr>
                <a:srgbClr val="F15251"/>
              </a:buClr>
              <a:buFont typeface="Courier New" panose="02070309020205020404" pitchFamily="49" charset="0"/>
              <a:buChar char="o"/>
              <a:defRPr sz="1600">
                <a:solidFill>
                  <a:srgbClr val="282C46"/>
                </a:solidFill>
                <a:latin typeface="Calibre Light" panose="020B0303030202060203" pitchFamily="34" charset="-18"/>
              </a:defRPr>
            </a:lvl2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</p:txBody>
      </p:sp>
      <p:sp>
        <p:nvSpPr>
          <p:cNvPr id="19" name="Symbol zastępczy obrazu 2"/>
          <p:cNvSpPr>
            <a:spLocks noGrp="1"/>
          </p:cNvSpPr>
          <p:nvPr>
            <p:ph type="pic" idx="12"/>
          </p:nvPr>
        </p:nvSpPr>
        <p:spPr>
          <a:xfrm>
            <a:off x="8553450" y="1790701"/>
            <a:ext cx="3509017" cy="1933574"/>
          </a:xfrm>
          <a:prstGeom prst="rect">
            <a:avLst/>
          </a:prstGeom>
          <a:noFill/>
          <a:effectLst>
            <a:glow>
              <a:schemeClr val="accent1"/>
            </a:glo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20" name="Symbol zastępczy obrazu 2"/>
          <p:cNvSpPr>
            <a:spLocks noGrp="1"/>
          </p:cNvSpPr>
          <p:nvPr>
            <p:ph type="pic" idx="13"/>
          </p:nvPr>
        </p:nvSpPr>
        <p:spPr>
          <a:xfrm>
            <a:off x="8553450" y="3990782"/>
            <a:ext cx="3509017" cy="1933574"/>
          </a:xfrm>
          <a:prstGeom prst="rect">
            <a:avLst/>
          </a:prstGeom>
          <a:noFill/>
          <a:effectLst>
            <a:glow>
              <a:schemeClr val="accent1"/>
            </a:glo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7128932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ytuł 1"/>
          <p:cNvSpPr>
            <a:spLocks noGrp="1"/>
          </p:cNvSpPr>
          <p:nvPr>
            <p:ph type="title"/>
          </p:nvPr>
        </p:nvSpPr>
        <p:spPr>
          <a:xfrm>
            <a:off x="247261" y="457006"/>
            <a:ext cx="8029964" cy="9017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>
                <a:solidFill>
                  <a:schemeClr val="bg1"/>
                </a:solidFill>
                <a:latin typeface="Calibre Light" panose="020B0303030202060203" pitchFamily="34" charset="-18"/>
              </a:defRPr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11" name="Symbol zastępczy zawartości 2"/>
          <p:cNvSpPr>
            <a:spLocks noGrp="1"/>
          </p:cNvSpPr>
          <p:nvPr>
            <p:ph idx="1"/>
          </p:nvPr>
        </p:nvSpPr>
        <p:spPr>
          <a:xfrm>
            <a:off x="247261" y="1790700"/>
            <a:ext cx="8029964" cy="4133656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rgbClr val="F15251"/>
              </a:buClr>
              <a:defRPr sz="1800">
                <a:solidFill>
                  <a:srgbClr val="282C46"/>
                </a:solidFill>
                <a:latin typeface="Calibre Light" panose="020B0303030202060203" pitchFamily="34" charset="-18"/>
              </a:defRPr>
            </a:lvl1pPr>
            <a:lvl2pPr marL="685800" indent="-228600">
              <a:lnSpc>
                <a:spcPct val="150000"/>
              </a:lnSpc>
              <a:buClr>
                <a:srgbClr val="F15251"/>
              </a:buClr>
              <a:buFont typeface="Courier New" panose="02070309020205020404" pitchFamily="49" charset="0"/>
              <a:buChar char="o"/>
              <a:defRPr sz="1600">
                <a:solidFill>
                  <a:srgbClr val="282C46"/>
                </a:solidFill>
                <a:latin typeface="Calibre Light" panose="020B0303030202060203" pitchFamily="34" charset="-18"/>
              </a:defRPr>
            </a:lvl2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</p:txBody>
      </p:sp>
      <p:sp>
        <p:nvSpPr>
          <p:cNvPr id="19" name="Symbol zastępczy obrazu 2"/>
          <p:cNvSpPr>
            <a:spLocks noGrp="1"/>
          </p:cNvSpPr>
          <p:nvPr>
            <p:ph type="pic" idx="12"/>
          </p:nvPr>
        </p:nvSpPr>
        <p:spPr>
          <a:xfrm>
            <a:off x="8553450" y="1790701"/>
            <a:ext cx="3509017" cy="1933574"/>
          </a:xfrm>
          <a:prstGeom prst="rect">
            <a:avLst/>
          </a:prstGeom>
          <a:noFill/>
          <a:effectLst>
            <a:glow>
              <a:schemeClr val="accent1"/>
            </a:glo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20" name="Symbol zastępczy obrazu 2"/>
          <p:cNvSpPr>
            <a:spLocks noGrp="1"/>
          </p:cNvSpPr>
          <p:nvPr>
            <p:ph type="pic" idx="13"/>
          </p:nvPr>
        </p:nvSpPr>
        <p:spPr>
          <a:xfrm>
            <a:off x="8553450" y="3990782"/>
            <a:ext cx="3509017" cy="1933574"/>
          </a:xfrm>
          <a:prstGeom prst="rect">
            <a:avLst/>
          </a:prstGeom>
          <a:noFill/>
          <a:effectLst>
            <a:glow>
              <a:schemeClr val="accent1"/>
            </a:glo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33954193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275962" y="168275"/>
            <a:ext cx="7010788" cy="9017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>
                <a:solidFill>
                  <a:schemeClr val="bg1"/>
                </a:solidFill>
                <a:latin typeface="Calibre Light" panose="020B0303030202060203" pitchFamily="34" charset="-18"/>
              </a:defRPr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66311" y="1292419"/>
            <a:ext cx="7858515" cy="4133656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  <a:latin typeface="Calibre Light" panose="020B0303030202060203" pitchFamily="34" charset="-18"/>
              </a:defRPr>
            </a:lvl1pPr>
            <a:lvl2pPr marL="685800" indent="-228600">
              <a:buFont typeface="Courier New" panose="02070309020205020404" pitchFamily="49" charset="0"/>
              <a:buChar char="o"/>
              <a:defRPr sz="1600">
                <a:solidFill>
                  <a:schemeClr val="bg1"/>
                </a:solidFill>
                <a:latin typeface="Calibre Light" panose="020B0303030202060203" pitchFamily="34" charset="-18"/>
              </a:defRPr>
            </a:lvl2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</p:txBody>
      </p:sp>
      <p:sp>
        <p:nvSpPr>
          <p:cNvPr id="7" name="Symbol zastępczy obrazu 2"/>
          <p:cNvSpPr>
            <a:spLocks noGrp="1"/>
          </p:cNvSpPr>
          <p:nvPr>
            <p:ph type="pic" idx="10"/>
          </p:nvPr>
        </p:nvSpPr>
        <p:spPr>
          <a:xfrm>
            <a:off x="356993" y="250827"/>
            <a:ext cx="728857" cy="739774"/>
          </a:xfrm>
          <a:prstGeom prst="rect">
            <a:avLst/>
          </a:prstGeom>
          <a:noFill/>
          <a:effectLst>
            <a:glow>
              <a:schemeClr val="accent1"/>
            </a:glow>
          </a:effectLst>
        </p:spPr>
        <p:txBody>
          <a:bodyPr/>
          <a:lstStyle>
            <a:lvl1pPr marL="0" indent="0">
              <a:buNone/>
              <a:defRPr sz="1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8" name="Symbol zastępczy obrazu 2"/>
          <p:cNvSpPr>
            <a:spLocks noGrp="1"/>
          </p:cNvSpPr>
          <p:nvPr>
            <p:ph type="pic" idx="11"/>
          </p:nvPr>
        </p:nvSpPr>
        <p:spPr>
          <a:xfrm>
            <a:off x="9086850" y="857251"/>
            <a:ext cx="2400299" cy="2390774"/>
          </a:xfrm>
          <a:prstGeom prst="rect">
            <a:avLst/>
          </a:prstGeom>
          <a:noFill/>
          <a:effectLst>
            <a:glow>
              <a:schemeClr val="accent1"/>
            </a:glo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11" name="Symbol zastępczy zawartości 2"/>
          <p:cNvSpPr>
            <a:spLocks noGrp="1"/>
          </p:cNvSpPr>
          <p:nvPr>
            <p:ph idx="12"/>
          </p:nvPr>
        </p:nvSpPr>
        <p:spPr>
          <a:xfrm>
            <a:off x="8391525" y="3667125"/>
            <a:ext cx="3800475" cy="17589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rgbClr val="F15151"/>
                </a:solidFill>
                <a:latin typeface="Calibre Light" panose="020B0303030202060203" pitchFamily="34" charset="-18"/>
              </a:defRPr>
            </a:lvl1pPr>
            <a:lvl2pPr marL="457200" indent="0" algn="ctr">
              <a:buFont typeface="Courier New" panose="02070309020205020404" pitchFamily="49" charset="0"/>
              <a:buNone/>
              <a:defRPr sz="1600">
                <a:solidFill>
                  <a:srgbClr val="F15151"/>
                </a:solidFill>
                <a:latin typeface="Calibre Light" panose="020B0303030202060203" pitchFamily="34" charset="-18"/>
              </a:defRPr>
            </a:lvl2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988963169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57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ytuł 1"/>
          <p:cNvSpPr>
            <a:spLocks noGrp="1"/>
          </p:cNvSpPr>
          <p:nvPr>
            <p:ph type="title"/>
          </p:nvPr>
        </p:nvSpPr>
        <p:spPr>
          <a:xfrm>
            <a:off x="247261" y="457006"/>
            <a:ext cx="8029964" cy="9017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>
                <a:solidFill>
                  <a:schemeClr val="bg1"/>
                </a:solidFill>
                <a:latin typeface="Calibre Light" panose="020B0303030202060203" pitchFamily="34" charset="-18"/>
              </a:defRPr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11" name="Symbol zastępczy zawartości 2"/>
          <p:cNvSpPr>
            <a:spLocks noGrp="1"/>
          </p:cNvSpPr>
          <p:nvPr>
            <p:ph idx="1"/>
          </p:nvPr>
        </p:nvSpPr>
        <p:spPr>
          <a:xfrm>
            <a:off x="247261" y="1790700"/>
            <a:ext cx="8029964" cy="4133656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rgbClr val="F15251"/>
              </a:buClr>
              <a:defRPr sz="1800">
                <a:solidFill>
                  <a:srgbClr val="282C46"/>
                </a:solidFill>
                <a:latin typeface="Calibre Light" panose="020B0303030202060203" pitchFamily="34" charset="-18"/>
              </a:defRPr>
            </a:lvl1pPr>
            <a:lvl2pPr marL="685800" indent="-228600">
              <a:lnSpc>
                <a:spcPct val="150000"/>
              </a:lnSpc>
              <a:buClr>
                <a:srgbClr val="F15251"/>
              </a:buClr>
              <a:buFont typeface="Courier New" panose="02070309020205020404" pitchFamily="49" charset="0"/>
              <a:buChar char="o"/>
              <a:defRPr sz="1600">
                <a:solidFill>
                  <a:srgbClr val="282C46"/>
                </a:solidFill>
                <a:latin typeface="Calibre Light" panose="020B0303030202060203" pitchFamily="34" charset="-18"/>
              </a:defRPr>
            </a:lvl2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</p:txBody>
      </p:sp>
      <p:sp>
        <p:nvSpPr>
          <p:cNvPr id="19" name="Symbol zastępczy obrazu 2"/>
          <p:cNvSpPr>
            <a:spLocks noGrp="1"/>
          </p:cNvSpPr>
          <p:nvPr>
            <p:ph type="pic" idx="12"/>
          </p:nvPr>
        </p:nvSpPr>
        <p:spPr>
          <a:xfrm>
            <a:off x="8553450" y="1790701"/>
            <a:ext cx="3509017" cy="1933574"/>
          </a:xfrm>
          <a:prstGeom prst="rect">
            <a:avLst/>
          </a:prstGeom>
          <a:noFill/>
          <a:effectLst>
            <a:glow>
              <a:schemeClr val="accent1"/>
            </a:glo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20" name="Symbol zastępczy obrazu 2"/>
          <p:cNvSpPr>
            <a:spLocks noGrp="1"/>
          </p:cNvSpPr>
          <p:nvPr>
            <p:ph type="pic" idx="13"/>
          </p:nvPr>
        </p:nvSpPr>
        <p:spPr>
          <a:xfrm>
            <a:off x="8553450" y="3990782"/>
            <a:ext cx="3509017" cy="1933574"/>
          </a:xfrm>
          <a:prstGeom prst="rect">
            <a:avLst/>
          </a:prstGeom>
          <a:noFill/>
          <a:effectLst>
            <a:glow>
              <a:schemeClr val="accent1"/>
            </a:glo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001284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266701" y="4543698"/>
            <a:ext cx="34072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1912935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282C48"/>
          </a:solidFill>
          <a:latin typeface="Calibre Light" panose="020B0303030202060203" pitchFamily="34" charset="-18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e Light" panose="020B0303030202060203" pitchFamily="34" charset="-18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266701" y="4543698"/>
            <a:ext cx="34072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576139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282C48"/>
          </a:solidFill>
          <a:latin typeface="Calibre Light" panose="020B0303030202060203" pitchFamily="34" charset="-18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e Light" panose="020B0303030202060203" pitchFamily="34" charset="-18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C449CF5-902E-422E-8603-A53D3E913194}"/>
              </a:ext>
            </a:extLst>
          </p:cNvPr>
          <p:cNvSpPr/>
          <p:nvPr userDrawn="1"/>
        </p:nvSpPr>
        <p:spPr>
          <a:xfrm>
            <a:off x="8274868" y="5459240"/>
            <a:ext cx="3908079" cy="4798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73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15251"/>
          </a:solidFill>
          <a:latin typeface="Calibre Light" panose="020B0303030202060203" pitchFamily="34" charset="-18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rgbClr val="F15251"/>
        </a:buClr>
        <a:buFont typeface="Arial" panose="020B0604020202020204" pitchFamily="34" charset="0"/>
        <a:buChar char="•"/>
        <a:defRPr sz="1800" kern="1200">
          <a:solidFill>
            <a:srgbClr val="282C47"/>
          </a:solidFill>
          <a:latin typeface="Calibre Light" panose="020B0303030202060203" pitchFamily="34" charset="-18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Clr>
          <a:srgbClr val="F15251"/>
        </a:buClr>
        <a:buFont typeface="Courier New" panose="02070309020205020404" pitchFamily="49" charset="0"/>
        <a:buChar char="o"/>
        <a:defRPr sz="1600" kern="1200">
          <a:solidFill>
            <a:srgbClr val="282C47"/>
          </a:solidFill>
          <a:latin typeface="Calibre Light" panose="020B0303030202060203" pitchFamily="34" charset="-18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e Light" panose="020B0303030202060203" pitchFamily="34" charset="-18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e Light" panose="020B0303030202060203" pitchFamily="34" charset="-18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e Light" panose="020B0303030202060203" pitchFamily="34" charset="-18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72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084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1">
            <a:extLst>
              <a:ext uri="{FF2B5EF4-FFF2-40B4-BE49-F238E27FC236}">
                <a16:creationId xmlns:a16="http://schemas.microsoft.com/office/drawing/2014/main" id="{09D7ABCF-49F8-4483-8098-D4388618BB3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E64AA8F-90CE-4006-B310-3F1514914AFA}"/>
              </a:ext>
            </a:extLst>
          </p:cNvPr>
          <p:cNvSpPr/>
          <p:nvPr userDrawn="1"/>
        </p:nvSpPr>
        <p:spPr>
          <a:xfrm>
            <a:off x="233082" y="5782235"/>
            <a:ext cx="2250142" cy="8157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0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3" r:id="rId2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eek.justjoin.it/jeden-dzien-zbudowac-proces-klasy-enterprise-azure-logic-apps-azure-functions/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9CE37-BDE4-433A-8123-04D110170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/>
              <a:t>Azure </a:t>
            </a:r>
            <a:r>
              <a:rPr lang="en-US" sz="3100" dirty="0" err="1"/>
              <a:t>KeyVault</a:t>
            </a:r>
            <a:r>
              <a:rPr lang="en-US" sz="3100" dirty="0"/>
              <a:t> </a:t>
            </a:r>
            <a:br>
              <a:rPr lang="en-US" sz="3100" dirty="0"/>
            </a:br>
            <a:r>
              <a:rPr lang="en-US" sz="3100" dirty="0"/>
              <a:t>z </a:t>
            </a:r>
            <a:r>
              <a:rPr lang="en-US" sz="3100" dirty="0" err="1"/>
              <a:t>perspektywy</a:t>
            </a:r>
            <a:r>
              <a:rPr lang="en-US" sz="3100" dirty="0"/>
              <a:t> </a:t>
            </a:r>
            <a:br>
              <a:rPr lang="en-US" sz="3100" dirty="0"/>
            </a:br>
            <a:r>
              <a:rPr lang="en-US" sz="3100" dirty="0"/>
              <a:t>Dev </a:t>
            </a:r>
            <a:r>
              <a:rPr lang="en-US" sz="3100" dirty="0" err="1"/>
              <a:t>i</a:t>
            </a:r>
            <a:r>
              <a:rPr lang="en-US" sz="3100" dirty="0"/>
              <a:t> Ops</a:t>
            </a:r>
            <a:br>
              <a:rPr lang="pl-PL" dirty="0"/>
            </a:br>
            <a:r>
              <a:rPr lang="pl-PL" sz="1800" dirty="0"/>
              <a:t>9 spotkanie Wrocławskiej</a:t>
            </a:r>
            <a:br>
              <a:rPr lang="pl-PL" sz="1800" dirty="0"/>
            </a:br>
            <a:r>
              <a:rPr lang="pl-PL" sz="1800" dirty="0"/>
              <a:t>Microsoft Azure User Group Poland</a:t>
            </a:r>
            <a:endParaRPr lang="en-US" dirty="0"/>
          </a:p>
        </p:txBody>
      </p:sp>
      <p:pic>
        <p:nvPicPr>
          <p:cNvPr id="1028" name="Picture 4" descr="http://www.simplyclimatecontrol.com/resources/images/commercial-industrial-business/air-conditioning-for-server-rooms.jpg">
            <a:extLst>
              <a:ext uri="{FF2B5EF4-FFF2-40B4-BE49-F238E27FC236}">
                <a16:creationId xmlns:a16="http://schemas.microsoft.com/office/drawing/2014/main" id="{8F471821-37F4-4ABE-BEE5-007ED994D822}"/>
              </a:ext>
            </a:extLst>
          </p:cNvPr>
          <p:cNvPicPr>
            <a:picLocks noGrp="1" noChangeAspect="1" noChangeArrowheads="1"/>
          </p:cNvPicPr>
          <p:nvPr>
            <p:ph type="pic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15" r="14315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60983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406BE-9716-4BFE-A3FC-6D2E1BFAC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Przykładowe</a:t>
            </a:r>
            <a:r>
              <a:rPr lang="en-US" dirty="0"/>
              <a:t> </a:t>
            </a:r>
            <a:r>
              <a:rPr lang="en-US" dirty="0" err="1"/>
              <a:t>wykorzystanie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B9248-F1E3-4CD0-9633-5662ABC5E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Aplikacje</a:t>
            </a:r>
            <a:r>
              <a:rPr lang="en-US" b="1" dirty="0"/>
              <a:t> ASP.NET </a:t>
            </a:r>
            <a:r>
              <a:rPr lang="en-US" b="1" dirty="0" err="1"/>
              <a:t>i</a:t>
            </a:r>
            <a:r>
              <a:rPr lang="en-US" b="1" dirty="0"/>
              <a:t> Azure Functions, z </a:t>
            </a:r>
            <a:r>
              <a:rPr lang="en-US" b="1" dirty="0" err="1"/>
              <a:t>wykorzystaniem</a:t>
            </a:r>
            <a:r>
              <a:rPr lang="en-US" b="1" dirty="0"/>
              <a:t> Managed Service Identity (MSI)</a:t>
            </a:r>
          </a:p>
          <a:p>
            <a:r>
              <a:rPr lang="pl-PL" dirty="0"/>
              <a:t>Aplikacja łączy się z Azure Key Vault i pobiera hasła, które wykorzystuje do połączenia z innymi usługami, np. baza danych, SharePoint, itd.</a:t>
            </a:r>
            <a:endParaRPr lang="en-US" dirty="0"/>
          </a:p>
          <a:p>
            <a:pPr lvl="1"/>
            <a:endParaRPr lang="en-US" b="1" dirty="0"/>
          </a:p>
          <a:p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988F9C5-4B48-455C-A3FF-A9742700BE22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781CD01-7811-409A-8556-23DA0E5E3F02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</p:spTree>
    <p:extLst>
      <p:ext uri="{BB962C8B-B14F-4D97-AF65-F5344CB8AC3E}">
        <p14:creationId xmlns:p14="http://schemas.microsoft.com/office/powerpoint/2010/main" val="273778914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406BE-9716-4BFE-A3FC-6D2E1BFAC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Przykładowe</a:t>
            </a:r>
            <a:r>
              <a:rPr lang="en-US" dirty="0"/>
              <a:t> </a:t>
            </a:r>
            <a:r>
              <a:rPr lang="en-US" dirty="0" err="1"/>
              <a:t>wykorzystanie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B9248-F1E3-4CD0-9633-5662ABC5E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Skrypty</a:t>
            </a:r>
            <a:r>
              <a:rPr lang="en-US" b="1" dirty="0"/>
              <a:t> PowerShell</a:t>
            </a:r>
          </a:p>
          <a:p>
            <a:r>
              <a:rPr lang="pl-PL" dirty="0"/>
              <a:t>Skrypty wdrożeniowe bazy danych w ramach CI/CD pobierają connection string do bazy danych, a następnie uruchamiają migrację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988F9C5-4B48-455C-A3FF-A9742700BE22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781CD01-7811-409A-8556-23DA0E5E3F02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</p:spTree>
    <p:extLst>
      <p:ext uri="{BB962C8B-B14F-4D97-AF65-F5344CB8AC3E}">
        <p14:creationId xmlns:p14="http://schemas.microsoft.com/office/powerpoint/2010/main" val="30933430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406BE-9716-4BFE-A3FC-6D2E1BFAC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Przykładowe</a:t>
            </a:r>
            <a:r>
              <a:rPr lang="en-US" dirty="0"/>
              <a:t> </a:t>
            </a:r>
            <a:r>
              <a:rPr lang="en-US" dirty="0" err="1"/>
              <a:t>wykorzystanie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B9248-F1E3-4CD0-9633-5662ABC5E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Szablony</a:t>
            </a:r>
            <a:r>
              <a:rPr lang="en-US" b="1" dirty="0"/>
              <a:t> Azure Resource Manager (ARM)</a:t>
            </a:r>
          </a:p>
          <a:p>
            <a:r>
              <a:rPr lang="en-US" dirty="0"/>
              <a:t>Azure Resource Manager </a:t>
            </a:r>
            <a:r>
              <a:rPr lang="en-US" dirty="0" err="1"/>
              <a:t>podczas</a:t>
            </a:r>
            <a:r>
              <a:rPr lang="en-US" dirty="0"/>
              <a:t> </a:t>
            </a:r>
            <a:r>
              <a:rPr lang="en-US" dirty="0" err="1"/>
              <a:t>wdrażania</a:t>
            </a:r>
            <a:r>
              <a:rPr lang="en-US" dirty="0"/>
              <a:t> </a:t>
            </a:r>
            <a:r>
              <a:rPr lang="en-US" dirty="0">
                <a:hlinkClick r:id="rId2"/>
              </a:rPr>
              <a:t>Azure Logic Apps</a:t>
            </a:r>
            <a:r>
              <a:rPr lang="en-US" dirty="0"/>
              <a:t> </a:t>
            </a:r>
            <a:r>
              <a:rPr lang="en-US" dirty="0" err="1"/>
              <a:t>podstawia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err="1"/>
              <a:t>ClientId</a:t>
            </a:r>
            <a:r>
              <a:rPr lang="en-US" dirty="0"/>
              <a:t>/</a:t>
            </a:r>
            <a:r>
              <a:rPr lang="en-US" dirty="0" err="1"/>
              <a:t>ClientSecret</a:t>
            </a:r>
            <a:r>
              <a:rPr lang="en-US" dirty="0"/>
              <a:t>, </a:t>
            </a:r>
            <a:r>
              <a:rPr lang="en-US" dirty="0" err="1"/>
              <a:t>które</a:t>
            </a:r>
            <a:r>
              <a:rPr lang="en-US" dirty="0"/>
              <a:t> </a:t>
            </a:r>
            <a:r>
              <a:rPr lang="en-US" dirty="0" err="1"/>
              <a:t>są</a:t>
            </a:r>
            <a:r>
              <a:rPr lang="en-US" dirty="0"/>
              <a:t> </a:t>
            </a:r>
            <a:r>
              <a:rPr lang="en-US" dirty="0" err="1"/>
              <a:t>używane</a:t>
            </a:r>
            <a:r>
              <a:rPr lang="en-US" dirty="0"/>
              <a:t> do </a:t>
            </a:r>
            <a:r>
              <a:rPr lang="en-US" dirty="0" err="1"/>
              <a:t>uwierzytelniania</a:t>
            </a:r>
            <a:r>
              <a:rPr lang="en-US" dirty="0"/>
              <a:t> </a:t>
            </a:r>
            <a:r>
              <a:rPr lang="en-US" dirty="0" err="1"/>
              <a:t>zapytań</a:t>
            </a:r>
            <a:r>
              <a:rPr lang="en-US" dirty="0"/>
              <a:t> HTTP do </a:t>
            </a:r>
            <a:r>
              <a:rPr lang="en-US" dirty="0" err="1"/>
              <a:t>innych</a:t>
            </a:r>
            <a:r>
              <a:rPr lang="en-US" dirty="0"/>
              <a:t> </a:t>
            </a:r>
            <a:r>
              <a:rPr lang="en-US" dirty="0" err="1"/>
              <a:t>serwisów</a:t>
            </a:r>
            <a:endParaRPr lang="en-US" dirty="0"/>
          </a:p>
          <a:p>
            <a:pPr lvl="1"/>
            <a:r>
              <a:rPr lang="en-US" dirty="0"/>
              <a:t>Connection string do </a:t>
            </a:r>
            <a:r>
              <a:rPr lang="en-US" dirty="0" err="1"/>
              <a:t>systemu</a:t>
            </a:r>
            <a:r>
              <a:rPr lang="en-US" dirty="0"/>
              <a:t> </a:t>
            </a:r>
            <a:r>
              <a:rPr lang="en-US" dirty="0" err="1"/>
              <a:t>kolejkowego</a:t>
            </a:r>
            <a:r>
              <a:rPr lang="en-US" dirty="0"/>
              <a:t> (Azure Service Bus)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988F9C5-4B48-455C-A3FF-A9742700BE22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781CD01-7811-409A-8556-23DA0E5E3F02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</p:spTree>
    <p:extLst>
      <p:ext uri="{BB962C8B-B14F-4D97-AF65-F5344CB8AC3E}">
        <p14:creationId xmlns:p14="http://schemas.microsoft.com/office/powerpoint/2010/main" val="369665232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4E3AED-0EE8-4EAF-A750-7E0792981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Przykładowe wdrożenia</a:t>
            </a:r>
          </a:p>
        </p:txBody>
      </p:sp>
      <p:pic>
        <p:nvPicPr>
          <p:cNvPr id="13" name="Content Placeholder 8" descr="A close up of a sign&#10;&#10;Description generated with high confidence">
            <a:extLst>
              <a:ext uri="{FF2B5EF4-FFF2-40B4-BE49-F238E27FC236}">
                <a16:creationId xmlns:a16="http://schemas.microsoft.com/office/drawing/2014/main" id="{F379EF53-B3FC-490A-A89C-B6F2C17B5E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551" y="279139"/>
            <a:ext cx="8082329" cy="6061747"/>
          </a:xfrm>
        </p:spPr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EA8E70C-3777-42E4-ADBE-52F24E036BCE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50C732-83F8-4216-B548-6CB3ADAF9060}"/>
              </a:ext>
            </a:extLst>
          </p:cNvPr>
          <p:cNvSpPr txBox="1"/>
          <p:nvPr/>
        </p:nvSpPr>
        <p:spPr>
          <a:xfrm>
            <a:off x="2830624" y="6394195"/>
            <a:ext cx="969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https://rahulpnath.com/blog/azure-key-vault-digital-signatures-and-offline-verification/</a:t>
            </a:r>
          </a:p>
        </p:txBody>
      </p:sp>
    </p:spTree>
    <p:extLst>
      <p:ext uri="{BB962C8B-B14F-4D97-AF65-F5344CB8AC3E}">
        <p14:creationId xmlns:p14="http://schemas.microsoft.com/office/powerpoint/2010/main" val="251755026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15DBB-60AA-4527-8422-50C3D9A3F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Ile </a:t>
            </a:r>
            <a:r>
              <a:rPr lang="en-US" dirty="0" err="1"/>
              <a:t>mnie</a:t>
            </a:r>
            <a:r>
              <a:rPr lang="en-US" dirty="0"/>
              <a:t> to </a:t>
            </a:r>
            <a:r>
              <a:rPr lang="en-US" dirty="0" err="1"/>
              <a:t>będzie</a:t>
            </a:r>
            <a:r>
              <a:rPr lang="en-US" dirty="0"/>
              <a:t> </a:t>
            </a:r>
            <a:r>
              <a:rPr lang="en-US" dirty="0" err="1"/>
              <a:t>kosztować</a:t>
            </a:r>
            <a:r>
              <a:rPr lang="en-US" dirty="0"/>
              <a:t>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B0F82-DAF8-4B00-9783-64A03BE867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7428" y="1583490"/>
            <a:ext cx="9797143" cy="4412453"/>
          </a:xfrm>
          <a:prstGeom prst="rect">
            <a:avLst/>
          </a:prstGeom>
        </p:spPr>
      </p:pic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727089E-4211-4C45-A067-6A04E3D0A162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C8C0E6A-A132-4197-817D-311B355974D1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236185249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D84B1-02CA-41E3-950D-B62010E80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Dołącz</a:t>
            </a:r>
            <a:r>
              <a:rPr lang="en-US" dirty="0"/>
              <a:t> do </a:t>
            </a:r>
            <a:r>
              <a:rPr lang="en-US" dirty="0" err="1"/>
              <a:t>nas</a:t>
            </a:r>
            <a:r>
              <a:rPr lang="en-US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0CF68-30C9-47A7-866C-04B98E9D6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4400" dirty="0"/>
          </a:p>
          <a:p>
            <a:endParaRPr lang="en-US" sz="4400" dirty="0"/>
          </a:p>
          <a:p>
            <a:pPr marL="0" indent="0">
              <a:buNone/>
            </a:pPr>
            <a:r>
              <a:rPr lang="en-US" sz="4400" dirty="0"/>
              <a:t>https://www.predica.pl/careers/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26AE4364-40D8-437F-87CE-D2E1550CD7BD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" b="198"/>
          <a:stretch>
            <a:fillRect/>
          </a:stretch>
        </p:blipFill>
        <p:spPr/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F39306-E00D-4BEE-95DC-2BC315880C5B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pl-PL" sz="2400" dirty="0"/>
              <a:t>Mateusz Dudek</a:t>
            </a:r>
          </a:p>
          <a:p>
            <a:r>
              <a:rPr lang="pl-PL" sz="2400" dirty="0"/>
              <a:t>mateusz.dudek@predica.pl</a:t>
            </a:r>
            <a:br>
              <a:rPr lang="pl-PL" sz="2400" dirty="0"/>
            </a:br>
            <a:endParaRPr lang="pl-PL" sz="2400" dirty="0"/>
          </a:p>
        </p:txBody>
      </p:sp>
      <p:pic>
        <p:nvPicPr>
          <p:cNvPr id="11" name="Obraz 9">
            <a:extLst>
              <a:ext uri="{FF2B5EF4-FFF2-40B4-BE49-F238E27FC236}">
                <a16:creationId xmlns:a16="http://schemas.microsoft.com/office/drawing/2014/main" id="{B38B0236-9F5B-4051-8246-7D8BE6F3012D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>
          <a:blip r:embed="rId3"/>
          <a:srcRect l="624" r="624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168238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9FE10-665F-4086-84BA-17A369AA1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https://github.com/mateudu/MAUGPL.KeyVaut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FF90F-CB91-4B23-B2EE-8CE2AEE2F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99C0A11-759B-43C7-9C51-C43AEA6C4A77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9DCE097-FC93-4733-9ECF-3B6478471CA6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</p:spTree>
    <p:extLst>
      <p:ext uri="{BB962C8B-B14F-4D97-AF65-F5344CB8AC3E}">
        <p14:creationId xmlns:p14="http://schemas.microsoft.com/office/powerpoint/2010/main" val="379106424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D84B1-02CA-41E3-950D-B62010E80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mnie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0CF68-30C9-47A7-866C-04B98E9D6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Developer</a:t>
            </a:r>
          </a:p>
          <a:p>
            <a:r>
              <a:rPr lang="en-US" sz="2800" dirty="0"/>
              <a:t>ASP.NET, Azure, Hybrid Solutions</a:t>
            </a:r>
          </a:p>
          <a:p>
            <a:r>
              <a:rPr lang="en-US" sz="2800" dirty="0" err="1"/>
              <a:t>Pasjonat</a:t>
            </a:r>
            <a:r>
              <a:rPr lang="en-US" sz="2800" dirty="0"/>
              <a:t> </a:t>
            </a:r>
            <a:r>
              <a:rPr lang="en-US" sz="2800" dirty="0" err="1"/>
              <a:t>gotowania</a:t>
            </a:r>
            <a:endParaRPr lang="en-US" sz="4400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26AE4364-40D8-437F-87CE-D2E1550CD7BD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" b="198"/>
          <a:stretch>
            <a:fillRect/>
          </a:stretch>
        </p:blipFill>
        <p:spPr/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F39306-E00D-4BEE-95DC-2BC315880C5B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pl-PL" sz="2400" dirty="0"/>
              <a:t>Mateusz Dudek</a:t>
            </a:r>
          </a:p>
          <a:p>
            <a:r>
              <a:rPr lang="pl-PL" sz="2400" dirty="0"/>
              <a:t>mateusz.dudek@predica.pl</a:t>
            </a:r>
            <a:br>
              <a:rPr lang="pl-PL" sz="2400" dirty="0"/>
            </a:br>
            <a:endParaRPr lang="pl-PL" sz="2400" dirty="0"/>
          </a:p>
        </p:txBody>
      </p:sp>
      <p:pic>
        <p:nvPicPr>
          <p:cNvPr id="11" name="Obraz 9">
            <a:extLst>
              <a:ext uri="{FF2B5EF4-FFF2-40B4-BE49-F238E27FC236}">
                <a16:creationId xmlns:a16="http://schemas.microsoft.com/office/drawing/2014/main" id="{B38B0236-9F5B-4051-8246-7D8BE6F3012D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>
          <a:blip r:embed="rId3"/>
          <a:srcRect l="624" r="624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24730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888F-1235-48DD-9F27-1E28D7F17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59AA6-9B98-4FBC-A483-1A6F3C4F7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Wprowadzenie</a:t>
            </a:r>
            <a:endParaRPr lang="en-US" dirty="0"/>
          </a:p>
          <a:p>
            <a:r>
              <a:rPr lang="en-US" dirty="0"/>
              <a:t>Demo: </a:t>
            </a:r>
            <a:r>
              <a:rPr lang="en-US" dirty="0" err="1"/>
              <a:t>Tworzenie</a:t>
            </a:r>
            <a:r>
              <a:rPr lang="en-US" dirty="0"/>
              <a:t> I </a:t>
            </a:r>
            <a:r>
              <a:rPr lang="en-US" dirty="0" err="1"/>
              <a:t>konfiguracja</a:t>
            </a:r>
            <a:endParaRPr lang="pl-PL" dirty="0"/>
          </a:p>
          <a:p>
            <a:r>
              <a:rPr lang="en-US" dirty="0"/>
              <a:t>Demo: </a:t>
            </a:r>
            <a:r>
              <a:rPr lang="en-US" dirty="0" err="1"/>
              <a:t>Wykorzystanie</a:t>
            </a:r>
            <a:r>
              <a:rPr lang="en-US" dirty="0"/>
              <a:t> w </a:t>
            </a:r>
            <a:r>
              <a:rPr lang="en-US" dirty="0" err="1"/>
              <a:t>aplikacji</a:t>
            </a:r>
            <a:endParaRPr lang="pl-PL" dirty="0"/>
          </a:p>
          <a:p>
            <a:r>
              <a:rPr lang="en-US" dirty="0"/>
              <a:t>Demo: </a:t>
            </a:r>
            <a:r>
              <a:rPr lang="en-US" dirty="0" err="1"/>
              <a:t>Wykorzystanie</a:t>
            </a:r>
            <a:r>
              <a:rPr lang="en-US" dirty="0"/>
              <a:t> w </a:t>
            </a:r>
            <a:r>
              <a:rPr lang="en-US" dirty="0" err="1"/>
              <a:t>skryptach</a:t>
            </a:r>
            <a:endParaRPr lang="pl-PL" dirty="0"/>
          </a:p>
          <a:p>
            <a:r>
              <a:rPr lang="en-US" dirty="0"/>
              <a:t>Demo: </a:t>
            </a:r>
            <a:r>
              <a:rPr lang="en-US" dirty="0" err="1"/>
              <a:t>Wykorzystanie</a:t>
            </a:r>
            <a:r>
              <a:rPr lang="en-US" dirty="0"/>
              <a:t> w ARM templates</a:t>
            </a:r>
            <a:endParaRPr lang="pl-PL" dirty="0"/>
          </a:p>
          <a:p>
            <a:r>
              <a:rPr lang="en-US" dirty="0" err="1"/>
              <a:t>Przykładowe</a:t>
            </a:r>
            <a:r>
              <a:rPr lang="en-US" dirty="0"/>
              <a:t> </a:t>
            </a:r>
            <a:r>
              <a:rPr lang="en-US" dirty="0" err="1"/>
              <a:t>wykorzystanie</a:t>
            </a:r>
            <a:endParaRPr lang="en-US" dirty="0"/>
          </a:p>
          <a:p>
            <a:r>
              <a:rPr lang="en-US" dirty="0" err="1"/>
              <a:t>Podsumowanie</a:t>
            </a:r>
            <a:endParaRPr lang="pl-PL" dirty="0"/>
          </a:p>
          <a:p>
            <a:endParaRPr lang="pl-PL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3C12505-6E98-4888-A84F-A94EE1A711EA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3E4E07E-F246-49F5-AD33-7989B4B03808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226280976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C1DAE-B202-4103-AE0D-47BCAD31E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262" y="793751"/>
            <a:ext cx="7858514" cy="901700"/>
          </a:xfrm>
        </p:spPr>
        <p:txBody>
          <a:bodyPr/>
          <a:lstStyle/>
          <a:p>
            <a:r>
              <a:rPr lang="en-US"/>
              <a:t>Azure Key Vault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F257E-3513-4721-959A-BC49F3B78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261" y="1790700"/>
            <a:ext cx="7858515" cy="4133656"/>
          </a:xfrm>
        </p:spPr>
        <p:txBody>
          <a:bodyPr/>
          <a:lstStyle/>
          <a:p>
            <a:r>
              <a:rPr lang="en-US" sz="2000" dirty="0" err="1"/>
              <a:t>Usługa</a:t>
            </a:r>
            <a:r>
              <a:rPr lang="en-US" sz="2000" dirty="0"/>
              <a:t> w Azure </a:t>
            </a:r>
            <a:r>
              <a:rPr lang="en-US" sz="2000" dirty="0" err="1"/>
              <a:t>typu</a:t>
            </a:r>
            <a:r>
              <a:rPr lang="en-US" sz="2000" dirty="0"/>
              <a:t> </a:t>
            </a:r>
            <a:r>
              <a:rPr lang="en-US" sz="2000" b="1" dirty="0"/>
              <a:t>HSM-as-a-Service</a:t>
            </a:r>
          </a:p>
          <a:p>
            <a:r>
              <a:rPr lang="en-US" sz="2000" dirty="0" err="1"/>
              <a:t>Przechowywanie</a:t>
            </a:r>
            <a:r>
              <a:rPr lang="en-US" sz="2000" dirty="0"/>
              <a:t> w </a:t>
            </a:r>
            <a:r>
              <a:rPr lang="en-US" sz="2000" dirty="0" err="1"/>
              <a:t>bezpieczny</a:t>
            </a:r>
            <a:r>
              <a:rPr lang="en-US" sz="2000" dirty="0"/>
              <a:t> </a:t>
            </a:r>
            <a:r>
              <a:rPr lang="en-US" sz="2000" dirty="0" err="1"/>
              <a:t>sposób</a:t>
            </a:r>
            <a:r>
              <a:rPr lang="en-US" sz="2000" dirty="0"/>
              <a:t> </a:t>
            </a:r>
            <a:r>
              <a:rPr lang="en-US" sz="2000" dirty="0" err="1"/>
              <a:t>kluczy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haseł</a:t>
            </a:r>
            <a:endParaRPr lang="en-US" sz="2000" dirty="0"/>
          </a:p>
          <a:p>
            <a:r>
              <a:rPr lang="en-US" sz="2000" dirty="0" err="1"/>
              <a:t>Szyfrowanie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podpisywanie</a:t>
            </a:r>
            <a:r>
              <a:rPr lang="en-US" sz="2000" dirty="0"/>
              <a:t> </a:t>
            </a:r>
            <a:r>
              <a:rPr lang="en-US" sz="2000" dirty="0" err="1"/>
              <a:t>danych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1030" name="Picture 6" descr="Znalezione obrazy dla zapytania Azure KeyVault">
            <a:extLst>
              <a:ext uri="{FF2B5EF4-FFF2-40B4-BE49-F238E27FC236}">
                <a16:creationId xmlns:a16="http://schemas.microsoft.com/office/drawing/2014/main" id="{7E7B139E-AD54-476E-B0D4-B1516D402B12}"/>
              </a:ext>
            </a:extLst>
          </p:cNvPr>
          <p:cNvPicPr>
            <a:picLocks noGrp="1" noChangeAspect="1" noChangeArrowheads="1"/>
          </p:cNvPicPr>
          <p:nvPr>
            <p:ph type="pic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6" r="6226"/>
          <a:stretch>
            <a:fillRect/>
          </a:stretch>
        </p:blipFill>
        <p:spPr bwMode="auto">
          <a:xfrm>
            <a:off x="8401050" y="793751"/>
            <a:ext cx="3790950" cy="2273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Znalezione obrazy dla zapytania HSM security">
            <a:extLst>
              <a:ext uri="{FF2B5EF4-FFF2-40B4-BE49-F238E27FC236}">
                <a16:creationId xmlns:a16="http://schemas.microsoft.com/office/drawing/2014/main" id="{8BCC24C0-6B76-4B1F-AF3F-8C9F0CB7D224}"/>
              </a:ext>
            </a:extLst>
          </p:cNvPr>
          <p:cNvPicPr>
            <a:picLocks noGrp="1" noChangeAspect="1" noChangeArrowheads="1"/>
          </p:cNvPicPr>
          <p:nvPr>
            <p:ph type="pic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61" b="7161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306355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07D69-8B08-49C3-959D-EDDD46848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</a:t>
            </a:r>
            <a:r>
              <a:rPr lang="en-US" dirty="0" err="1"/>
              <a:t>Tworzenie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konfiguracja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3139D-5717-4862-A590-1FCFDE7C1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57E2082-C756-42F2-9A12-916F086CD8AF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B5AAD9F-BA24-40CA-919F-AF6ACF50E65F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418219188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07D69-8B08-49C3-959D-EDDD46848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</a:t>
            </a:r>
            <a:r>
              <a:rPr lang="en-US" dirty="0" err="1"/>
              <a:t>Wykorzystanie</a:t>
            </a:r>
            <a:r>
              <a:rPr lang="en-US" dirty="0"/>
              <a:t> w </a:t>
            </a:r>
            <a:r>
              <a:rPr lang="en-US" dirty="0" err="1"/>
              <a:t>aplikacji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3139D-5717-4862-A590-1FCFDE7C1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57E2082-C756-42F2-9A12-916F086CD8AF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B5AAD9F-BA24-40CA-919F-AF6ACF50E65F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119093641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07D69-8B08-49C3-959D-EDDD46848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</a:t>
            </a:r>
            <a:r>
              <a:rPr lang="en-US" dirty="0" err="1"/>
              <a:t>Wykorzystanie</a:t>
            </a:r>
            <a:r>
              <a:rPr lang="en-US" dirty="0"/>
              <a:t> w </a:t>
            </a:r>
            <a:r>
              <a:rPr lang="en-US" dirty="0" err="1"/>
              <a:t>skryptach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3139D-5717-4862-A590-1FCFDE7C1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57E2082-C756-42F2-9A12-916F086CD8AF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B5AAD9F-BA24-40CA-919F-AF6ACF50E65F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201301823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07D69-8B08-49C3-959D-EDDD46848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</a:t>
            </a:r>
            <a:r>
              <a:rPr lang="en-US" dirty="0" err="1"/>
              <a:t>Wykorzystanie</a:t>
            </a:r>
            <a:r>
              <a:rPr lang="en-US" dirty="0"/>
              <a:t> w ARM templates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3139D-5717-4862-A590-1FCFDE7C1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57E2082-C756-42F2-9A12-916F086CD8AF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B5AAD9F-BA24-40CA-919F-AF6ACF50E65F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338164336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580CC-1184-4F41-B470-4F3B7C848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Przykładowe</a:t>
            </a:r>
            <a:r>
              <a:rPr lang="en-US" dirty="0"/>
              <a:t> </a:t>
            </a:r>
            <a:r>
              <a:rPr lang="en-US" dirty="0" err="1"/>
              <a:t>wykorzystanie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8F459-45F2-41BC-B185-EEB272B78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A7EB62D-A0EE-49E2-AE3A-7FD7EC120E72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B770C77-B890-4B08-9BFC-2455FAAFD179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211413086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tulowy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ytulowy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pis Firmy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ey Cease Study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Experts-text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Experts-intro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fac09612-e9fd-412c-9bda-80dd1a0d32b8">PREDICA-61-2637</_dlc_DocId>
    <_dlc_DocIdUrl xmlns="fac09612-e9fd-412c-9bda-80dd1a0d32b8">
      <Url>https://predica365.sharepoint.com/Marketing/_layouts/15/DocIdRedir.aspx?ID=PREDICA-61-2637</Url>
      <Description>PREDICA-61-2637</Description>
    </_dlc_DocIdUrl>
  </documentManagement>
</p:properti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2FF295C42C24409E71F617DD3474F5" ma:contentTypeVersion="7" ma:contentTypeDescription="Create a new document." ma:contentTypeScope="" ma:versionID="27026cb962d9fc4beba9a74e30f6a505">
  <xsd:schema xmlns:xsd="http://www.w3.org/2001/XMLSchema" xmlns:xs="http://www.w3.org/2001/XMLSchema" xmlns:p="http://schemas.microsoft.com/office/2006/metadata/properties" xmlns:ns2="fac09612-e9fd-412c-9bda-80dd1a0d32b8" xmlns:ns3="32030eca-36ba-42c8-94f7-7b15e8ef7639" xmlns:ns4="f0dea534-e642-4304-a679-710f13ba22e8" targetNamespace="http://schemas.microsoft.com/office/2006/metadata/properties" ma:root="true" ma:fieldsID="9454608b874b5c7724c1bf1994b713ce" ns2:_="" ns3:_="" ns4:_="">
    <xsd:import namespace="fac09612-e9fd-412c-9bda-80dd1a0d32b8"/>
    <xsd:import namespace="32030eca-36ba-42c8-94f7-7b15e8ef7639"/>
    <xsd:import namespace="f0dea534-e642-4304-a679-710f13ba22e8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SharedWithUsers" minOccurs="0"/>
                <xsd:element ref="ns3:SharingHintHash" minOccurs="0"/>
                <xsd:element ref="ns2:SharedWithDetails" minOccurs="0"/>
                <xsd:element ref="ns2:LastSharedByUser" minOccurs="0"/>
                <xsd:element ref="ns2:LastSharedByTime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c09612-e9fd-412c-9bda-80dd1a0d32b8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4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5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030eca-36ba-42c8-94f7-7b15e8ef7639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2" nillable="true" ma:displayName="Sharing Hint Hash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dea534-e642-4304-a679-710f13ba22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6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7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FDE7AF0-E1F1-4A2A-AA16-AA4F41BF653B}">
  <ds:schemaRefs>
    <ds:schemaRef ds:uri="http://schemas.microsoft.com/office/2006/metadata/properties"/>
    <ds:schemaRef ds:uri="http://schemas.microsoft.com/office/infopath/2007/PartnerControls"/>
    <ds:schemaRef ds:uri="fac09612-e9fd-412c-9bda-80dd1a0d32b8"/>
  </ds:schemaRefs>
</ds:datastoreItem>
</file>

<file path=customXml/itemProps2.xml><?xml version="1.0" encoding="utf-8"?>
<ds:datastoreItem xmlns:ds="http://schemas.openxmlformats.org/officeDocument/2006/customXml" ds:itemID="{19D498BC-0D2A-48B3-876F-867D8FD51029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DF40B68D-EA43-494F-AA5B-4751039EEB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c09612-e9fd-412c-9bda-80dd1a0d32b8"/>
    <ds:schemaRef ds:uri="32030eca-36ba-42c8-94f7-7b15e8ef7639"/>
    <ds:schemaRef ds:uri="f0dea534-e642-4304-a679-710f13ba22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196FAA62-15FD-4878-8731-0E5D4E8CF97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228</Words>
  <Application>Microsoft Office PowerPoint</Application>
  <PresentationFormat>Widescreen</PresentationFormat>
  <Paragraphs>45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Calibre Light</vt:lpstr>
      <vt:lpstr>Calibri</vt:lpstr>
      <vt:lpstr>Calibri Light</vt:lpstr>
      <vt:lpstr>Courier New</vt:lpstr>
      <vt:lpstr>Tytulowy</vt:lpstr>
      <vt:lpstr>1_Tytulowy</vt:lpstr>
      <vt:lpstr>Opis Firmy</vt:lpstr>
      <vt:lpstr>Key Cease Study</vt:lpstr>
      <vt:lpstr>Experts-text</vt:lpstr>
      <vt:lpstr>Experts-intro</vt:lpstr>
      <vt:lpstr>Azure KeyVault  z perspektywy  Dev i Ops 9 spotkanie Wrocławskiej Microsoft Azure User Group Poland</vt:lpstr>
      <vt:lpstr>O mnie</vt:lpstr>
      <vt:lpstr>Agenda</vt:lpstr>
      <vt:lpstr>Azure Key Vault</vt:lpstr>
      <vt:lpstr>Demo: Tworzenie i konfiguracja</vt:lpstr>
      <vt:lpstr>Demo: Wykorzystanie w aplikacji</vt:lpstr>
      <vt:lpstr>Demo: Wykorzystanie w skryptach</vt:lpstr>
      <vt:lpstr>Demo: Wykorzystanie w ARM templates</vt:lpstr>
      <vt:lpstr>Przykładowe wykorzystanie</vt:lpstr>
      <vt:lpstr>Przykładowe wykorzystanie</vt:lpstr>
      <vt:lpstr>Przykładowe wykorzystanie</vt:lpstr>
      <vt:lpstr>Przykładowe wykorzystanie</vt:lpstr>
      <vt:lpstr>Przykładowe wdrożenia</vt:lpstr>
      <vt:lpstr>Ile mnie to będzie kosztować?</vt:lpstr>
      <vt:lpstr>Dołącz do nas!</vt:lpstr>
      <vt:lpstr>https://github.com/mateudu/MAUGPL.KeyVaut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KeyVault  z perspektywy  Dev i Ops 9 spotkanie Wrocławskiej Microsoft Azure User Group Poland</dc:title>
  <dc:creator>Mateusz Dudek</dc:creator>
  <cp:lastModifiedBy>Mateusz Dudek</cp:lastModifiedBy>
  <cp:revision>1</cp:revision>
  <dcterms:created xsi:type="dcterms:W3CDTF">2018-10-14T18:45:24Z</dcterms:created>
  <dcterms:modified xsi:type="dcterms:W3CDTF">2018-10-25T18:40:07Z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46bcd5a-111c-438e-87bd-6a62bd31a3c8_Enabled">
    <vt:lpwstr>True</vt:lpwstr>
  </property>
  <property fmtid="{D5CDD505-2E9C-101B-9397-08002B2CF9AE}" pid="3" name="MSIP_Label_746bcd5a-111c-438e-87bd-6a62bd31a3c8_SiteId">
    <vt:lpwstr>142ae394-1ac7-41cc-a0bc-d39a169cfdfe</vt:lpwstr>
  </property>
  <property fmtid="{D5CDD505-2E9C-101B-9397-08002B2CF9AE}" pid="4" name="MSIP_Label_746bcd5a-111c-438e-87bd-6a62bd31a3c8_Owner">
    <vt:lpwstr>mateusz.dudek@predica.pl</vt:lpwstr>
  </property>
  <property fmtid="{D5CDD505-2E9C-101B-9397-08002B2CF9AE}" pid="5" name="MSIP_Label_746bcd5a-111c-438e-87bd-6a62bd31a3c8_SetDate">
    <vt:lpwstr>2018-10-14T18:45:38.4837840Z</vt:lpwstr>
  </property>
  <property fmtid="{D5CDD505-2E9C-101B-9397-08002B2CF9AE}" pid="6" name="MSIP_Label_746bcd5a-111c-438e-87bd-6a62bd31a3c8_Name">
    <vt:lpwstr>General</vt:lpwstr>
  </property>
  <property fmtid="{D5CDD505-2E9C-101B-9397-08002B2CF9AE}" pid="7" name="MSIP_Label_746bcd5a-111c-438e-87bd-6a62bd31a3c8_Application">
    <vt:lpwstr>Microsoft Azure Information Protection</vt:lpwstr>
  </property>
  <property fmtid="{D5CDD505-2E9C-101B-9397-08002B2CF9AE}" pid="8" name="MSIP_Label_746bcd5a-111c-438e-87bd-6a62bd31a3c8_Extended_MSFT_Method">
    <vt:lpwstr>Automatic</vt:lpwstr>
  </property>
  <property fmtid="{D5CDD505-2E9C-101B-9397-08002B2CF9AE}" pid="9" name="Sensitivity">
    <vt:lpwstr>General</vt:lpwstr>
  </property>
</Properties>
</file>