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8" r:id="rId2"/>
    <p:sldId id="256" r:id="rId3"/>
    <p:sldId id="287" r:id="rId4"/>
    <p:sldId id="359" r:id="rId5"/>
    <p:sldId id="348" r:id="rId6"/>
    <p:sldId id="285" r:id="rId7"/>
    <p:sldId id="351" r:id="rId8"/>
    <p:sldId id="360" r:id="rId9"/>
    <p:sldId id="335" r:id="rId10"/>
    <p:sldId id="361" r:id="rId11"/>
    <p:sldId id="282" r:id="rId12"/>
    <p:sldId id="34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5199" autoAdjust="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otr Rogala" userId="879f120d197dab03" providerId="LiveId" clId="{FD52BFD6-486F-4DB7-8CAA-A1BEAB30650B}"/>
    <pc:docChg chg="undo custSel addSld delSld modSld sldOrd modMainMaster">
      <pc:chgData name="Piotr Rogala" userId="879f120d197dab03" providerId="LiveId" clId="{FD52BFD6-486F-4DB7-8CAA-A1BEAB30650B}" dt="2018-10-14T15:32:35.171" v="417" actId="1076"/>
      <pc:docMkLst>
        <pc:docMk/>
      </pc:docMkLst>
      <pc:sldChg chg="addSp delSp modSp">
        <pc:chgData name="Piotr Rogala" userId="879f120d197dab03" providerId="LiveId" clId="{FD52BFD6-486F-4DB7-8CAA-A1BEAB30650B}" dt="2018-10-14T15:24:22.829" v="366" actId="1038"/>
        <pc:sldMkLst>
          <pc:docMk/>
          <pc:sldMk cId="3640714703" sldId="256"/>
        </pc:sldMkLst>
        <pc:spChg chg="mod">
          <ac:chgData name="Piotr Rogala" userId="879f120d197dab03" providerId="LiveId" clId="{FD52BFD6-486F-4DB7-8CAA-A1BEAB30650B}" dt="2018-10-14T15:23:41.180" v="323" actId="14100"/>
          <ac:spMkLst>
            <pc:docMk/>
            <pc:sldMk cId="3640714703" sldId="256"/>
            <ac:spMk id="2" creationId="{00000000-0000-0000-0000-000000000000}"/>
          </ac:spMkLst>
        </pc:spChg>
        <pc:picChg chg="add mod">
          <ac:chgData name="Piotr Rogala" userId="879f120d197dab03" providerId="LiveId" clId="{FD52BFD6-486F-4DB7-8CAA-A1BEAB30650B}" dt="2018-10-14T15:24:19.403" v="358" actId="1037"/>
          <ac:picMkLst>
            <pc:docMk/>
            <pc:sldMk cId="3640714703" sldId="256"/>
            <ac:picMk id="9" creationId="{BB020C42-475A-402C-A722-FEDA4B532956}"/>
          </ac:picMkLst>
        </pc:picChg>
        <pc:picChg chg="mod">
          <ac:chgData name="Piotr Rogala" userId="879f120d197dab03" providerId="LiveId" clId="{FD52BFD6-486F-4DB7-8CAA-A1BEAB30650B}" dt="2018-10-14T15:24:22.829" v="366" actId="1038"/>
          <ac:picMkLst>
            <pc:docMk/>
            <pc:sldMk cId="3640714703" sldId="256"/>
            <ac:picMk id="19" creationId="{00000000-0000-0000-0000-000000000000}"/>
          </ac:picMkLst>
        </pc:picChg>
        <pc:picChg chg="mod">
          <ac:chgData name="Piotr Rogala" userId="879f120d197dab03" providerId="LiveId" clId="{FD52BFD6-486F-4DB7-8CAA-A1BEAB30650B}" dt="2018-10-14T15:24:16.541" v="348" actId="1037"/>
          <ac:picMkLst>
            <pc:docMk/>
            <pc:sldMk cId="3640714703" sldId="256"/>
            <ac:picMk id="20" creationId="{00000000-0000-0000-0000-000000000000}"/>
          </ac:picMkLst>
        </pc:picChg>
        <pc:picChg chg="mod">
          <ac:chgData name="Piotr Rogala" userId="879f120d197dab03" providerId="LiveId" clId="{FD52BFD6-486F-4DB7-8CAA-A1BEAB30650B}" dt="2018-10-14T15:24:18.433" v="355" actId="1037"/>
          <ac:picMkLst>
            <pc:docMk/>
            <pc:sldMk cId="3640714703" sldId="256"/>
            <ac:picMk id="21" creationId="{00000000-0000-0000-0000-000000000000}"/>
          </ac:picMkLst>
        </pc:picChg>
        <pc:picChg chg="del">
          <ac:chgData name="Piotr Rogala" userId="879f120d197dab03" providerId="LiveId" clId="{FD52BFD6-486F-4DB7-8CAA-A1BEAB30650B}" dt="2018-10-14T15:23:50.923" v="324" actId="478"/>
          <ac:picMkLst>
            <pc:docMk/>
            <pc:sldMk cId="3640714703" sldId="256"/>
            <ac:picMk id="22" creationId="{00000000-0000-0000-0000-000000000000}"/>
          </ac:picMkLst>
        </pc:picChg>
      </pc:sldChg>
      <pc:sldChg chg="modSp">
        <pc:chgData name="Piotr Rogala" userId="879f120d197dab03" providerId="LiveId" clId="{FD52BFD6-486F-4DB7-8CAA-A1BEAB30650B}" dt="2018-10-14T15:26:42.797" v="396" actId="6549"/>
        <pc:sldMkLst>
          <pc:docMk/>
          <pc:sldMk cId="3119593997" sldId="282"/>
        </pc:sldMkLst>
        <pc:spChg chg="mod">
          <ac:chgData name="Piotr Rogala" userId="879f120d197dab03" providerId="LiveId" clId="{FD52BFD6-486F-4DB7-8CAA-A1BEAB30650B}" dt="2018-10-14T15:26:42.797" v="396" actId="6549"/>
          <ac:spMkLst>
            <pc:docMk/>
            <pc:sldMk cId="3119593997" sldId="282"/>
            <ac:spMk id="3" creationId="{00000000-0000-0000-0000-000000000000}"/>
          </ac:spMkLst>
        </pc:spChg>
      </pc:sldChg>
      <pc:sldChg chg="addSp delSp modSp ord">
        <pc:chgData name="Piotr Rogala" userId="879f120d197dab03" providerId="LiveId" clId="{FD52BFD6-486F-4DB7-8CAA-A1BEAB30650B}" dt="2018-10-14T15:27:07.371" v="400" actId="1076"/>
        <pc:sldMkLst>
          <pc:docMk/>
          <pc:sldMk cId="2071354196" sldId="287"/>
        </pc:sldMkLst>
        <pc:spChg chg="mod">
          <ac:chgData name="Piotr Rogala" userId="879f120d197dab03" providerId="LiveId" clId="{FD52BFD6-486F-4DB7-8CAA-A1BEAB30650B}" dt="2018-10-14T15:20:13.986" v="315" actId="2711"/>
          <ac:spMkLst>
            <pc:docMk/>
            <pc:sldMk cId="2071354196" sldId="287"/>
            <ac:spMk id="2" creationId="{00000000-0000-0000-0000-000000000000}"/>
          </ac:spMkLst>
        </pc:spChg>
        <pc:spChg chg="add del mod">
          <ac:chgData name="Piotr Rogala" userId="879f120d197dab03" providerId="LiveId" clId="{FD52BFD6-486F-4DB7-8CAA-A1BEAB30650B}" dt="2018-10-14T15:21:00.719" v="318"/>
          <ac:spMkLst>
            <pc:docMk/>
            <pc:sldMk cId="2071354196" sldId="287"/>
            <ac:spMk id="3" creationId="{3778B6D2-8545-4AAF-90B1-E402B49DC966}"/>
          </ac:spMkLst>
        </pc:spChg>
        <pc:spChg chg="mod">
          <ac:chgData name="Piotr Rogala" userId="879f120d197dab03" providerId="LiveId" clId="{FD52BFD6-486F-4DB7-8CAA-A1BEAB30650B}" dt="2018-10-14T15:27:07.371" v="400" actId="1076"/>
          <ac:spMkLst>
            <pc:docMk/>
            <pc:sldMk cId="2071354196" sldId="287"/>
            <ac:spMk id="4" creationId="{00000000-0000-0000-0000-000000000000}"/>
          </ac:spMkLst>
        </pc:spChg>
        <pc:spChg chg="add del mod">
          <ac:chgData name="Piotr Rogala" userId="879f120d197dab03" providerId="LiveId" clId="{FD52BFD6-486F-4DB7-8CAA-A1BEAB30650B}" dt="2018-10-14T15:21:00.719" v="318"/>
          <ac:spMkLst>
            <pc:docMk/>
            <pc:sldMk cId="2071354196" sldId="287"/>
            <ac:spMk id="5" creationId="{D8220B0E-883C-4B4F-B7BA-78489E37BAB1}"/>
          </ac:spMkLst>
        </pc:spChg>
        <pc:picChg chg="mod">
          <ac:chgData name="Piotr Rogala" userId="879f120d197dab03" providerId="LiveId" clId="{FD52BFD6-486F-4DB7-8CAA-A1BEAB30650B}" dt="2018-10-14T15:27:03.593" v="399" actId="1076"/>
          <ac:picMkLst>
            <pc:docMk/>
            <pc:sldMk cId="2071354196" sldId="287"/>
            <ac:picMk id="1028" creationId="{00000000-0000-0000-0000-000000000000}"/>
          </ac:picMkLst>
        </pc:picChg>
      </pc:sldChg>
      <pc:sldChg chg="ord">
        <pc:chgData name="Piotr Rogala" userId="879f120d197dab03" providerId="LiveId" clId="{FD52BFD6-486F-4DB7-8CAA-A1BEAB30650B}" dt="2018-10-14T15:26:47.383" v="397"/>
        <pc:sldMkLst>
          <pc:docMk/>
          <pc:sldMk cId="1684860627" sldId="335"/>
        </pc:sldMkLst>
      </pc:sldChg>
      <pc:sldChg chg="addSp delSp modSp mod modTransition setBg delAnim modAnim">
        <pc:chgData name="Piotr Rogala" userId="879f120d197dab03" providerId="LiveId" clId="{FD52BFD6-486F-4DB7-8CAA-A1BEAB30650B}" dt="2018-10-14T15:07:35.362" v="177" actId="478"/>
        <pc:sldMkLst>
          <pc:docMk/>
          <pc:sldMk cId="2103890249" sldId="338"/>
        </pc:sldMkLst>
        <pc:spChg chg="mod ord">
          <ac:chgData name="Piotr Rogala" userId="879f120d197dab03" providerId="LiveId" clId="{FD52BFD6-486F-4DB7-8CAA-A1BEAB30650B}" dt="2018-10-14T15:03:05.155" v="117" actId="26606"/>
          <ac:spMkLst>
            <pc:docMk/>
            <pc:sldMk cId="2103890249" sldId="338"/>
            <ac:spMk id="2" creationId="{AD708AFB-79EC-44AD-B991-32142B53642E}"/>
          </ac:spMkLst>
        </pc:spChg>
        <pc:picChg chg="add del mod">
          <ac:chgData name="Piotr Rogala" userId="879f120d197dab03" providerId="LiveId" clId="{FD52BFD6-486F-4DB7-8CAA-A1BEAB30650B}" dt="2018-10-14T15:06:59.909" v="164" actId="478"/>
          <ac:picMkLst>
            <pc:docMk/>
            <pc:sldMk cId="2103890249" sldId="338"/>
            <ac:picMk id="6" creationId="{A7AC5B63-443E-4EA5-9D73-ABBECE905EDD}"/>
          </ac:picMkLst>
        </pc:picChg>
        <pc:picChg chg="mod">
          <ac:chgData name="Piotr Rogala" userId="879f120d197dab03" providerId="LiveId" clId="{FD52BFD6-486F-4DB7-8CAA-A1BEAB30650B}" dt="2018-10-14T15:07:00.506" v="165" actId="1076"/>
          <ac:picMkLst>
            <pc:docMk/>
            <pc:sldMk cId="2103890249" sldId="338"/>
            <ac:picMk id="7" creationId="{E59344B8-D300-4270-A337-47CBEC669E84}"/>
          </ac:picMkLst>
        </pc:picChg>
        <pc:picChg chg="add del">
          <ac:chgData name="Piotr Rogala" userId="879f120d197dab03" providerId="LiveId" clId="{FD52BFD6-486F-4DB7-8CAA-A1BEAB30650B}" dt="2018-10-14T15:07:35.362" v="177" actId="478"/>
          <ac:picMkLst>
            <pc:docMk/>
            <pc:sldMk cId="2103890249" sldId="338"/>
            <ac:picMk id="8" creationId="{7B4C71A5-1D8F-4DE1-BC10-23EFD66D3737}"/>
          </ac:picMkLst>
        </pc:picChg>
        <pc:picChg chg="add del">
          <ac:chgData name="Piotr Rogala" userId="879f120d197dab03" providerId="LiveId" clId="{FD52BFD6-486F-4DB7-8CAA-A1BEAB30650B}" dt="2018-10-14T15:03:05.155" v="117" actId="26606"/>
          <ac:picMkLst>
            <pc:docMk/>
            <pc:sldMk cId="2103890249" sldId="338"/>
            <ac:picMk id="12" creationId="{D2D2C3D0-D5DB-4464-BB3E-2DF035FDB805}"/>
          </ac:picMkLst>
        </pc:picChg>
        <pc:picChg chg="add del mod">
          <ac:chgData name="Piotr Rogala" userId="879f120d197dab03" providerId="LiveId" clId="{FD52BFD6-486F-4DB7-8CAA-A1BEAB30650B}" dt="2018-10-14T14:51:23.561" v="83"/>
          <ac:picMkLst>
            <pc:docMk/>
            <pc:sldMk cId="2103890249" sldId="338"/>
            <ac:picMk id="2050" creationId="{2E41B94C-684E-40D5-ABE8-6CD39A24F81E}"/>
          </ac:picMkLst>
        </pc:picChg>
        <pc:picChg chg="add del mod">
          <ac:chgData name="Piotr Rogala" userId="879f120d197dab03" providerId="LiveId" clId="{FD52BFD6-486F-4DB7-8CAA-A1BEAB30650B}" dt="2018-10-14T15:02:24.911" v="112"/>
          <ac:picMkLst>
            <pc:docMk/>
            <pc:sldMk cId="2103890249" sldId="338"/>
            <ac:picMk id="2052" creationId="{D9EECB0B-8856-410F-8897-3A94B54B4D3A}"/>
          </ac:picMkLst>
        </pc:picChg>
      </pc:sldChg>
      <pc:sldChg chg="addSp delSp modSp">
        <pc:chgData name="Piotr Rogala" userId="879f120d197dab03" providerId="LiveId" clId="{FD52BFD6-486F-4DB7-8CAA-A1BEAB30650B}" dt="2018-10-14T14:42:23.679" v="37" actId="478"/>
        <pc:sldMkLst>
          <pc:docMk/>
          <pc:sldMk cId="2372501781" sldId="347"/>
        </pc:sldMkLst>
        <pc:spChg chg="del">
          <ac:chgData name="Piotr Rogala" userId="879f120d197dab03" providerId="LiveId" clId="{FD52BFD6-486F-4DB7-8CAA-A1BEAB30650B}" dt="2018-10-14T14:41:07.967" v="4" actId="478"/>
          <ac:spMkLst>
            <pc:docMk/>
            <pc:sldMk cId="2372501781" sldId="347"/>
            <ac:spMk id="5" creationId="{73ADC8C2-7E81-41D4-AC49-536774822BC8}"/>
          </ac:spMkLst>
        </pc:spChg>
        <pc:spChg chg="add del mod">
          <ac:chgData name="Piotr Rogala" userId="879f120d197dab03" providerId="LiveId" clId="{FD52BFD6-486F-4DB7-8CAA-A1BEAB30650B}" dt="2018-10-14T14:42:23.679" v="37" actId="478"/>
          <ac:spMkLst>
            <pc:docMk/>
            <pc:sldMk cId="2372501781" sldId="347"/>
            <ac:spMk id="10" creationId="{4B63ADAA-9804-4885-B1B8-6DE52E9FFB8A}"/>
          </ac:spMkLst>
        </pc:spChg>
        <pc:spChg chg="add mod">
          <ac:chgData name="Piotr Rogala" userId="879f120d197dab03" providerId="LiveId" clId="{FD52BFD6-486F-4DB7-8CAA-A1BEAB30650B}" dt="2018-10-14T14:42:04.402" v="32" actId="20577"/>
          <ac:spMkLst>
            <pc:docMk/>
            <pc:sldMk cId="2372501781" sldId="347"/>
            <ac:spMk id="11" creationId="{B19893C4-FAC3-4A11-A747-270202B069BA}"/>
          </ac:spMkLst>
        </pc:spChg>
        <pc:picChg chg="del">
          <ac:chgData name="Piotr Rogala" userId="879f120d197dab03" providerId="LiveId" clId="{FD52BFD6-486F-4DB7-8CAA-A1BEAB30650B}" dt="2018-10-14T14:41:09.998" v="5" actId="478"/>
          <ac:picMkLst>
            <pc:docMk/>
            <pc:sldMk cId="2372501781" sldId="347"/>
            <ac:picMk id="4" creationId="{00000000-0000-0000-0000-000000000000}"/>
          </ac:picMkLst>
        </pc:picChg>
        <pc:picChg chg="del">
          <ac:chgData name="Piotr Rogala" userId="879f120d197dab03" providerId="LiveId" clId="{FD52BFD6-486F-4DB7-8CAA-A1BEAB30650B}" dt="2018-10-14T14:41:03.986" v="3" actId="478"/>
          <ac:picMkLst>
            <pc:docMk/>
            <pc:sldMk cId="2372501781" sldId="347"/>
            <ac:picMk id="8" creationId="{0F3DA90D-22BA-484F-BCC3-9DC133BE8802}"/>
          </ac:picMkLst>
        </pc:picChg>
        <pc:picChg chg="add mod">
          <ac:chgData name="Piotr Rogala" userId="879f120d197dab03" providerId="LiveId" clId="{FD52BFD6-486F-4DB7-8CAA-A1BEAB30650B}" dt="2018-10-14T14:42:20.199" v="36" actId="1076"/>
          <ac:picMkLst>
            <pc:docMk/>
            <pc:sldMk cId="2372501781" sldId="347"/>
            <ac:picMk id="9" creationId="{697F9154-A7F3-459B-BFF4-01D1C5FF8B6C}"/>
          </ac:picMkLst>
        </pc:picChg>
      </pc:sldChg>
      <pc:sldChg chg="delSp modSp">
        <pc:chgData name="Piotr Rogala" userId="879f120d197dab03" providerId="LiveId" clId="{FD52BFD6-486F-4DB7-8CAA-A1BEAB30650B}" dt="2018-10-14T15:24:48.494" v="367" actId="20577"/>
        <pc:sldMkLst>
          <pc:docMk/>
          <pc:sldMk cId="1006984953" sldId="348"/>
        </pc:sldMkLst>
        <pc:spChg chg="mod">
          <ac:chgData name="Piotr Rogala" userId="879f120d197dab03" providerId="LiveId" clId="{FD52BFD6-486F-4DB7-8CAA-A1BEAB30650B}" dt="2018-10-14T15:16:36.877" v="240" actId="20577"/>
          <ac:spMkLst>
            <pc:docMk/>
            <pc:sldMk cId="1006984953" sldId="348"/>
            <ac:spMk id="2" creationId="{F531CBE1-24EC-4753-9536-DA5FB034E6BC}"/>
          </ac:spMkLst>
        </pc:spChg>
        <pc:spChg chg="mod">
          <ac:chgData name="Piotr Rogala" userId="879f120d197dab03" providerId="LiveId" clId="{FD52BFD6-486F-4DB7-8CAA-A1BEAB30650B}" dt="2018-10-14T15:24:48.494" v="367" actId="20577"/>
          <ac:spMkLst>
            <pc:docMk/>
            <pc:sldMk cId="1006984953" sldId="348"/>
            <ac:spMk id="3" creationId="{30304699-9E4D-49EE-B1F6-270CE7BF0F2E}"/>
          </ac:spMkLst>
        </pc:spChg>
        <pc:picChg chg="del mod">
          <ac:chgData name="Piotr Rogala" userId="879f120d197dab03" providerId="LiveId" clId="{FD52BFD6-486F-4DB7-8CAA-A1BEAB30650B}" dt="2018-10-14T15:13:12.300" v="179" actId="478"/>
          <ac:picMkLst>
            <pc:docMk/>
            <pc:sldMk cId="1006984953" sldId="348"/>
            <ac:picMk id="5" creationId="{908633B5-E7CC-41A1-B8A4-ADCA77BFAC57}"/>
          </ac:picMkLst>
        </pc:picChg>
      </pc:sldChg>
      <pc:sldChg chg="del">
        <pc:chgData name="Piotr Rogala" userId="879f120d197dab03" providerId="LiveId" clId="{FD52BFD6-486F-4DB7-8CAA-A1BEAB30650B}" dt="2018-10-14T15:26:51.932" v="398" actId="2696"/>
        <pc:sldMkLst>
          <pc:docMk/>
          <pc:sldMk cId="2531521812" sldId="352"/>
        </pc:sldMkLst>
      </pc:sldChg>
      <pc:sldChg chg="addSp delSp modSp">
        <pc:chgData name="Piotr Rogala" userId="879f120d197dab03" providerId="LiveId" clId="{FD52BFD6-486F-4DB7-8CAA-A1BEAB30650B}" dt="2018-10-14T14:44:49.486" v="71" actId="1035"/>
        <pc:sldMkLst>
          <pc:docMk/>
          <pc:sldMk cId="4006416578" sldId="359"/>
        </pc:sldMkLst>
        <pc:spChg chg="del">
          <ac:chgData name="Piotr Rogala" userId="879f120d197dab03" providerId="LiveId" clId="{FD52BFD6-486F-4DB7-8CAA-A1BEAB30650B}" dt="2018-10-14T14:43:01.301" v="38" actId="478"/>
          <ac:spMkLst>
            <pc:docMk/>
            <pc:sldMk cId="4006416578" sldId="359"/>
            <ac:spMk id="2" creationId="{00000000-0000-0000-0000-000000000000}"/>
          </ac:spMkLst>
        </pc:spChg>
        <pc:spChg chg="del">
          <ac:chgData name="Piotr Rogala" userId="879f120d197dab03" providerId="LiveId" clId="{FD52BFD6-486F-4DB7-8CAA-A1BEAB30650B}" dt="2018-10-14T14:43:01.301" v="38" actId="478"/>
          <ac:spMkLst>
            <pc:docMk/>
            <pc:sldMk cId="4006416578" sldId="359"/>
            <ac:spMk id="3" creationId="{00000000-0000-0000-0000-000000000000}"/>
          </ac:spMkLst>
        </pc:spChg>
        <pc:spChg chg="add del mod">
          <ac:chgData name="Piotr Rogala" userId="879f120d197dab03" providerId="LiveId" clId="{FD52BFD6-486F-4DB7-8CAA-A1BEAB30650B}" dt="2018-10-14T14:43:05.648" v="41" actId="478"/>
          <ac:spMkLst>
            <pc:docMk/>
            <pc:sldMk cId="4006416578" sldId="359"/>
            <ac:spMk id="7" creationId="{3395252B-F7B4-457E-9B1B-C98E0E7061D6}"/>
          </ac:spMkLst>
        </pc:spChg>
        <pc:spChg chg="add del mod">
          <ac:chgData name="Piotr Rogala" userId="879f120d197dab03" providerId="LiveId" clId="{FD52BFD6-486F-4DB7-8CAA-A1BEAB30650B}" dt="2018-10-14T14:43:05.026" v="40" actId="478"/>
          <ac:spMkLst>
            <pc:docMk/>
            <pc:sldMk cId="4006416578" sldId="359"/>
            <ac:spMk id="9" creationId="{04AF3003-DFB7-41E3-996A-292651C76828}"/>
          </ac:spMkLst>
        </pc:spChg>
        <pc:spChg chg="add">
          <ac:chgData name="Piotr Rogala" userId="879f120d197dab03" providerId="LiveId" clId="{FD52BFD6-486F-4DB7-8CAA-A1BEAB30650B}" dt="2018-10-14T14:43:01.709" v="39"/>
          <ac:spMkLst>
            <pc:docMk/>
            <pc:sldMk cId="4006416578" sldId="359"/>
            <ac:spMk id="10" creationId="{CB032587-2698-45F6-937D-CAC170F4B7BB}"/>
          </ac:spMkLst>
        </pc:spChg>
        <pc:spChg chg="add">
          <ac:chgData name="Piotr Rogala" userId="879f120d197dab03" providerId="LiveId" clId="{FD52BFD6-486F-4DB7-8CAA-A1BEAB30650B}" dt="2018-10-14T14:43:01.709" v="39"/>
          <ac:spMkLst>
            <pc:docMk/>
            <pc:sldMk cId="4006416578" sldId="359"/>
            <ac:spMk id="11" creationId="{E89CF885-02E6-4551-B46C-62FDEBCE7B91}"/>
          </ac:spMkLst>
        </pc:spChg>
        <pc:spChg chg="add mod">
          <ac:chgData name="Piotr Rogala" userId="879f120d197dab03" providerId="LiveId" clId="{FD52BFD6-486F-4DB7-8CAA-A1BEAB30650B}" dt="2018-10-14T14:44:49.486" v="71" actId="1035"/>
          <ac:spMkLst>
            <pc:docMk/>
            <pc:sldMk cId="4006416578" sldId="359"/>
            <ac:spMk id="15" creationId="{5A796B10-E610-40C8-BEBC-A9F93486285C}"/>
          </ac:spMkLst>
        </pc:spChg>
        <pc:spChg chg="add mod">
          <ac:chgData name="Piotr Rogala" userId="879f120d197dab03" providerId="LiveId" clId="{FD52BFD6-486F-4DB7-8CAA-A1BEAB30650B}" dt="2018-10-14T14:44:49.486" v="71" actId="1035"/>
          <ac:spMkLst>
            <pc:docMk/>
            <pc:sldMk cId="4006416578" sldId="359"/>
            <ac:spMk id="16" creationId="{A7DAA00C-88EB-4B46-B00A-87BEECA60B8F}"/>
          </ac:spMkLst>
        </pc:spChg>
        <pc:picChg chg="del">
          <ac:chgData name="Piotr Rogala" userId="879f120d197dab03" providerId="LiveId" clId="{FD52BFD6-486F-4DB7-8CAA-A1BEAB30650B}" dt="2018-10-14T14:43:01.301" v="38" actId="478"/>
          <ac:picMkLst>
            <pc:docMk/>
            <pc:sldMk cId="4006416578" sldId="359"/>
            <ac:picMk id="4" creationId="{00000000-0000-0000-0000-000000000000}"/>
          </ac:picMkLst>
        </pc:picChg>
        <pc:picChg chg="del">
          <ac:chgData name="Piotr Rogala" userId="879f120d197dab03" providerId="LiveId" clId="{FD52BFD6-486F-4DB7-8CAA-A1BEAB30650B}" dt="2018-10-14T14:43:01.301" v="38" actId="478"/>
          <ac:picMkLst>
            <pc:docMk/>
            <pc:sldMk cId="4006416578" sldId="359"/>
            <ac:picMk id="5" creationId="{00000000-0000-0000-0000-000000000000}"/>
          </ac:picMkLst>
        </pc:picChg>
        <pc:picChg chg="add">
          <ac:chgData name="Piotr Rogala" userId="879f120d197dab03" providerId="LiveId" clId="{FD52BFD6-486F-4DB7-8CAA-A1BEAB30650B}" dt="2018-10-14T14:43:01.709" v="39"/>
          <ac:picMkLst>
            <pc:docMk/>
            <pc:sldMk cId="4006416578" sldId="359"/>
            <ac:picMk id="12" creationId="{DB17D8D8-3EF1-4F9F-B349-B1B906278581}"/>
          </ac:picMkLst>
        </pc:picChg>
        <pc:picChg chg="add">
          <ac:chgData name="Piotr Rogala" userId="879f120d197dab03" providerId="LiveId" clId="{FD52BFD6-486F-4DB7-8CAA-A1BEAB30650B}" dt="2018-10-14T14:43:01.709" v="39"/>
          <ac:picMkLst>
            <pc:docMk/>
            <pc:sldMk cId="4006416578" sldId="359"/>
            <ac:picMk id="13" creationId="{FE7343DA-BC13-4113-AAAC-A3C6D3394780}"/>
          </ac:picMkLst>
        </pc:picChg>
        <pc:picChg chg="add">
          <ac:chgData name="Piotr Rogala" userId="879f120d197dab03" providerId="LiveId" clId="{FD52BFD6-486F-4DB7-8CAA-A1BEAB30650B}" dt="2018-10-14T14:43:01.709" v="39"/>
          <ac:picMkLst>
            <pc:docMk/>
            <pc:sldMk cId="4006416578" sldId="359"/>
            <ac:picMk id="14" creationId="{C45E27E9-570D-4140-9BA0-3615FE2D9A4D}"/>
          </ac:picMkLst>
        </pc:picChg>
        <pc:picChg chg="add mod">
          <ac:chgData name="Piotr Rogala" userId="879f120d197dab03" providerId="LiveId" clId="{FD52BFD6-486F-4DB7-8CAA-A1BEAB30650B}" dt="2018-10-14T14:44:49.486" v="71" actId="1035"/>
          <ac:picMkLst>
            <pc:docMk/>
            <pc:sldMk cId="4006416578" sldId="359"/>
            <ac:picMk id="17" creationId="{30E6E8B3-1330-4274-8C0F-9F799B7CEE0E}"/>
          </ac:picMkLst>
        </pc:picChg>
        <pc:picChg chg="add mod">
          <ac:chgData name="Piotr Rogala" userId="879f120d197dab03" providerId="LiveId" clId="{FD52BFD6-486F-4DB7-8CAA-A1BEAB30650B}" dt="2018-10-14T14:44:49.486" v="71" actId="1035"/>
          <ac:picMkLst>
            <pc:docMk/>
            <pc:sldMk cId="4006416578" sldId="359"/>
            <ac:picMk id="18" creationId="{FE7343DA-BC13-4113-AAAC-A3C6D3394780}"/>
          </ac:picMkLst>
        </pc:picChg>
        <pc:picChg chg="add mod">
          <ac:chgData name="Piotr Rogala" userId="879f120d197dab03" providerId="LiveId" clId="{FD52BFD6-486F-4DB7-8CAA-A1BEAB30650B}" dt="2018-10-14T14:44:49.486" v="71" actId="1035"/>
          <ac:picMkLst>
            <pc:docMk/>
            <pc:sldMk cId="4006416578" sldId="359"/>
            <ac:picMk id="19" creationId="{C45E27E9-570D-4140-9BA0-3615FE2D9A4D}"/>
          </ac:picMkLst>
        </pc:picChg>
      </pc:sldChg>
      <pc:sldChg chg="modSp">
        <pc:chgData name="Piotr Rogala" userId="879f120d197dab03" providerId="LiveId" clId="{FD52BFD6-486F-4DB7-8CAA-A1BEAB30650B}" dt="2018-10-14T15:25:31.735" v="373" actId="1076"/>
        <pc:sldMkLst>
          <pc:docMk/>
          <pc:sldMk cId="68179284" sldId="360"/>
        </pc:sldMkLst>
        <pc:spChg chg="mod">
          <ac:chgData name="Piotr Rogala" userId="879f120d197dab03" providerId="LiveId" clId="{FD52BFD6-486F-4DB7-8CAA-A1BEAB30650B}" dt="2018-10-14T15:17:35.181" v="309" actId="20577"/>
          <ac:spMkLst>
            <pc:docMk/>
            <pc:sldMk cId="68179284" sldId="360"/>
            <ac:spMk id="2" creationId="{56C9BDFC-268D-45EE-892F-4D4C03296AC2}"/>
          </ac:spMkLst>
        </pc:spChg>
        <pc:spChg chg="mod">
          <ac:chgData name="Piotr Rogala" userId="879f120d197dab03" providerId="LiveId" clId="{FD52BFD6-486F-4DB7-8CAA-A1BEAB30650B}" dt="2018-10-14T15:17:50.032" v="314" actId="20577"/>
          <ac:spMkLst>
            <pc:docMk/>
            <pc:sldMk cId="68179284" sldId="360"/>
            <ac:spMk id="3" creationId="{0955BA4C-9BEA-404D-B4C8-60ED32E1C65F}"/>
          </ac:spMkLst>
        </pc:spChg>
        <pc:picChg chg="mod">
          <ac:chgData name="Piotr Rogala" userId="879f120d197dab03" providerId="LiveId" clId="{FD52BFD6-486F-4DB7-8CAA-A1BEAB30650B}" dt="2018-10-14T15:25:31.735" v="373" actId="1076"/>
          <ac:picMkLst>
            <pc:docMk/>
            <pc:sldMk cId="68179284" sldId="360"/>
            <ac:picMk id="4" creationId="{3E162D4A-0232-4997-8BD3-AE29DF728131}"/>
          </ac:picMkLst>
        </pc:picChg>
        <pc:picChg chg="mod">
          <ac:chgData name="Piotr Rogala" userId="879f120d197dab03" providerId="LiveId" clId="{FD52BFD6-486F-4DB7-8CAA-A1BEAB30650B}" dt="2018-10-14T15:25:27.753" v="372" actId="1076"/>
          <ac:picMkLst>
            <pc:docMk/>
            <pc:sldMk cId="68179284" sldId="360"/>
            <ac:picMk id="1026" creationId="{99A09AAE-5028-4C08-92B2-C216982C12AD}"/>
          </ac:picMkLst>
        </pc:picChg>
      </pc:sldChg>
      <pc:sldChg chg="addSp delSp modSp add">
        <pc:chgData name="Piotr Rogala" userId="879f120d197dab03" providerId="LiveId" clId="{FD52BFD6-486F-4DB7-8CAA-A1BEAB30650B}" dt="2018-10-14T15:32:35.171" v="417" actId="1076"/>
        <pc:sldMkLst>
          <pc:docMk/>
          <pc:sldMk cId="664080431" sldId="361"/>
        </pc:sldMkLst>
        <pc:spChg chg="del mod">
          <ac:chgData name="Piotr Rogala" userId="879f120d197dab03" providerId="LiveId" clId="{FD52BFD6-486F-4DB7-8CAA-A1BEAB30650B}" dt="2018-10-14T15:32:06.445" v="413" actId="478"/>
          <ac:spMkLst>
            <pc:docMk/>
            <pc:sldMk cId="664080431" sldId="361"/>
            <ac:spMk id="2" creationId="{BBB5FD04-13A2-41E8-912A-B7030CC8CD72}"/>
          </ac:spMkLst>
        </pc:spChg>
        <pc:spChg chg="mod">
          <ac:chgData name="Piotr Rogala" userId="879f120d197dab03" providerId="LiveId" clId="{FD52BFD6-486F-4DB7-8CAA-A1BEAB30650B}" dt="2018-10-14T15:32:18.116" v="416" actId="20577"/>
          <ac:spMkLst>
            <pc:docMk/>
            <pc:sldMk cId="664080431" sldId="361"/>
            <ac:spMk id="3" creationId="{61E394F6-183E-4CDD-A2BC-2DD1FED01FB8}"/>
          </ac:spMkLst>
        </pc:spChg>
        <pc:picChg chg="add mod">
          <ac:chgData name="Piotr Rogala" userId="879f120d197dab03" providerId="LiveId" clId="{FD52BFD6-486F-4DB7-8CAA-A1BEAB30650B}" dt="2018-10-14T15:32:35.171" v="417" actId="1076"/>
          <ac:picMkLst>
            <pc:docMk/>
            <pc:sldMk cId="664080431" sldId="361"/>
            <ac:picMk id="4" creationId="{3FD4C31A-3BF0-4D80-97DB-5EBCE092D4E9}"/>
          </ac:picMkLst>
        </pc:picChg>
      </pc:sldChg>
      <pc:sldChg chg="modSp add del">
        <pc:chgData name="Piotr Rogala" userId="879f120d197dab03" providerId="LiveId" clId="{FD52BFD6-486F-4DB7-8CAA-A1BEAB30650B}" dt="2018-10-14T14:44:56.769" v="72" actId="2696"/>
        <pc:sldMkLst>
          <pc:docMk/>
          <pc:sldMk cId="4248174392" sldId="361"/>
        </pc:sldMkLst>
        <pc:spChg chg="mod">
          <ac:chgData name="Piotr Rogala" userId="879f120d197dab03" providerId="LiveId" clId="{FD52BFD6-486F-4DB7-8CAA-A1BEAB30650B}" dt="2018-10-14T14:44:35.423" v="66" actId="20577"/>
          <ac:spMkLst>
            <pc:docMk/>
            <pc:sldMk cId="4248174392" sldId="361"/>
            <ac:spMk id="2" creationId="{ECA15C87-899A-436D-839F-87B46B254325}"/>
          </ac:spMkLst>
        </pc:spChg>
      </pc:sldChg>
      <pc:sldMasterChg chg="modSp">
        <pc:chgData name="Piotr Rogala" userId="879f120d197dab03" providerId="LiveId" clId="{FD52BFD6-486F-4DB7-8CAA-A1BEAB30650B}" dt="2018-10-14T15:23:12.300" v="319" actId="16037"/>
        <pc:sldMasterMkLst>
          <pc:docMk/>
          <pc:sldMasterMk cId="1604763044" sldId="2147483648"/>
        </pc:sldMasterMkLst>
        <pc:spChg chg="mod">
          <ac:chgData name="Piotr Rogala" userId="879f120d197dab03" providerId="LiveId" clId="{FD52BFD6-486F-4DB7-8CAA-A1BEAB30650B}" dt="2018-10-14T15:23:12.300" v="319" actId="16037"/>
          <ac:spMkLst>
            <pc:docMk/>
            <pc:sldMasterMk cId="1604763044" sldId="2147483648"/>
            <ac:spMk id="2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9574-45D6-4E8B-8DAA-A9AFFB2692F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9C53-9324-49EA-BE47-5BC3C1A761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97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66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09C53-9324-49EA-BE47-5BC3C1A7610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27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5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5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84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225732" y="1335384"/>
            <a:ext cx="5646702" cy="639762"/>
          </a:xfr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229800" y="2003920"/>
            <a:ext cx="5646702" cy="4250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24454" y="1335384"/>
            <a:ext cx="5648920" cy="639762"/>
          </a:xfr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4"/>
          </p:nvPr>
        </p:nvSpPr>
        <p:spPr>
          <a:xfrm>
            <a:off x="6324454" y="2003921"/>
            <a:ext cx="5648920" cy="4250828"/>
          </a:xfrm>
        </p:spPr>
        <p:txBody>
          <a:bodyPr/>
          <a:lstStyle>
            <a:lvl2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lang="en-US" sz="24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419-E543-F84C-A876-00A677988216}" type="datetime5">
              <a:rPr lang="en-US" smtClean="0"/>
              <a:t>14-Oct-18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 Presentation Title &gt; View &gt; Header and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30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9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08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58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5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4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29A8-6A29-40B5-BE2B-AF91392E4268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6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ankieta.justcloud.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hyperlink" Target="https://facebook.com/justcloudp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Microsoft-Azure-Users-Group-Poland/ev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azureug.org" TargetMode="External"/><Relationship Id="rId4" Type="http://schemas.openxmlformats.org/officeDocument/2006/relationships/hyperlink" Target="https://www.facebook.com/groups/azureugp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wrocnet" TargetMode="External"/><Relationship Id="rId13" Type="http://schemas.openxmlformats.org/officeDocument/2006/relationships/hyperlink" Target="http://azureug.org/" TargetMode="External"/><Relationship Id="rId3" Type="http://schemas.openxmlformats.org/officeDocument/2006/relationships/hyperlink" Target="https://www.meetup.com/Polish-PowerShell-Group-PPoSh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Wroclaw-DevOps-Meetup" TargetMode="External"/><Relationship Id="rId11" Type="http://schemas.openxmlformats.org/officeDocument/2006/relationships/image" Target="../media/image14.jpg"/><Relationship Id="rId5" Type="http://schemas.openxmlformats.org/officeDocument/2006/relationships/image" Target="../media/image11.jpeg"/><Relationship Id="rId15" Type="http://schemas.openxmlformats.org/officeDocument/2006/relationships/hyperlink" Target="https://www.meetup.com/Cloud4it-Group/" TargetMode="External"/><Relationship Id="rId10" Type="http://schemas.openxmlformats.org/officeDocument/2006/relationships/hyperlink" Target="https://www.meetup.com/SysOpsPolska" TargetMode="External"/><Relationship Id="rId4" Type="http://schemas.openxmlformats.org/officeDocument/2006/relationships/hyperlink" Target="http://slack.justcloud.pl/" TargetMode="External"/><Relationship Id="rId9" Type="http://schemas.openxmlformats.org/officeDocument/2006/relationships/image" Target="../media/image13.png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events/272575403557637" TargetMode="External"/><Relationship Id="rId2" Type="http://schemas.openxmlformats.org/officeDocument/2006/relationships/hyperlink" Target="http://doit-conf.p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nkieta.justcloud.p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ugp.justcloud.pl" TargetMode="External"/><Relationship Id="rId4" Type="http://schemas.openxmlformats.org/officeDocument/2006/relationships/hyperlink" Target="http://prelegent.justcloud.p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708AFB-79EC-44AD-B991-32142B53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69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6600"/>
              <a:t>Hasło </a:t>
            </a:r>
            <a:r>
              <a:rPr lang="pl-PL" sz="6600" b="1"/>
              <a:t>AZURE</a:t>
            </a:r>
            <a:endParaRPr lang="pl-PL" sz="66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59344B8-D300-4270-A337-47CBEC669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51" y="1639690"/>
            <a:ext cx="8009893" cy="52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E394F6-183E-4CDD-A2BC-2DD1FED0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396"/>
            <a:ext cx="10515600" cy="556456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Ankieta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http://ankieta.justcloud.pl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FD4C31A-3BF0-4D80-97DB-5EBCE092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990" y="1824418"/>
            <a:ext cx="6810019" cy="476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8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Today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>
          <a:xfrm>
            <a:off x="838200" y="1825625"/>
            <a:ext cx="1069880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3600" dirty="0" err="1"/>
              <a:t>Session</a:t>
            </a:r>
            <a:r>
              <a:rPr lang="pl-PL" sz="3600" dirty="0"/>
              <a:t> 1: </a:t>
            </a:r>
            <a:r>
              <a:rPr lang="pl-PL" sz="3600" b="1" dirty="0"/>
              <a:t>Azure </a:t>
            </a:r>
            <a:r>
              <a:rPr lang="pl-PL" sz="3600" b="1" dirty="0" err="1"/>
              <a:t>KeyVault</a:t>
            </a:r>
            <a:r>
              <a:rPr lang="pl-PL" sz="3600" b="1" dirty="0"/>
              <a:t> z perspektywy </a:t>
            </a:r>
            <a:r>
              <a:rPr lang="pl-PL" sz="3600" b="1" dirty="0" err="1"/>
              <a:t>Dev</a:t>
            </a:r>
            <a:r>
              <a:rPr lang="pl-PL" sz="3600" b="1" dirty="0"/>
              <a:t> i </a:t>
            </a:r>
            <a:r>
              <a:rPr lang="pl-PL" sz="3600" b="1" dirty="0" err="1"/>
              <a:t>Ops</a:t>
            </a:r>
            <a:br>
              <a:rPr lang="pl-PL" sz="3600" b="1" dirty="0"/>
            </a:br>
            <a:r>
              <a:rPr lang="pl-PL" sz="3600" b="1" dirty="0"/>
              <a:t>						              </a:t>
            </a:r>
            <a:r>
              <a:rPr lang="pl-PL" sz="3600" dirty="0"/>
              <a:t>(Mateusz Dudek)</a:t>
            </a:r>
          </a:p>
          <a:p>
            <a:r>
              <a:rPr lang="pl-PL" sz="3600" dirty="0" err="1"/>
              <a:t>Session</a:t>
            </a:r>
            <a:r>
              <a:rPr lang="pl-PL" sz="3600" dirty="0"/>
              <a:t> 2: </a:t>
            </a:r>
            <a:r>
              <a:rPr lang="pl-PL" sz="3600" b="1" dirty="0"/>
              <a:t>Microsoft Azure w połączeniu z Intune									</a:t>
            </a:r>
            <a:r>
              <a:rPr lang="pl-PL" sz="3600" dirty="0"/>
              <a:t>(Jakub Piesik)</a:t>
            </a:r>
          </a:p>
        </p:txBody>
      </p:sp>
    </p:spTree>
    <p:extLst>
      <p:ext uri="{BB962C8B-B14F-4D97-AF65-F5344CB8AC3E}">
        <p14:creationId xmlns:p14="http://schemas.microsoft.com/office/powerpoint/2010/main" val="311959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697F9154-A7F3-459B-BFF4-01D1C5FF8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76" y="1564545"/>
            <a:ext cx="8632648" cy="5286417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B19893C4-FAC3-4A11-A747-270202B0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25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  <p:extLst/>
          </p:nvPr>
        </p:nvSpPr>
        <p:spPr>
          <a:xfrm>
            <a:off x="1290521" y="1945532"/>
            <a:ext cx="10129736" cy="1569334"/>
          </a:xfrm>
        </p:spPr>
        <p:txBody>
          <a:bodyPr>
            <a:normAutofit/>
          </a:bodyPr>
          <a:lstStyle/>
          <a:p>
            <a:r>
              <a:rPr lang="pl-PL" sz="4800" b="1" dirty="0"/>
              <a:t>[WRO] 11 spotkanie Microsoft Azure User Group Poland we Wrocławiu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Rogala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158" y="5642375"/>
            <a:ext cx="2559258" cy="1057826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0" y="5552669"/>
            <a:ext cx="3244135" cy="1177028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93" y="5816719"/>
            <a:ext cx="2857500" cy="609600"/>
          </a:xfrm>
          <a:prstGeom prst="rect">
            <a:avLst/>
          </a:prstGeom>
        </p:spPr>
      </p:pic>
      <p:sp>
        <p:nvSpPr>
          <p:cNvPr id="24" name="Podtytuł 2"/>
          <p:cNvSpPr txBox="1">
            <a:spLocks/>
          </p:cNvSpPr>
          <p:nvPr/>
        </p:nvSpPr>
        <p:spPr>
          <a:xfrm>
            <a:off x="5361038" y="6600663"/>
            <a:ext cx="1469923" cy="46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Partnerzy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B020C42-475A-402C-A722-FEDA4B532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34" y="5710572"/>
            <a:ext cx="3099666" cy="71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1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latin typeface="Segoe UI Light" panose="020B0502040204020203" pitchFamily="34" charset="0"/>
                <a:cs typeface="Segoe UI Light" panose="020B0502040204020203" pitchFamily="34" charset="0"/>
              </a:rPr>
              <a:t>Sponsor spotkania: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4261875" y="5297464"/>
            <a:ext cx="3668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GB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</a:t>
            </a:r>
            <a:r>
              <a:rPr lang="pl-PL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unit4.com</a:t>
            </a:r>
            <a:endParaRPr lang="en-GB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Image result for unit4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99" y="2319429"/>
            <a:ext cx="6797201" cy="261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5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A796B10-E610-40C8-BEBC-A9F93486285C}"/>
              </a:ext>
            </a:extLst>
          </p:cNvPr>
          <p:cNvSpPr>
            <a:spLocks noGrp="1"/>
          </p:cNvSpPr>
          <p:nvPr/>
        </p:nvSpPr>
        <p:spPr>
          <a:xfrm>
            <a:off x="838200" y="3702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DAA00C-88EB-4B46-B00A-87BEECA60B8F}"/>
              </a:ext>
            </a:extLst>
          </p:cNvPr>
          <p:cNvSpPr>
            <a:spLocks noGrp="1"/>
          </p:cNvSpPr>
          <p:nvPr/>
        </p:nvSpPr>
        <p:spPr>
          <a:xfrm>
            <a:off x="838200" y="18307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working in UNIT4</a:t>
            </a:r>
            <a:endParaRPr lang="pl-PL" dirty="0"/>
          </a:p>
          <a:p>
            <a:pPr lvl="1"/>
            <a:r>
              <a:rPr lang="pl-PL" dirty="0"/>
              <a:t>Team </a:t>
            </a:r>
            <a:r>
              <a:rPr lang="pl-PL" dirty="0" err="1"/>
              <a:t>Lead</a:t>
            </a:r>
            <a:r>
              <a:rPr lang="pl-PL" dirty="0"/>
              <a:t> Cloud Operations </a:t>
            </a:r>
          </a:p>
          <a:p>
            <a:r>
              <a:rPr lang="pl-PL" dirty="0"/>
              <a:t>MVP Azure</a:t>
            </a:r>
            <a:endParaRPr lang="en-US" dirty="0"/>
          </a:p>
          <a:p>
            <a:r>
              <a:rPr lang="en-US" dirty="0"/>
              <a:t>Blog: </a:t>
            </a:r>
            <a:r>
              <a:rPr lang="en-US" b="1" dirty="0">
                <a:hlinkClick r:id="rId3"/>
              </a:rPr>
              <a:t>justcloud.pl</a:t>
            </a:r>
          </a:p>
          <a:p>
            <a:r>
              <a:rPr lang="en-US" dirty="0"/>
              <a:t>FB Page: </a:t>
            </a:r>
            <a:r>
              <a:rPr lang="en-US" b="1" dirty="0">
                <a:hlinkClick r:id="rId4"/>
              </a:rPr>
              <a:t>facebook.com/</a:t>
            </a:r>
            <a:r>
              <a:rPr lang="en-US" b="1" dirty="0" err="1">
                <a:hlinkClick r:id="rId4"/>
              </a:rPr>
              <a:t>justcloudpl</a:t>
            </a:r>
            <a:endParaRPr lang="en-US" b="1" dirty="0">
              <a:hlinkClick r:id="rId4"/>
            </a:endParaRPr>
          </a:p>
          <a:p>
            <a:r>
              <a:rPr lang="en-US" dirty="0"/>
              <a:t>Group leader: </a:t>
            </a:r>
          </a:p>
          <a:p>
            <a:pPr marL="0" indent="0">
              <a:buNone/>
            </a:pPr>
            <a:r>
              <a:rPr lang="en-US" b="1" dirty="0"/>
              <a:t>   Microsoft Azure User Group Poland</a:t>
            </a:r>
          </a:p>
          <a:p>
            <a:pPr marL="0" indent="0">
              <a:buNone/>
            </a:pPr>
            <a:r>
              <a:rPr lang="en-US" dirty="0"/>
              <a:t>   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30E6E8B3-1330-4274-8C0F-9F799B7CE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419" y="721598"/>
            <a:ext cx="2743200" cy="335723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FE7343DA-BC13-4113-AAAC-A3C6D33947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19" y="5552298"/>
            <a:ext cx="2743200" cy="633435"/>
          </a:xfrm>
          <a:prstGeom prst="rect">
            <a:avLst/>
          </a:prstGeom>
        </p:spPr>
      </p:pic>
      <p:pic>
        <p:nvPicPr>
          <p:cNvPr id="19" name="Obraz 18" descr="Obraz zawierający niebo&#10;&#10;Opis wygenerowany przy wysokim poziomie pewności">
            <a:extLst>
              <a:ext uri="{FF2B5EF4-FFF2-40B4-BE49-F238E27FC236}">
                <a16:creationId xmlns:a16="http://schemas.microsoft.com/office/drawing/2014/main" id="{C45E27E9-570D-4140-9BA0-3615FE2D9A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19" y="4213765"/>
            <a:ext cx="2743200" cy="11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31CBE1-24EC-4753-9536-DA5FB034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[WRO] 12 spotkanie MAUGP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304699-9E4D-49EE-B1F6-270CE7BF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sz="4800" b="1" dirty="0"/>
          </a:p>
          <a:p>
            <a:pPr marL="0" indent="0" algn="ctr">
              <a:buNone/>
            </a:pPr>
            <a:r>
              <a:rPr lang="pl-PL" sz="4800" b="1" dirty="0"/>
              <a:t>20.11.2018</a:t>
            </a:r>
          </a:p>
          <a:p>
            <a:pPr marL="0" indent="0">
              <a:buNone/>
            </a:pPr>
            <a:r>
              <a:rPr lang="pl-PL" dirty="0"/>
              <a:t>1. Jarek Bednarz (</a:t>
            </a:r>
            <a:r>
              <a:rPr lang="pl-PL" dirty="0" err="1"/>
              <a:t>CodeTwo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Temat: Przykłady praktycznych zastosowań platformy i infrastruktury Azure w produkcyjnych środowiskach </a:t>
            </a:r>
            <a:r>
              <a:rPr lang="pl-PL" dirty="0" err="1"/>
              <a:t>CodeTwo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2. Piotr </a:t>
            </a:r>
            <a:r>
              <a:rPr lang="pl-PL" dirty="0" err="1"/>
              <a:t>Zmudziński</a:t>
            </a:r>
            <a:r>
              <a:rPr lang="pl-PL" dirty="0"/>
              <a:t> (AB.SA)</a:t>
            </a:r>
          </a:p>
          <a:p>
            <a:pPr marL="457200" lvl="1" indent="0">
              <a:buNone/>
            </a:pPr>
            <a:r>
              <a:rPr lang="pl-PL" dirty="0"/>
              <a:t>Temat: TBD</a:t>
            </a:r>
          </a:p>
        </p:txBody>
      </p:sp>
    </p:spTree>
    <p:extLst>
      <p:ext uri="{BB962C8B-B14F-4D97-AF65-F5344CB8AC3E}">
        <p14:creationId xmlns:p14="http://schemas.microsoft.com/office/powerpoint/2010/main" val="100698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pl-PL" dirty="0"/>
              <a:t>Microsoft </a:t>
            </a:r>
            <a:r>
              <a:rPr lang="pl-PL" dirty="0" err="1"/>
              <a:t>Azure</a:t>
            </a:r>
            <a:r>
              <a:rPr lang="pl-PL" dirty="0"/>
              <a:t> User </a:t>
            </a:r>
            <a:r>
              <a:rPr lang="pl-PL" dirty="0" err="1"/>
              <a:t>Group</a:t>
            </a:r>
            <a:r>
              <a:rPr lang="pl-PL" dirty="0"/>
              <a:t> Poland 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>
          <a:xfrm>
            <a:off x="838200" y="1837656"/>
            <a:ext cx="11139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Meetup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http://www.meetup.com/Microsoft-Azure-Users-Group-Poland/events</a:t>
            </a:r>
            <a:endParaRPr lang="pl-PL" dirty="0">
              <a:hlinkClick r:id="rId3"/>
            </a:endParaRPr>
          </a:p>
          <a:p>
            <a:r>
              <a:rPr lang="pl-PL" dirty="0"/>
              <a:t>Facebook:</a:t>
            </a:r>
          </a:p>
          <a:p>
            <a:pPr lvl="1">
              <a:buNone/>
            </a:pPr>
            <a:r>
              <a:rPr lang="pl-PL" dirty="0">
                <a:hlinkClick r:id="rId4"/>
              </a:rPr>
              <a:t>https://www.facebook.com/groups/azureugpl</a:t>
            </a:r>
          </a:p>
          <a:p>
            <a:r>
              <a:rPr lang="pl-PL" dirty="0"/>
              <a:t>Web:</a:t>
            </a:r>
          </a:p>
          <a:p>
            <a:pPr marL="457200" lvl="1" indent="0">
              <a:buNone/>
            </a:pPr>
            <a:r>
              <a:rPr lang="pl-PL" dirty="0">
                <a:hlinkClick r:id="rId5"/>
              </a:rPr>
              <a:t>http://azureug.org</a:t>
            </a:r>
          </a:p>
          <a:p>
            <a:pPr marL="0" indent="0">
              <a:buNone/>
            </a:pPr>
            <a:endParaRPr lang="pl-PL" sz="2400" b="1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804" y="3818701"/>
            <a:ext cx="7673012" cy="2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a 20">
            <a:extLst>
              <a:ext uri="{FF2B5EF4-FFF2-40B4-BE49-F238E27FC236}">
                <a16:creationId xmlns:a16="http://schemas.microsoft.com/office/drawing/2014/main" id="{635706DC-C9E8-41AB-A5D7-AF1D0C2FC3E6}"/>
              </a:ext>
            </a:extLst>
          </p:cNvPr>
          <p:cNvGrpSpPr/>
          <p:nvPr/>
        </p:nvGrpSpPr>
        <p:grpSpPr>
          <a:xfrm>
            <a:off x="7944673" y="1081280"/>
            <a:ext cx="3325407" cy="2982286"/>
            <a:chOff x="8281891" y="533210"/>
            <a:chExt cx="3325407" cy="2982286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13F12947-B88D-4909-BCB8-A516572EC9B6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8281891" y="2768876"/>
              <a:ext cx="3325407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7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PPOSH</a:t>
              </a: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3"/>
                </a:rPr>
                <a:t>https://www.meetup.com/Polish-PowerShell-Group-PPoSh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4"/>
              </a:endParaRPr>
            </a:p>
          </p:txBody>
        </p:sp>
        <p:pic>
          <p:nvPicPr>
            <p:cNvPr id="1026" name="Picture 2" descr="http://geekweekwro.pl/images/groups/pposhg.jpg">
              <a:extLst>
                <a:ext uri="{FF2B5EF4-FFF2-40B4-BE49-F238E27FC236}">
                  <a16:creationId xmlns:a16="http://schemas.microsoft.com/office/drawing/2014/main" id="{43320BFC-BF1A-4482-83E6-7F8398F01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150" y="533210"/>
              <a:ext cx="2218888" cy="221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13F324E2-A060-4942-91C6-FDA484F2D5F5}"/>
              </a:ext>
            </a:extLst>
          </p:cNvPr>
          <p:cNvGrpSpPr/>
          <p:nvPr/>
        </p:nvGrpSpPr>
        <p:grpSpPr>
          <a:xfrm>
            <a:off x="4287782" y="1159374"/>
            <a:ext cx="3326182" cy="2904192"/>
            <a:chOff x="4704278" y="659193"/>
            <a:chExt cx="3326182" cy="2904192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CD2EFFE5-A12F-4094-8EAD-608474C1D9F4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4789889" y="2816765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7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DevOps</a:t>
              </a:r>
              <a:r>
                <a:rPr kumimoji="0" lang="pl-PL" sz="7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Wrocław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6"/>
                </a:rPr>
                <a:t>https://www.meetup.com/Wroclaw-DevOps-Meetup</a:t>
              </a:r>
              <a:endParaRPr kumimoji="0" lang="pl-P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l-P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pic>
          <p:nvPicPr>
            <p:cNvPr id="1030" name="Picture 6" descr="http://geekweekwro.pl/images/groups/devops.png">
              <a:extLst>
                <a:ext uri="{FF2B5EF4-FFF2-40B4-BE49-F238E27FC236}">
                  <a16:creationId xmlns:a16="http://schemas.microsoft.com/office/drawing/2014/main" id="{0BAB1E82-C02F-4207-96B5-B12AED05D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278" y="659193"/>
              <a:ext cx="3326182" cy="209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6AFCD3F1-24EB-45C2-B578-46E0013D4E7E}"/>
              </a:ext>
            </a:extLst>
          </p:cNvPr>
          <p:cNvGrpSpPr/>
          <p:nvPr/>
        </p:nvGrpSpPr>
        <p:grpSpPr>
          <a:xfrm>
            <a:off x="510622" y="4192670"/>
            <a:ext cx="3154960" cy="2237447"/>
            <a:chOff x="3702727" y="3722297"/>
            <a:chExt cx="3154960" cy="2237447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2EFBCA66-1F56-465B-A17A-4F21877E2CA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3702727" y="5213124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2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Wrocław .NET User Group</a:t>
              </a:r>
              <a:endParaRPr kumimoji="0" lang="pl-PL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8"/>
                </a:rPr>
                <a:t>https://www.meetup.com/wrocnet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4"/>
              </a:endParaRPr>
            </a:p>
          </p:txBody>
        </p:sp>
        <p:pic>
          <p:nvPicPr>
            <p:cNvPr id="1032" name="Picture 8" descr="http://geekweekwro.pl/images/groups/wrocnet-logo.png">
              <a:extLst>
                <a:ext uri="{FF2B5EF4-FFF2-40B4-BE49-F238E27FC236}">
                  <a16:creationId xmlns:a16="http://schemas.microsoft.com/office/drawing/2014/main" id="{27C98661-71B5-41C6-AD4F-292EE2752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457" y="3722297"/>
              <a:ext cx="28575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70BD0D41-C4EB-4477-AF1C-B66177C488CB}"/>
              </a:ext>
            </a:extLst>
          </p:cNvPr>
          <p:cNvGrpSpPr/>
          <p:nvPr/>
        </p:nvGrpSpPr>
        <p:grpSpPr>
          <a:xfrm>
            <a:off x="7944673" y="4940170"/>
            <a:ext cx="3552330" cy="1589542"/>
            <a:chOff x="7308761" y="4444405"/>
            <a:chExt cx="3552330" cy="158954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789A5AC1-E346-4DD1-9680-E0175CBD21E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7501708" y="5287327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3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SysOps</a:t>
              </a:r>
              <a:r>
                <a:rPr kumimoji="0" lang="pl-PL" sz="3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Polska</a:t>
              </a:r>
              <a:endPara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10"/>
                </a:rPr>
                <a:t>https://www.meetup.com/SysOpsPolska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4"/>
              </a:endParaRPr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FA33B564-BB05-4304-8F77-D8C2BA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61" y="4444405"/>
              <a:ext cx="3552330" cy="742448"/>
            </a:xfrm>
            <a:prstGeom prst="rect">
              <a:avLst/>
            </a:prstGeom>
          </p:spPr>
        </p:pic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9A664F00-93F6-41D3-8D77-B2C44DBCB8A6}"/>
              </a:ext>
            </a:extLst>
          </p:cNvPr>
          <p:cNvGrpSpPr/>
          <p:nvPr/>
        </p:nvGrpSpPr>
        <p:grpSpPr>
          <a:xfrm>
            <a:off x="4364361" y="4631864"/>
            <a:ext cx="3173023" cy="1897848"/>
            <a:chOff x="480743" y="3861058"/>
            <a:chExt cx="3173023" cy="1897848"/>
          </a:xfrm>
        </p:grpSpPr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40F41451-54F3-4DB0-8B13-327C6BEE1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43" y="3861058"/>
              <a:ext cx="3173023" cy="1151228"/>
            </a:xfrm>
            <a:prstGeom prst="rect">
              <a:avLst/>
            </a:prstGeom>
          </p:spPr>
        </p:pic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A425F7D0-1F3E-40D4-8692-FC72BC3FD917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489774" y="5012286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8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MAUGP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4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13"/>
                </a:rPr>
                <a:t>http://azureug.org</a:t>
              </a:r>
              <a:endParaRPr kumimoji="0" lang="pl-PL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pl-PL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E29866D-85C5-420B-8DB3-32ABD2DF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Grupy we </a:t>
            </a:r>
            <a:r>
              <a:rPr lang="pl-PL" dirty="0" err="1"/>
              <a:t>Wro</a:t>
            </a:r>
            <a:endParaRPr lang="en-US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13739B52-AD04-40CE-99E9-C2A670714E70}"/>
              </a:ext>
            </a:extLst>
          </p:cNvPr>
          <p:cNvGrpSpPr/>
          <p:nvPr/>
        </p:nvGrpSpPr>
        <p:grpSpPr>
          <a:xfrm>
            <a:off x="1066475" y="1690688"/>
            <a:ext cx="2581363" cy="2029143"/>
            <a:chOff x="1193683" y="1533502"/>
            <a:chExt cx="2581363" cy="2029143"/>
          </a:xfrm>
        </p:grpSpPr>
        <p:pic>
          <p:nvPicPr>
            <p:cNvPr id="2" name="Picture 2" descr="Image result for cloud4it">
              <a:extLst>
                <a:ext uri="{FF2B5EF4-FFF2-40B4-BE49-F238E27FC236}">
                  <a16:creationId xmlns:a16="http://schemas.microsoft.com/office/drawing/2014/main" id="{3F0E40E0-FBEB-4B10-B884-FC51A7E34D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40" b="28342"/>
            <a:stretch/>
          </p:blipFill>
          <p:spPr bwMode="auto">
            <a:xfrm>
              <a:off x="1193683" y="1533502"/>
              <a:ext cx="2581363" cy="13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pole tekstowe 2">
              <a:extLst>
                <a:ext uri="{FF2B5EF4-FFF2-40B4-BE49-F238E27FC236}">
                  <a16:creationId xmlns:a16="http://schemas.microsoft.com/office/drawing/2014/main" id="{41AF7A33-23B8-41C8-88D2-24589DD3C60F}"/>
                </a:ext>
              </a:extLst>
            </p:cNvPr>
            <p:cNvSpPr txBox="1"/>
            <p:nvPr/>
          </p:nvSpPr>
          <p:spPr>
            <a:xfrm>
              <a:off x="1246685" y="2947092"/>
              <a:ext cx="247535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400" dirty="0"/>
                <a:t>Cloud4IT</a:t>
              </a:r>
            </a:p>
            <a:p>
              <a:r>
                <a:rPr lang="pl-PL" sz="1000" dirty="0">
                  <a:hlinkClick r:id="rId15"/>
                </a:rPr>
                <a:t>https://www.meetup.com/Cloud4it-Group/</a:t>
              </a:r>
              <a:endParaRPr lang="pl-P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935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C9BDFC-268D-45EE-892F-4D4C0329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Konferencja UNIT4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55BA4C-9BEA-404D-B4C8-60ED32E1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http://doit-conf.pl/</a:t>
            </a:r>
            <a:endParaRPr lang="pl-PL" dirty="0"/>
          </a:p>
          <a:p>
            <a:r>
              <a:rPr lang="pl-PL" dirty="0">
                <a:hlinkClick r:id="rId3"/>
              </a:rPr>
              <a:t>https://www.facebook.com/events/272575403557637</a:t>
            </a:r>
            <a:endParaRPr lang="pl-PL" dirty="0"/>
          </a:p>
        </p:txBody>
      </p:sp>
      <p:pic>
        <p:nvPicPr>
          <p:cNvPr id="1026" name="Picture 2" descr="No automatic alt text available.">
            <a:extLst>
              <a:ext uri="{FF2B5EF4-FFF2-40B4-BE49-F238E27FC236}">
                <a16:creationId xmlns:a16="http://schemas.microsoft.com/office/drawing/2014/main" id="{99A09AAE-5028-4C08-92B2-C216982C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46" y="2930870"/>
            <a:ext cx="6480173" cy="364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E162D4A-0232-4997-8BD3-AE29DF728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884" y="4753418"/>
            <a:ext cx="3904906" cy="18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349"/>
            <a:ext cx="10515600" cy="5242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Ankieta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3"/>
              </a:rPr>
              <a:t>http://ankieta.justcloud.pl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Formularz prelegenta</a:t>
            </a:r>
            <a:endParaRPr sz="40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4"/>
              </a:rPr>
              <a:t>http://prelegent.justcloud.pl</a:t>
            </a:r>
            <a:endParaRPr sz="4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/>
              <a:t>Pre</a:t>
            </a:r>
            <a:r>
              <a:rPr lang="pl-PL" sz="4000" b="1" dirty="0" err="1"/>
              <a:t>zentacje</a:t>
            </a:r>
            <a:endParaRPr lang="en-US" sz="4000" dirty="0"/>
          </a:p>
          <a:p>
            <a:pPr algn="ctr">
              <a:buNone/>
            </a:pPr>
            <a:r>
              <a:rPr lang="en-US" sz="4000" dirty="0">
                <a:hlinkClick r:id="rId5"/>
              </a:rPr>
              <a:t>http://maugp.justcloud.pl</a:t>
            </a:r>
            <a:r>
              <a:rPr lang="en-US" sz="4000" dirty="0"/>
              <a:t> </a:t>
            </a:r>
            <a:endParaRPr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48606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g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50594</TotalTime>
  <Words>269</Words>
  <Application>Microsoft Office PowerPoint</Application>
  <PresentationFormat>Panoramiczny</PresentationFormat>
  <Paragraphs>62</Paragraphs>
  <Slides>12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 Light</vt:lpstr>
      <vt:lpstr>Motyw pakietu Office</vt:lpstr>
      <vt:lpstr>Hasło AZURE</vt:lpstr>
      <vt:lpstr>[WRO] 11 spotkanie Microsoft Azure User Group Poland we Wrocławiu</vt:lpstr>
      <vt:lpstr>Sponsor spotkania:</vt:lpstr>
      <vt:lpstr>Prezentacja programu PowerPoint</vt:lpstr>
      <vt:lpstr>[WRO] 12 spotkanie MAUGP</vt:lpstr>
      <vt:lpstr>Microsoft Azure User Group Poland </vt:lpstr>
      <vt:lpstr>Grupy we Wro</vt:lpstr>
      <vt:lpstr>Konferencja UNIT4</vt:lpstr>
      <vt:lpstr>Prezentacja programu PowerPoint</vt:lpstr>
      <vt:lpstr>Prezentacja programu PowerPoint</vt:lpstr>
      <vt:lpstr>Today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Rogala</dc:creator>
  <cp:lastModifiedBy>Piotr Rogala</cp:lastModifiedBy>
  <cp:revision>136</cp:revision>
  <dcterms:created xsi:type="dcterms:W3CDTF">2016-04-07T19:18:28Z</dcterms:created>
  <dcterms:modified xsi:type="dcterms:W3CDTF">2018-10-14T15:33:48Z</dcterms:modified>
</cp:coreProperties>
</file>