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sldIdLst>
    <p:sldId id="256" r:id="rId6"/>
    <p:sldId id="291" r:id="rId7"/>
    <p:sldId id="30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290" r:id="rId17"/>
    <p:sldId id="305" r:id="rId18"/>
    <p:sldId id="306" r:id="rId19"/>
    <p:sldId id="323" r:id="rId20"/>
    <p:sldId id="307" r:id="rId21"/>
    <p:sldId id="308" r:id="rId22"/>
    <p:sldId id="309" r:id="rId23"/>
    <p:sldId id="310" r:id="rId24"/>
    <p:sldId id="311" r:id="rId25"/>
    <p:sldId id="314" r:id="rId26"/>
    <p:sldId id="316" r:id="rId27"/>
    <p:sldId id="319" r:id="rId28"/>
    <p:sldId id="320" r:id="rId29"/>
    <p:sldId id="322" r:id="rId30"/>
    <p:sldId id="312" r:id="rId31"/>
    <p:sldId id="294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EF"/>
    <a:srgbClr val="375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8BB6-A692-4D43-B8AE-AB9E58BAA5F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0379-F956-4A17-9623-FC7503B78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0586-EA50-465B-B48A-B7AFCBACEAE6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8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B6C4-39FA-4A1C-B6DF-34DD676DC34F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3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87DE-1DB4-45CB-9D84-5671F100BCA3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690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8417-E118-4400-AB10-B9E94C8F0ECC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7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2E6-CFD1-4972-84FF-409D66C509B0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3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D4E-6519-4B70-ABB1-ACB0E372457D}" type="datetime1">
              <a:rPr lang="pl-PL" smtClean="0"/>
              <a:t>27.11.2018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4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B83-B8CE-474C-A2F7-82C001C1334B}" type="datetime1">
              <a:rPr lang="pl-PL" smtClean="0"/>
              <a:t>27.11.2018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6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31B3-2E8C-4E80-8815-26E259BD7704}" type="datetime1">
              <a:rPr lang="pl-PL" smtClean="0"/>
              <a:t>27.11.2018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6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930-CA1A-4181-8CEA-BEA134AC118C}" type="datetime1">
              <a:rPr lang="pl-PL" smtClean="0"/>
              <a:t>27.11.2018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BA5B-2913-45DE-B3F8-006E51E5670D}" type="datetime1">
              <a:rPr lang="pl-PL" smtClean="0"/>
              <a:t>27.11.2018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7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517B-2DD8-41C7-9B9D-05D6F3E68D68}" type="datetime1">
              <a:rPr lang="pl-PL" smtClean="0"/>
              <a:t>27.11.2018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7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BA08-3AAF-42C1-83F4-F61A416F9D47}" type="datetime1">
              <a:rPr lang="pl-PL" smtClean="0"/>
              <a:t>27.11.2018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6743-7949-4354-A3F7-F729383E33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9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tw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google.com/+CodeTwoSoftware" TargetMode="External"/><Relationship Id="rId5" Type="http://schemas.openxmlformats.org/officeDocument/2006/relationships/hyperlink" Target="twitter.com/CodeTwoSoftware" TargetMode="External"/><Relationship Id="rId4" Type="http://schemas.openxmlformats.org/officeDocument/2006/relationships/hyperlink" Target="http://www.facebook.com/codetw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www.codetwo.com/email-signature-products-comparis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8FC20-A9A6-4481-8787-0FEFCC3F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47629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64" y="2323683"/>
            <a:ext cx="7213033" cy="397292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582702" y="2031513"/>
            <a:ext cx="159118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AD and user photo support</a:t>
            </a:r>
            <a:endParaRPr lang="pl-PL" sz="1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4508361"/>
            <a:ext cx="2243238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marketing &amp; analytics</a:t>
            </a:r>
            <a:endParaRPr lang="pl-PL" sz="1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5122263"/>
            <a:ext cx="1985734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One-click CSAT surveys</a:t>
            </a:r>
            <a:endParaRPr lang="pl-PL" sz="1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04175" y="5448235"/>
            <a:ext cx="1734064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l-PL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disclaimer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571816" y="2031513"/>
            <a:ext cx="170729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Logos, banners &amp; social media buttons</a:t>
            </a:r>
            <a:endParaRPr lang="pl-PL" sz="1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580766"/>
            <a:ext cx="10515600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use: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474125"/>
            <a:ext cx="2520142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graphics</a:t>
            </a:r>
            <a:br>
              <a:rPr lang="en-GB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need to download pictures)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C1C5F-4AAE-4C9C-AF4A-3C3B4EEE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6345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" y="1011081"/>
            <a:ext cx="10058400" cy="54708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29F55-474D-47C2-A9FC-19A932D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6906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600145-705E-4EED-AE88-054F4F1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12556-601E-4B73-B066-ACFEF85D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67" y="1149960"/>
            <a:ext cx="9848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2242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 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519"/>
            <a:ext cx="10325793" cy="397461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810AA-608A-4D2F-8825-D474EA10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7583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webApps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 i </a:t>
            </a:r>
            <a:r>
              <a:rPr lang="pl-PL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Gateway: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Hybryda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 webowej z desktopową.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razem z </a:t>
            </a:r>
            <a:r>
              <a:rPr lang="pl-PL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Managerem oraz </a:t>
            </a:r>
            <a:r>
              <a:rPr lang="pl-PL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Gatewayem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tworzą </a:t>
            </a:r>
            <a:r>
              <a:rPr lang="pl-PL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dla aplikacji.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  <a:r>
              <a:rPr lang="pl-PL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brak wsparcia dla TLS 1.0 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9" y="2082862"/>
            <a:ext cx="553403" cy="55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C21FA-51EE-49CC-B2D2-642627C8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05877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3" y="1338263"/>
            <a:ext cx="9860426" cy="492124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7D731-3ECD-419A-8901-74554FA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3410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webJobs: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asynchroniczne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ów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wystawianie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certyfikatów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itp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Notyfikacje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klientów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notyfikacje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emailowe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SMSowe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diagnostyczne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wczesnego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ostrzegania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konieczności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podjęcia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działań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Notyfikacje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kolejek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spójności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danych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9" y="2082862"/>
            <a:ext cx="553403" cy="55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F1947-F425-499C-BEFC-D591D35E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18594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webJobów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widzimy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tutaj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zakres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zastosowań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Core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troche feature troche show stopper,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dużo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legacy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pisanego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starsze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frameworków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Wymagana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zmiana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architektury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troche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dłużej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działających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zawierających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pętle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9" y="2082862"/>
            <a:ext cx="553403" cy="5534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BB5484-8809-4C4E-B075-0E52E828BE7C}"/>
              </a:ext>
            </a:extLst>
          </p:cNvPr>
          <p:cNvSpPr txBox="1">
            <a:spLocks/>
          </p:cNvSpPr>
          <p:nvPr/>
        </p:nvSpPr>
        <p:spPr>
          <a:xfrm>
            <a:off x="2618505" y="5250518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serverless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jest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godzien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poświęceń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C43BAE-4783-4604-96F5-C4A082E8C4F6}"/>
              </a:ext>
            </a:extLst>
          </p:cNvPr>
          <p:cNvSpPr/>
          <p:nvPr/>
        </p:nvSpPr>
        <p:spPr>
          <a:xfrm>
            <a:off x="2410687" y="534970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B11B2-C9AD-4AD8-A01E-F96748CE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2261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services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cały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przetwarzania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wiadomości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teraz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zrealizowany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serwisach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Bezwładność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legendarna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uchuchomienie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dodatkowych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zajmuje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nawet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Tooling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onarzędziowanie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Visual Studio. Remote desktop, remote debugger.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Przypomina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tradycyjne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środowisko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2" y="2069870"/>
            <a:ext cx="1094685" cy="5747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7507B-1A7E-4CE8-8A83-913D46F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98548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services (scaling)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Stare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scalery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praktycznie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było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Nowe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scalery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lepsze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schedulerem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trudno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zbudować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sterownik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rozdzielenia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czasy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cool-down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zależności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która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wykonała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2" y="2114626"/>
            <a:ext cx="1039107" cy="5455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4652C0-59EB-4683-93C3-1FCD21A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959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26297"/>
            <a:ext cx="88960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Przykłady praktycznych zastosowań platformy </a:t>
            </a:r>
            <a:br>
              <a:rPr lang="pl-PL" sz="2600" b="1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600" b="1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infrastruktury Azure w produkcyjnych środowiskach CodeTwo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2" y="3307463"/>
            <a:ext cx="7732222" cy="20736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014B5-5FAE-462A-8AB5-80F0B7E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04028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pozwoliło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szybko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zaimplementować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mechanizm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uwierzytelniania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connectorach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MS Exchange Online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Dobra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pojemność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wygenerowaliśmy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wiele tysięcy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poddomen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smtp.codetwo.online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Jedyny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–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supporcie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zwiększenie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quota.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1" y="2094807"/>
            <a:ext cx="964031" cy="5061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3B90F-7707-47E8-9806-7D791749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5580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Insights: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Około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instancji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użyciu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różnych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poziomach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organizacyjnych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developers, administrators, 2</a:t>
            </a:r>
            <a:r>
              <a:rPr lang="en-US" sz="15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support, 3</a:t>
            </a:r>
            <a:r>
              <a:rPr lang="en-US" sz="15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support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Problemy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objętością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wydajnością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= 1%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mał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responsywność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39" y="2082862"/>
            <a:ext cx="553403" cy="55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C49A8-5BB7-4667-97B5-F2AECEA1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7807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Multitenantowość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czytać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pomocą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GraphAPI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wybrane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atrybuty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użytkowników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opracowania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stopki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API differential queries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pozwala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przeszukać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dosynchronizowania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zmian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Operacje na drzewie AD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5" y="2085530"/>
            <a:ext cx="1086610" cy="5704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97785-AA5D-431B-B1D2-6F54D79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1589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Podstawowy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mechanizm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komunikacji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asynchronicznej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odporny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szybki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Wyzwalają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procesy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functions,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webJobs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made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311729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Dostarczają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metryk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scalerów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41930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9" y="2005617"/>
            <a:ext cx="345595" cy="345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2" y="2367659"/>
            <a:ext cx="585095" cy="3071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56" y="2029147"/>
            <a:ext cx="558977" cy="29346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C82934-0927-47C0-9796-08EB659E9B5F}"/>
              </a:ext>
            </a:extLst>
          </p:cNvPr>
          <p:cNvSpPr txBox="1">
            <a:spLocks/>
          </p:cNvSpPr>
          <p:nvPr/>
        </p:nvSpPr>
        <p:spPr>
          <a:xfrm>
            <a:off x="2618505" y="5077000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8DD72-D1E0-4EFA-8DF6-29AB587A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33817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Bus: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Storage queues 2.0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ają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przeglądać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całości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daje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koordynującym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zupełnie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możliwości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</a:t>
            </a:r>
            <a:r>
              <a:rPr lang="pl-PL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pozwala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trzymać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widoczny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kolejce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końca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przetwarzania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wtedy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jest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przetwarzane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bez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konieczności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implementowania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mechanizmów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powiadamiania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 storage queue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jedynie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leasować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wymaga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dodatkowej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kliencie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viewera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4" y="2033260"/>
            <a:ext cx="1158213" cy="6080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A5774-11C0-42C2-A2F0-427B147B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24</a:t>
            </a:fld>
            <a:endParaRPr lang="pl-PL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55E058-A085-4ECE-A0A9-3E5B0C0FD4FC}"/>
              </a:ext>
            </a:extLst>
          </p:cNvPr>
          <p:cNvSpPr txBox="1">
            <a:spLocks/>
          </p:cNvSpPr>
          <p:nvPr/>
        </p:nvSpPr>
        <p:spPr>
          <a:xfrm>
            <a:off x="2623076" y="5177955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Naiwny mechanizm </a:t>
            </a:r>
            <a:r>
              <a:rPr lang="pl-PL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3CFA88-0631-47F7-ACA0-F319918C2CA2}"/>
              </a:ext>
            </a:extLst>
          </p:cNvPr>
          <p:cNvSpPr/>
          <p:nvPr/>
        </p:nvSpPr>
        <p:spPr>
          <a:xfrm>
            <a:off x="2415258" y="5277146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36881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Cosmos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 &amp; SQL: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505" y="2956043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dużo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operacji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grafach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sobie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obiecujemy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jeszcze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niewiele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wiemy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próbujemy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porównać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SQL pod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względem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wydajności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505" y="4538232"/>
            <a:ext cx="8096599" cy="67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Cosmos DB vs Azure SQL Graph feature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do?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10687" y="3071859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/>
          <p:cNvSpPr/>
          <p:nvPr/>
        </p:nvSpPr>
        <p:spPr>
          <a:xfrm>
            <a:off x="2410687" y="4637423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5" y="1928364"/>
            <a:ext cx="1316717" cy="691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4B545-C1A5-429F-9DC0-58C3688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01693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Services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3616" y="2155144"/>
            <a:ext cx="9450184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(Verizon premium)</a:t>
            </a: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505" y="3632145"/>
            <a:ext cx="8096599" cy="81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Zastąpił d</a:t>
            </a:r>
            <a:r>
              <a:rPr lang="en-US" sz="15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ownload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download.codetwo.com/123/file.exe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realizowane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pomocą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rules engine. 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10687" y="3739648"/>
            <a:ext cx="108066" cy="108066"/>
          </a:xfrm>
          <a:prstGeom prst="ellipse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979"/>
            <a:ext cx="927477" cy="4869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E2CAA-9A3E-4293-A962-F331931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93709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20579" y="3067696"/>
            <a:ext cx="10620632" cy="358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Toll Free (USA &amp; Canada): +1 855 344 66 37 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Toll Free (Australia): +1 800 238 901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(United Kingdom): + 44 20 3139 9098  |  Phone (Germany) + 48 692 04 57 52 88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(All Countries) + 48 75 64 61 001</a:t>
            </a:r>
          </a:p>
          <a:p>
            <a:pPr marL="0" indent="0">
              <a:lnSpc>
                <a:spcPct val="120000"/>
              </a:lnSpc>
              <a:buNone/>
            </a:pPr>
            <a:endParaRPr lang="pl-PL" sz="24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info@codetwo.com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www.codetwo.com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www.facebook.com/codetwo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twitter.com/CodeTwoSoftware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google.com/+CodeTwoSoftware</a:t>
            </a:r>
            <a:endParaRPr lang="pl-PL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55144"/>
            <a:ext cx="10515600" cy="464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AC0DD-246E-456E-A542-0B44C2FC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774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145"/>
            <a:ext cx="10515600" cy="177431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 trusted software vendor and Microsoft partner delivering Office 365 and Exchange solutions to over </a:t>
            </a:r>
            <a:r>
              <a:rPr lang="pl-PL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000 businesses all over the world. </a:t>
            </a: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customer base includes:</a:t>
            </a: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3" y="3867443"/>
            <a:ext cx="10696464" cy="20638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1326297"/>
            <a:ext cx="69527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32E2-F2DB-4309-B29C-81CBE529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280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26297"/>
            <a:ext cx="69527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Usługi Azure których używa CodeTwo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184"/>
            <a:ext cx="10058399" cy="327400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6389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04753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webJobs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52157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50482" y="4651913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74221" y="464179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884525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Insights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88031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53198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497971" y="464179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217667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Gateway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904115" y="4651913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152407" y="4647378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792487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875915" y="302090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Cache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455249" y="4645568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Analytics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443259" y="4641790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780510" y="4651913"/>
            <a:ext cx="932411" cy="3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Machines</a:t>
            </a:r>
            <a:endParaRPr lang="pl-PL" sz="1000" dirty="0">
              <a:solidFill>
                <a:schemeClr val="bg2">
                  <a:lumMod val="25000"/>
                </a:schemeClr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F7FB3-9306-4AB2-AADD-1B6EF1B4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7474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144"/>
            <a:ext cx="10398211" cy="99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Signatures for Office 365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an email signature manager designed for </a:t>
            </a:r>
            <a:b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Office 365 (Exchange-online) in organizations of any size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54" y="3460724"/>
            <a:ext cx="6364400" cy="2291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26297"/>
            <a:ext cx="941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CodeTwo Email Signatures for Office 365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09023-A14C-484D-8270-74A61F1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6775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94472" y="2848290"/>
            <a:ext cx="3466743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can be designed and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admin company-wide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minutes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touching the client machines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7944" y="2848290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to install on the server-side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4473" y="4214828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are added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replies and forwards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(not at the bottom of the email thread)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4" y="2654285"/>
            <a:ext cx="932935" cy="91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09" y="2654285"/>
            <a:ext cx="932935" cy="918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4" y="3979441"/>
            <a:ext cx="932935" cy="9186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47" y="3979441"/>
            <a:ext cx="932935" cy="91865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617944" y="4214828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Images, AD Photos are added as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attachments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paperclip icon and no need to hit „download images”)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606504"/>
            <a:ext cx="10515600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this solution: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10FCF-66F8-47FC-88C2-821773E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2315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09422"/>
            <a:ext cx="10515600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this solution: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91" y="2403508"/>
            <a:ext cx="5803639" cy="3500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503"/>
            <a:ext cx="3894300" cy="228673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2369770"/>
            <a:ext cx="3733800" cy="72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as you type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email in Outlook, OWA and Outlook for Mac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0BBB7-A351-4575-A8D6-E5F414A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47127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2334635"/>
            <a:ext cx="8370001" cy="35880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11050"/>
            <a:ext cx="10515600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this solution: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2083370"/>
            <a:ext cx="3733800" cy="50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signatures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in Sent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25744-3D16-43B7-A99E-BE29C7CC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5317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94472" y="2848291"/>
            <a:ext cx="3449593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editor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non-IT staff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7944" y="2848291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clients, mobile devices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languages</a:t>
            </a: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supported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4473" y="4214829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pl-PL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and secure technology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your email via CodeTwo services in Microsoft datacenters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4" y="2654286"/>
            <a:ext cx="932935" cy="918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09" y="2654286"/>
            <a:ext cx="932934" cy="918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4" y="3979442"/>
            <a:ext cx="932934" cy="9186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47" y="3979442"/>
            <a:ext cx="932934" cy="91865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617944" y="4214829"/>
            <a:ext cx="3301314" cy="136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more – check out the full comparison with Exchange-online transport rules </a:t>
            </a:r>
            <a:r>
              <a:rPr lang="pl-PL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here</a:t>
            </a:r>
            <a:endParaRPr lang="pl-PL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606504"/>
            <a:ext cx="10515600" cy="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this solution:</a:t>
            </a:r>
          </a:p>
          <a:p>
            <a:pPr marL="0" indent="0">
              <a:buNone/>
            </a:pPr>
            <a:endParaRPr lang="pl-PL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66B00-A640-4038-B1D0-7FC0F45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6743-7949-4354-A3F7-F729383E337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02876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Two_PowerPoint_Template" id="{46ED0793-B8FA-4450-8CFF-55379E673335}" vid="{6B3B645D-B9A4-4099-802C-005533870F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78c5b2-2673-42dc-9344-cf67cbc203d4">CODETWO-204-1541</_dlc_DocId>
    <_dlc_DocIdUrl xmlns="7578c5b2-2673-42dc-9344-cf67cbc203d4">
      <Url>http://sp/marketing/_layouts/15/DocIdRedir.aspx?ID=CODETWO-204-1541</Url>
      <Description>CODETWO-204-1541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8F892627F69F449626E535D0BFC8AE" ma:contentTypeVersion="0" ma:contentTypeDescription="Create a new document." ma:contentTypeScope="" ma:versionID="fc4610a7ee01236d565a2f9466f0c232">
  <xsd:schema xmlns:xsd="http://www.w3.org/2001/XMLSchema" xmlns:xs="http://www.w3.org/2001/XMLSchema" xmlns:p="http://schemas.microsoft.com/office/2006/metadata/properties" xmlns:ns2="7578c5b2-2673-42dc-9344-cf67cbc203d4" targetNamespace="http://schemas.microsoft.com/office/2006/metadata/properties" ma:root="true" ma:fieldsID="e8b28a753706903a98ab36e6586c4e98" ns2:_="">
    <xsd:import namespace="7578c5b2-2673-42dc-9344-cf67cbc203d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8c5b2-2673-42dc-9344-cf67cbc203d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5389F-AACA-4587-BE74-C7E68ED3D7FD}">
  <ds:schemaRefs>
    <ds:schemaRef ds:uri="http://schemas.microsoft.com/office/2006/metadata/properties"/>
    <ds:schemaRef ds:uri="7578c5b2-2673-42dc-9344-cf67cbc203d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00EF18-332D-430F-9EEB-6B26DEF32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99384-5722-48CD-BD96-D2B0B65B562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EFEC410-508A-47C5-A123-E14CCFC24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8c5b2-2673-42dc-9344-cf67cbc20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CodeTwo_PowerPoint_Template</Template>
  <TotalTime>119</TotalTime>
  <Words>920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Myriad Arabic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CodeTwo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Tomaszewski (CodeTwo)</dc:creator>
  <cp:lastModifiedBy>Szymon Szczesniak (CodeTwo)</cp:lastModifiedBy>
  <cp:revision>49</cp:revision>
  <dcterms:created xsi:type="dcterms:W3CDTF">2018-03-15T08:37:05Z</dcterms:created>
  <dcterms:modified xsi:type="dcterms:W3CDTF">2018-11-27T14:35:20Z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e44e0053-ec05-4e29-9779-445d03a02825</vt:lpwstr>
  </property>
  <property fmtid="{D5CDD505-2E9C-101B-9397-08002B2CF9AE}" pid="3" name="ContentTypeId">
    <vt:lpwstr>0x010100788F892627F69F449626E535D0BFC8AE</vt:lpwstr>
  </property>
  <property fmtid="{D5CDD505-2E9C-101B-9397-08002B2CF9AE}" pid="4" name="MSIP_Label_d8198848-46d6-4da3-83f5-31b0b495e406_Enabled">
    <vt:lpwstr>True</vt:lpwstr>
  </property>
  <property fmtid="{D5CDD505-2E9C-101B-9397-08002B2CF9AE}" pid="5" name="MSIP_Label_d8198848-46d6-4da3-83f5-31b0b495e406_SiteId">
    <vt:lpwstr>d4fd5c8b-42b0-4e2d-b330-498809917d07</vt:lpwstr>
  </property>
  <property fmtid="{D5CDD505-2E9C-101B-9397-08002B2CF9AE}" pid="6" name="MSIP_Label_d8198848-46d6-4da3-83f5-31b0b495e406_Owner">
    <vt:lpwstr>JAREK@codetwo.com</vt:lpwstr>
  </property>
  <property fmtid="{D5CDD505-2E9C-101B-9397-08002B2CF9AE}" pid="7" name="MSIP_Label_d8198848-46d6-4da3-83f5-31b0b495e406_SetDate">
    <vt:lpwstr>2018-03-19T14:44:55.1793946Z</vt:lpwstr>
  </property>
  <property fmtid="{D5CDD505-2E9C-101B-9397-08002B2CF9AE}" pid="8" name="MSIP_Label_d8198848-46d6-4da3-83f5-31b0b495e406_Name">
    <vt:lpwstr>SuperTajne</vt:lpwstr>
  </property>
  <property fmtid="{D5CDD505-2E9C-101B-9397-08002B2CF9AE}" pid="9" name="MSIP_Label_d8198848-46d6-4da3-83f5-31b0b495e406_Application">
    <vt:lpwstr>Microsoft Azure Information Protection</vt:lpwstr>
  </property>
  <property fmtid="{D5CDD505-2E9C-101B-9397-08002B2CF9AE}" pid="10" name="MSIP_Label_d8198848-46d6-4da3-83f5-31b0b495e406_Extended_MSFT_Method">
    <vt:lpwstr>Automatic</vt:lpwstr>
  </property>
  <property fmtid="{D5CDD505-2E9C-101B-9397-08002B2CF9AE}" pid="11" name="Sensitivity">
    <vt:lpwstr>SuperTajne</vt:lpwstr>
  </property>
</Properties>
</file>