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38" r:id="rId3"/>
    <p:sldId id="287" r:id="rId4"/>
    <p:sldId id="359" r:id="rId5"/>
    <p:sldId id="348" r:id="rId6"/>
    <p:sldId id="285" r:id="rId7"/>
    <p:sldId id="351" r:id="rId8"/>
    <p:sldId id="335" r:id="rId9"/>
    <p:sldId id="282" r:id="rId10"/>
    <p:sldId id="347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5199" autoAdjust="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otr Rogala" userId="879f120d197dab03" providerId="LiveId" clId="{FD52BFD6-486F-4DB7-8CAA-A1BEAB30650B}"/>
    <pc:docChg chg="undo custSel addSld delSld modSld sldOrd modMainMaster">
      <pc:chgData name="Piotr Rogala" userId="879f120d197dab03" providerId="LiveId" clId="{FD52BFD6-486F-4DB7-8CAA-A1BEAB30650B}" dt="2018-10-14T15:32:35.171" v="417" actId="1076"/>
      <pc:docMkLst>
        <pc:docMk/>
      </pc:docMkLst>
      <pc:sldChg chg="addSp delSp modSp">
        <pc:chgData name="Piotr Rogala" userId="879f120d197dab03" providerId="LiveId" clId="{FD52BFD6-486F-4DB7-8CAA-A1BEAB30650B}" dt="2018-10-14T15:24:22.829" v="366" actId="1038"/>
        <pc:sldMkLst>
          <pc:docMk/>
          <pc:sldMk cId="3640714703" sldId="256"/>
        </pc:sldMkLst>
        <pc:spChg chg="mod">
          <ac:chgData name="Piotr Rogala" userId="879f120d197dab03" providerId="LiveId" clId="{FD52BFD6-486F-4DB7-8CAA-A1BEAB30650B}" dt="2018-10-14T15:23:41.180" v="323" actId="14100"/>
          <ac:spMkLst>
            <pc:docMk/>
            <pc:sldMk cId="3640714703" sldId="256"/>
            <ac:spMk id="2" creationId="{00000000-0000-0000-0000-000000000000}"/>
          </ac:spMkLst>
        </pc:spChg>
        <pc:picChg chg="add mod">
          <ac:chgData name="Piotr Rogala" userId="879f120d197dab03" providerId="LiveId" clId="{FD52BFD6-486F-4DB7-8CAA-A1BEAB30650B}" dt="2018-10-14T15:24:19.403" v="358" actId="1037"/>
          <ac:picMkLst>
            <pc:docMk/>
            <pc:sldMk cId="3640714703" sldId="256"/>
            <ac:picMk id="9" creationId="{BB020C42-475A-402C-A722-FEDA4B532956}"/>
          </ac:picMkLst>
        </pc:picChg>
        <pc:picChg chg="mod">
          <ac:chgData name="Piotr Rogala" userId="879f120d197dab03" providerId="LiveId" clId="{FD52BFD6-486F-4DB7-8CAA-A1BEAB30650B}" dt="2018-10-14T15:24:22.829" v="366" actId="1038"/>
          <ac:picMkLst>
            <pc:docMk/>
            <pc:sldMk cId="3640714703" sldId="256"/>
            <ac:picMk id="19" creationId="{00000000-0000-0000-0000-000000000000}"/>
          </ac:picMkLst>
        </pc:picChg>
        <pc:picChg chg="mod">
          <ac:chgData name="Piotr Rogala" userId="879f120d197dab03" providerId="LiveId" clId="{FD52BFD6-486F-4DB7-8CAA-A1BEAB30650B}" dt="2018-10-14T15:24:16.541" v="348" actId="1037"/>
          <ac:picMkLst>
            <pc:docMk/>
            <pc:sldMk cId="3640714703" sldId="256"/>
            <ac:picMk id="20" creationId="{00000000-0000-0000-0000-000000000000}"/>
          </ac:picMkLst>
        </pc:picChg>
        <pc:picChg chg="mod">
          <ac:chgData name="Piotr Rogala" userId="879f120d197dab03" providerId="LiveId" clId="{FD52BFD6-486F-4DB7-8CAA-A1BEAB30650B}" dt="2018-10-14T15:24:18.433" v="355" actId="1037"/>
          <ac:picMkLst>
            <pc:docMk/>
            <pc:sldMk cId="3640714703" sldId="256"/>
            <ac:picMk id="21" creationId="{00000000-0000-0000-0000-000000000000}"/>
          </ac:picMkLst>
        </pc:picChg>
        <pc:picChg chg="del">
          <ac:chgData name="Piotr Rogala" userId="879f120d197dab03" providerId="LiveId" clId="{FD52BFD6-486F-4DB7-8CAA-A1BEAB30650B}" dt="2018-10-14T15:23:50.923" v="324" actId="478"/>
          <ac:picMkLst>
            <pc:docMk/>
            <pc:sldMk cId="3640714703" sldId="256"/>
            <ac:picMk id="22" creationId="{00000000-0000-0000-0000-000000000000}"/>
          </ac:picMkLst>
        </pc:picChg>
      </pc:sldChg>
      <pc:sldChg chg="modSp">
        <pc:chgData name="Piotr Rogala" userId="879f120d197dab03" providerId="LiveId" clId="{FD52BFD6-486F-4DB7-8CAA-A1BEAB30650B}" dt="2018-10-14T15:26:42.797" v="396" actId="6549"/>
        <pc:sldMkLst>
          <pc:docMk/>
          <pc:sldMk cId="3119593997" sldId="282"/>
        </pc:sldMkLst>
        <pc:spChg chg="mod">
          <ac:chgData name="Piotr Rogala" userId="879f120d197dab03" providerId="LiveId" clId="{FD52BFD6-486F-4DB7-8CAA-A1BEAB30650B}" dt="2018-10-14T15:26:42.797" v="396" actId="6549"/>
          <ac:spMkLst>
            <pc:docMk/>
            <pc:sldMk cId="3119593997" sldId="282"/>
            <ac:spMk id="3" creationId="{00000000-0000-0000-0000-000000000000}"/>
          </ac:spMkLst>
        </pc:spChg>
      </pc:sldChg>
      <pc:sldChg chg="addSp delSp modSp ord">
        <pc:chgData name="Piotr Rogala" userId="879f120d197dab03" providerId="LiveId" clId="{FD52BFD6-486F-4DB7-8CAA-A1BEAB30650B}" dt="2018-10-14T15:27:07.371" v="400" actId="1076"/>
        <pc:sldMkLst>
          <pc:docMk/>
          <pc:sldMk cId="2071354196" sldId="287"/>
        </pc:sldMkLst>
        <pc:spChg chg="mod">
          <ac:chgData name="Piotr Rogala" userId="879f120d197dab03" providerId="LiveId" clId="{FD52BFD6-486F-4DB7-8CAA-A1BEAB30650B}" dt="2018-10-14T15:20:13.986" v="315" actId="2711"/>
          <ac:spMkLst>
            <pc:docMk/>
            <pc:sldMk cId="2071354196" sldId="287"/>
            <ac:spMk id="2" creationId="{00000000-0000-0000-0000-000000000000}"/>
          </ac:spMkLst>
        </pc:spChg>
        <pc:spChg chg="add del mod">
          <ac:chgData name="Piotr Rogala" userId="879f120d197dab03" providerId="LiveId" clId="{FD52BFD6-486F-4DB7-8CAA-A1BEAB30650B}" dt="2018-10-14T15:21:00.719" v="318" actId="1076"/>
          <ac:spMkLst>
            <pc:docMk/>
            <pc:sldMk cId="2071354196" sldId="287"/>
            <ac:spMk id="3" creationId="{3778B6D2-8545-4AAF-90B1-E402B49DC966}"/>
          </ac:spMkLst>
        </pc:spChg>
        <pc:spChg chg="mod">
          <ac:chgData name="Piotr Rogala" userId="879f120d197dab03" providerId="LiveId" clId="{FD52BFD6-486F-4DB7-8CAA-A1BEAB30650B}" dt="2018-10-14T15:27:07.371" v="400" actId="1076"/>
          <ac:spMkLst>
            <pc:docMk/>
            <pc:sldMk cId="2071354196" sldId="287"/>
            <ac:spMk id="4" creationId="{00000000-0000-0000-0000-000000000000}"/>
          </ac:spMkLst>
        </pc:spChg>
        <pc:spChg chg="add del mod">
          <ac:chgData name="Piotr Rogala" userId="879f120d197dab03" providerId="LiveId" clId="{FD52BFD6-486F-4DB7-8CAA-A1BEAB30650B}" dt="2018-10-14T15:21:00.719" v="318" actId="1076"/>
          <ac:spMkLst>
            <pc:docMk/>
            <pc:sldMk cId="2071354196" sldId="287"/>
            <ac:spMk id="5" creationId="{D8220B0E-883C-4B4F-B7BA-78489E37BAB1}"/>
          </ac:spMkLst>
        </pc:spChg>
        <pc:picChg chg="mod">
          <ac:chgData name="Piotr Rogala" userId="879f120d197dab03" providerId="LiveId" clId="{FD52BFD6-486F-4DB7-8CAA-A1BEAB30650B}" dt="2018-10-14T15:27:03.593" v="399" actId="1076"/>
          <ac:picMkLst>
            <pc:docMk/>
            <pc:sldMk cId="2071354196" sldId="287"/>
            <ac:picMk id="1028" creationId="{00000000-0000-0000-0000-000000000000}"/>
          </ac:picMkLst>
        </pc:picChg>
      </pc:sldChg>
      <pc:sldChg chg="ord">
        <pc:chgData name="Piotr Rogala" userId="879f120d197dab03" providerId="LiveId" clId="{FD52BFD6-486F-4DB7-8CAA-A1BEAB30650B}" dt="2018-10-14T15:26:47.383" v="397" actId="1076"/>
        <pc:sldMkLst>
          <pc:docMk/>
          <pc:sldMk cId="1684860627" sldId="335"/>
        </pc:sldMkLst>
      </pc:sldChg>
      <pc:sldChg chg="addSp delSp modSp mod modTransition setBg delAnim modAnim">
        <pc:chgData name="Piotr Rogala" userId="879f120d197dab03" providerId="LiveId" clId="{FD52BFD6-486F-4DB7-8CAA-A1BEAB30650B}" dt="2018-10-14T15:07:35.362" v="177" actId="478"/>
        <pc:sldMkLst>
          <pc:docMk/>
          <pc:sldMk cId="2103890249" sldId="338"/>
        </pc:sldMkLst>
        <pc:spChg chg="mod ord">
          <ac:chgData name="Piotr Rogala" userId="879f120d197dab03" providerId="LiveId" clId="{FD52BFD6-486F-4DB7-8CAA-A1BEAB30650B}" dt="2018-10-14T15:03:05.155" v="117" actId="26606"/>
          <ac:spMkLst>
            <pc:docMk/>
            <pc:sldMk cId="2103890249" sldId="338"/>
            <ac:spMk id="2" creationId="{AD708AFB-79EC-44AD-B991-32142B53642E}"/>
          </ac:spMkLst>
        </pc:spChg>
        <pc:picChg chg="add del mod">
          <ac:chgData name="Piotr Rogala" userId="879f120d197dab03" providerId="LiveId" clId="{FD52BFD6-486F-4DB7-8CAA-A1BEAB30650B}" dt="2018-10-14T15:06:59.909" v="164" actId="478"/>
          <ac:picMkLst>
            <pc:docMk/>
            <pc:sldMk cId="2103890249" sldId="338"/>
            <ac:picMk id="6" creationId="{A7AC5B63-443E-4EA5-9D73-ABBECE905EDD}"/>
          </ac:picMkLst>
        </pc:picChg>
        <pc:picChg chg="mod">
          <ac:chgData name="Piotr Rogala" userId="879f120d197dab03" providerId="LiveId" clId="{FD52BFD6-486F-4DB7-8CAA-A1BEAB30650B}" dt="2018-10-14T15:07:00.506" v="165" actId="1076"/>
          <ac:picMkLst>
            <pc:docMk/>
            <pc:sldMk cId="2103890249" sldId="338"/>
            <ac:picMk id="7" creationId="{E59344B8-D300-4270-A337-47CBEC669E84}"/>
          </ac:picMkLst>
        </pc:picChg>
        <pc:picChg chg="add del">
          <ac:chgData name="Piotr Rogala" userId="879f120d197dab03" providerId="LiveId" clId="{FD52BFD6-486F-4DB7-8CAA-A1BEAB30650B}" dt="2018-10-14T15:07:35.362" v="177" actId="478"/>
          <ac:picMkLst>
            <pc:docMk/>
            <pc:sldMk cId="2103890249" sldId="338"/>
            <ac:picMk id="8" creationId="{7B4C71A5-1D8F-4DE1-BC10-23EFD66D3737}"/>
          </ac:picMkLst>
        </pc:picChg>
        <pc:picChg chg="add del">
          <ac:chgData name="Piotr Rogala" userId="879f120d197dab03" providerId="LiveId" clId="{FD52BFD6-486F-4DB7-8CAA-A1BEAB30650B}" dt="2018-10-14T15:03:05.155" v="117" actId="26606"/>
          <ac:picMkLst>
            <pc:docMk/>
            <pc:sldMk cId="2103890249" sldId="338"/>
            <ac:picMk id="12" creationId="{D2D2C3D0-D5DB-4464-BB3E-2DF035FDB805}"/>
          </ac:picMkLst>
        </pc:picChg>
        <pc:picChg chg="add del mod">
          <ac:chgData name="Piotr Rogala" userId="879f120d197dab03" providerId="LiveId" clId="{FD52BFD6-486F-4DB7-8CAA-A1BEAB30650B}" dt="2018-10-14T14:51:23.561" v="83" actId="478"/>
          <ac:picMkLst>
            <pc:docMk/>
            <pc:sldMk cId="2103890249" sldId="338"/>
            <ac:picMk id="2050" creationId="{2E41B94C-684E-40D5-ABE8-6CD39A24F81E}"/>
          </ac:picMkLst>
        </pc:picChg>
        <pc:picChg chg="add del mod">
          <ac:chgData name="Piotr Rogala" userId="879f120d197dab03" providerId="LiveId" clId="{FD52BFD6-486F-4DB7-8CAA-A1BEAB30650B}" dt="2018-10-14T15:02:24.911" v="112" actId="478"/>
          <ac:picMkLst>
            <pc:docMk/>
            <pc:sldMk cId="2103890249" sldId="338"/>
            <ac:picMk id="2052" creationId="{D9EECB0B-8856-410F-8897-3A94B54B4D3A}"/>
          </ac:picMkLst>
        </pc:picChg>
      </pc:sldChg>
      <pc:sldChg chg="addSp delSp modSp">
        <pc:chgData name="Piotr Rogala" userId="879f120d197dab03" providerId="LiveId" clId="{FD52BFD6-486F-4DB7-8CAA-A1BEAB30650B}" dt="2018-10-14T14:42:23.679" v="37" actId="478"/>
        <pc:sldMkLst>
          <pc:docMk/>
          <pc:sldMk cId="2372501781" sldId="347"/>
        </pc:sldMkLst>
        <pc:spChg chg="del">
          <ac:chgData name="Piotr Rogala" userId="879f120d197dab03" providerId="LiveId" clId="{FD52BFD6-486F-4DB7-8CAA-A1BEAB30650B}" dt="2018-10-14T14:41:07.967" v="4" actId="478"/>
          <ac:spMkLst>
            <pc:docMk/>
            <pc:sldMk cId="2372501781" sldId="347"/>
            <ac:spMk id="5" creationId="{73ADC8C2-7E81-41D4-AC49-536774822BC8}"/>
          </ac:spMkLst>
        </pc:spChg>
        <pc:spChg chg="add del mod">
          <ac:chgData name="Piotr Rogala" userId="879f120d197dab03" providerId="LiveId" clId="{FD52BFD6-486F-4DB7-8CAA-A1BEAB30650B}" dt="2018-10-14T14:42:23.679" v="37" actId="478"/>
          <ac:spMkLst>
            <pc:docMk/>
            <pc:sldMk cId="2372501781" sldId="347"/>
            <ac:spMk id="10" creationId="{4B63ADAA-9804-4885-B1B8-6DE52E9FFB8A}"/>
          </ac:spMkLst>
        </pc:spChg>
        <pc:spChg chg="add mod">
          <ac:chgData name="Piotr Rogala" userId="879f120d197dab03" providerId="LiveId" clId="{FD52BFD6-486F-4DB7-8CAA-A1BEAB30650B}" dt="2018-10-14T14:42:04.402" v="32" actId="20577"/>
          <ac:spMkLst>
            <pc:docMk/>
            <pc:sldMk cId="2372501781" sldId="347"/>
            <ac:spMk id="11" creationId="{B19893C4-FAC3-4A11-A747-270202B069BA}"/>
          </ac:spMkLst>
        </pc:spChg>
        <pc:picChg chg="del">
          <ac:chgData name="Piotr Rogala" userId="879f120d197dab03" providerId="LiveId" clId="{FD52BFD6-486F-4DB7-8CAA-A1BEAB30650B}" dt="2018-10-14T14:41:09.998" v="5" actId="478"/>
          <ac:picMkLst>
            <pc:docMk/>
            <pc:sldMk cId="2372501781" sldId="347"/>
            <ac:picMk id="4" creationId="{00000000-0000-0000-0000-000000000000}"/>
          </ac:picMkLst>
        </pc:picChg>
        <pc:picChg chg="del">
          <ac:chgData name="Piotr Rogala" userId="879f120d197dab03" providerId="LiveId" clId="{FD52BFD6-486F-4DB7-8CAA-A1BEAB30650B}" dt="2018-10-14T14:41:03.986" v="3" actId="478"/>
          <ac:picMkLst>
            <pc:docMk/>
            <pc:sldMk cId="2372501781" sldId="347"/>
            <ac:picMk id="8" creationId="{0F3DA90D-22BA-484F-BCC3-9DC133BE8802}"/>
          </ac:picMkLst>
        </pc:picChg>
        <pc:picChg chg="add mod">
          <ac:chgData name="Piotr Rogala" userId="879f120d197dab03" providerId="LiveId" clId="{FD52BFD6-486F-4DB7-8CAA-A1BEAB30650B}" dt="2018-10-14T14:42:20.199" v="36" actId="1076"/>
          <ac:picMkLst>
            <pc:docMk/>
            <pc:sldMk cId="2372501781" sldId="347"/>
            <ac:picMk id="9" creationId="{697F9154-A7F3-459B-BFF4-01D1C5FF8B6C}"/>
          </ac:picMkLst>
        </pc:picChg>
      </pc:sldChg>
      <pc:sldChg chg="delSp modSp">
        <pc:chgData name="Piotr Rogala" userId="879f120d197dab03" providerId="LiveId" clId="{FD52BFD6-486F-4DB7-8CAA-A1BEAB30650B}" dt="2018-10-14T15:24:48.494" v="367" actId="20577"/>
        <pc:sldMkLst>
          <pc:docMk/>
          <pc:sldMk cId="1006984953" sldId="348"/>
        </pc:sldMkLst>
        <pc:spChg chg="mod">
          <ac:chgData name="Piotr Rogala" userId="879f120d197dab03" providerId="LiveId" clId="{FD52BFD6-486F-4DB7-8CAA-A1BEAB30650B}" dt="2018-10-14T15:16:36.877" v="240" actId="20577"/>
          <ac:spMkLst>
            <pc:docMk/>
            <pc:sldMk cId="1006984953" sldId="348"/>
            <ac:spMk id="2" creationId="{F531CBE1-24EC-4753-9536-DA5FB034E6BC}"/>
          </ac:spMkLst>
        </pc:spChg>
        <pc:spChg chg="mod">
          <ac:chgData name="Piotr Rogala" userId="879f120d197dab03" providerId="LiveId" clId="{FD52BFD6-486F-4DB7-8CAA-A1BEAB30650B}" dt="2018-10-14T15:24:48.494" v="367" actId="20577"/>
          <ac:spMkLst>
            <pc:docMk/>
            <pc:sldMk cId="1006984953" sldId="348"/>
            <ac:spMk id="3" creationId="{30304699-9E4D-49EE-B1F6-270CE7BF0F2E}"/>
          </ac:spMkLst>
        </pc:spChg>
        <pc:picChg chg="del mod">
          <ac:chgData name="Piotr Rogala" userId="879f120d197dab03" providerId="LiveId" clId="{FD52BFD6-486F-4DB7-8CAA-A1BEAB30650B}" dt="2018-10-14T15:13:12.300" v="179" actId="478"/>
          <ac:picMkLst>
            <pc:docMk/>
            <pc:sldMk cId="1006984953" sldId="348"/>
            <ac:picMk id="5" creationId="{908633B5-E7CC-41A1-B8A4-ADCA77BFAC57}"/>
          </ac:picMkLst>
        </pc:picChg>
      </pc:sldChg>
      <pc:sldChg chg="addSp delSp modSp">
        <pc:chgData name="Piotr Rogala" userId="879f120d197dab03" providerId="LiveId" clId="{FD52BFD6-486F-4DB7-8CAA-A1BEAB30650B}" dt="2018-10-14T14:44:49.486" v="71" actId="1035"/>
        <pc:sldMkLst>
          <pc:docMk/>
          <pc:sldMk cId="4006416578" sldId="359"/>
        </pc:sldMkLst>
        <pc:spChg chg="del">
          <ac:chgData name="Piotr Rogala" userId="879f120d197dab03" providerId="LiveId" clId="{FD52BFD6-486F-4DB7-8CAA-A1BEAB30650B}" dt="2018-10-14T14:43:01.301" v="38" actId="478"/>
          <ac:spMkLst>
            <pc:docMk/>
            <pc:sldMk cId="4006416578" sldId="359"/>
            <ac:spMk id="2" creationId="{00000000-0000-0000-0000-000000000000}"/>
          </ac:spMkLst>
        </pc:spChg>
        <pc:spChg chg="del">
          <ac:chgData name="Piotr Rogala" userId="879f120d197dab03" providerId="LiveId" clId="{FD52BFD6-486F-4DB7-8CAA-A1BEAB30650B}" dt="2018-10-14T14:43:01.301" v="38" actId="478"/>
          <ac:spMkLst>
            <pc:docMk/>
            <pc:sldMk cId="4006416578" sldId="359"/>
            <ac:spMk id="3" creationId="{00000000-0000-0000-0000-000000000000}"/>
          </ac:spMkLst>
        </pc:spChg>
        <pc:spChg chg="add del mod">
          <ac:chgData name="Piotr Rogala" userId="879f120d197dab03" providerId="LiveId" clId="{FD52BFD6-486F-4DB7-8CAA-A1BEAB30650B}" dt="2018-10-14T14:43:05.648" v="41" actId="478"/>
          <ac:spMkLst>
            <pc:docMk/>
            <pc:sldMk cId="4006416578" sldId="359"/>
            <ac:spMk id="7" creationId="{3395252B-F7B4-457E-9B1B-C98E0E7061D6}"/>
          </ac:spMkLst>
        </pc:spChg>
        <pc:spChg chg="add del mod">
          <ac:chgData name="Piotr Rogala" userId="879f120d197dab03" providerId="LiveId" clId="{FD52BFD6-486F-4DB7-8CAA-A1BEAB30650B}" dt="2018-10-14T14:43:05.026" v="40" actId="478"/>
          <ac:spMkLst>
            <pc:docMk/>
            <pc:sldMk cId="4006416578" sldId="359"/>
            <ac:spMk id="9" creationId="{04AF3003-DFB7-41E3-996A-292651C76828}"/>
          </ac:spMkLst>
        </pc:spChg>
        <pc:spChg chg="add">
          <ac:chgData name="Piotr Rogala" userId="879f120d197dab03" providerId="LiveId" clId="{FD52BFD6-486F-4DB7-8CAA-A1BEAB30650B}" dt="2018-10-14T14:43:01.709" v="39" actId="1035"/>
          <ac:spMkLst>
            <pc:docMk/>
            <pc:sldMk cId="4006416578" sldId="359"/>
            <ac:spMk id="10" creationId="{CB032587-2698-45F6-937D-CAC170F4B7BB}"/>
          </ac:spMkLst>
        </pc:spChg>
        <pc:spChg chg="add">
          <ac:chgData name="Piotr Rogala" userId="879f120d197dab03" providerId="LiveId" clId="{FD52BFD6-486F-4DB7-8CAA-A1BEAB30650B}" dt="2018-10-14T14:43:01.709" v="39" actId="1035"/>
          <ac:spMkLst>
            <pc:docMk/>
            <pc:sldMk cId="4006416578" sldId="359"/>
            <ac:spMk id="11" creationId="{E89CF885-02E6-4551-B46C-62FDEBCE7B91}"/>
          </ac:spMkLst>
        </pc:spChg>
        <pc:spChg chg="add mod">
          <ac:chgData name="Piotr Rogala" userId="879f120d197dab03" providerId="LiveId" clId="{FD52BFD6-486F-4DB7-8CAA-A1BEAB30650B}" dt="2018-10-14T14:44:49.486" v="71" actId="1035"/>
          <ac:spMkLst>
            <pc:docMk/>
            <pc:sldMk cId="4006416578" sldId="359"/>
            <ac:spMk id="15" creationId="{5A796B10-E610-40C8-BEBC-A9F93486285C}"/>
          </ac:spMkLst>
        </pc:spChg>
        <pc:spChg chg="add mod">
          <ac:chgData name="Piotr Rogala" userId="879f120d197dab03" providerId="LiveId" clId="{FD52BFD6-486F-4DB7-8CAA-A1BEAB30650B}" dt="2018-10-14T14:44:49.486" v="71" actId="1035"/>
          <ac:spMkLst>
            <pc:docMk/>
            <pc:sldMk cId="4006416578" sldId="359"/>
            <ac:spMk id="16" creationId="{A7DAA00C-88EB-4B46-B00A-87BEECA60B8F}"/>
          </ac:spMkLst>
        </pc:spChg>
        <pc:picChg chg="del">
          <ac:chgData name="Piotr Rogala" userId="879f120d197dab03" providerId="LiveId" clId="{FD52BFD6-486F-4DB7-8CAA-A1BEAB30650B}" dt="2018-10-14T14:43:01.301" v="38" actId="478"/>
          <ac:picMkLst>
            <pc:docMk/>
            <pc:sldMk cId="4006416578" sldId="359"/>
            <ac:picMk id="4" creationId="{00000000-0000-0000-0000-000000000000}"/>
          </ac:picMkLst>
        </pc:picChg>
        <pc:picChg chg="del">
          <ac:chgData name="Piotr Rogala" userId="879f120d197dab03" providerId="LiveId" clId="{FD52BFD6-486F-4DB7-8CAA-A1BEAB30650B}" dt="2018-10-14T14:43:01.301" v="38" actId="478"/>
          <ac:picMkLst>
            <pc:docMk/>
            <pc:sldMk cId="4006416578" sldId="359"/>
            <ac:picMk id="5" creationId="{00000000-0000-0000-0000-000000000000}"/>
          </ac:picMkLst>
        </pc:picChg>
        <pc:picChg chg="add">
          <ac:chgData name="Piotr Rogala" userId="879f120d197dab03" providerId="LiveId" clId="{FD52BFD6-486F-4DB7-8CAA-A1BEAB30650B}" dt="2018-10-14T14:43:01.709" v="39" actId="1035"/>
          <ac:picMkLst>
            <pc:docMk/>
            <pc:sldMk cId="4006416578" sldId="359"/>
            <ac:picMk id="12" creationId="{DB17D8D8-3EF1-4F9F-B349-B1B906278581}"/>
          </ac:picMkLst>
        </pc:picChg>
        <pc:picChg chg="add">
          <ac:chgData name="Piotr Rogala" userId="879f120d197dab03" providerId="LiveId" clId="{FD52BFD6-486F-4DB7-8CAA-A1BEAB30650B}" dt="2018-10-14T14:43:01.709" v="39" actId="1035"/>
          <ac:picMkLst>
            <pc:docMk/>
            <pc:sldMk cId="4006416578" sldId="359"/>
            <ac:picMk id="13" creationId="{FE7343DA-BC13-4113-AAAC-A3C6D3394780}"/>
          </ac:picMkLst>
        </pc:picChg>
        <pc:picChg chg="add">
          <ac:chgData name="Piotr Rogala" userId="879f120d197dab03" providerId="LiveId" clId="{FD52BFD6-486F-4DB7-8CAA-A1BEAB30650B}" dt="2018-10-14T14:43:01.709" v="39" actId="1035"/>
          <ac:picMkLst>
            <pc:docMk/>
            <pc:sldMk cId="4006416578" sldId="359"/>
            <ac:picMk id="14" creationId="{C45E27E9-570D-4140-9BA0-3615FE2D9A4D}"/>
          </ac:picMkLst>
        </pc:picChg>
        <pc:picChg chg="add mod">
          <ac:chgData name="Piotr Rogala" userId="879f120d197dab03" providerId="LiveId" clId="{FD52BFD6-486F-4DB7-8CAA-A1BEAB30650B}" dt="2018-10-14T14:44:49.486" v="71" actId="1035"/>
          <ac:picMkLst>
            <pc:docMk/>
            <pc:sldMk cId="4006416578" sldId="359"/>
            <ac:picMk id="17" creationId="{30E6E8B3-1330-4274-8C0F-9F799B7CEE0E}"/>
          </ac:picMkLst>
        </pc:picChg>
        <pc:picChg chg="add mod">
          <ac:chgData name="Piotr Rogala" userId="879f120d197dab03" providerId="LiveId" clId="{FD52BFD6-486F-4DB7-8CAA-A1BEAB30650B}" dt="2018-10-14T14:44:49.486" v="71" actId="1035"/>
          <ac:picMkLst>
            <pc:docMk/>
            <pc:sldMk cId="4006416578" sldId="359"/>
            <ac:picMk id="18" creationId="{FE7343DA-BC13-4113-AAAC-A3C6D3394780}"/>
          </ac:picMkLst>
        </pc:picChg>
        <pc:picChg chg="add mod">
          <ac:chgData name="Piotr Rogala" userId="879f120d197dab03" providerId="LiveId" clId="{FD52BFD6-486F-4DB7-8CAA-A1BEAB30650B}" dt="2018-10-14T14:44:49.486" v="71" actId="1035"/>
          <ac:picMkLst>
            <pc:docMk/>
            <pc:sldMk cId="4006416578" sldId="359"/>
            <ac:picMk id="19" creationId="{C45E27E9-570D-4140-9BA0-3615FE2D9A4D}"/>
          </ac:picMkLst>
        </pc:picChg>
      </pc:sldChg>
      <pc:sldMasterChg chg="modSp">
        <pc:chgData name="Piotr Rogala" userId="879f120d197dab03" providerId="LiveId" clId="{FD52BFD6-486F-4DB7-8CAA-A1BEAB30650B}" dt="2018-10-14T15:23:12.300" v="319" actId="16037"/>
        <pc:sldMasterMkLst>
          <pc:docMk/>
          <pc:sldMasterMk cId="1604763044" sldId="2147483648"/>
        </pc:sldMasterMkLst>
        <pc:spChg chg="mod">
          <ac:chgData name="Piotr Rogala" userId="879f120d197dab03" providerId="LiveId" clId="{FD52BFD6-486F-4DB7-8CAA-A1BEAB30650B}" dt="2018-10-14T15:23:12.300" v="319" actId="16037"/>
          <ac:spMkLst>
            <pc:docMk/>
            <pc:sldMasterMk cId="1604763044" sldId="2147483648"/>
            <ac:spMk id="2" creationId="{00000000-0000-0000-0000-000000000000}"/>
          </ac:spMkLst>
        </pc:spChg>
      </pc:sldMasterChg>
    </pc:docChg>
  </pc:docChgLst>
  <pc:docChgLst>
    <pc:chgData name="Piotr Rogala" userId="879f120d197dab03" providerId="LiveId" clId="{087832C8-CFED-4AD0-8944-7BAF1765FD69}"/>
    <pc:docChg chg="custSel delSld modSld sldOrd">
      <pc:chgData name="Piotr Rogala" userId="879f120d197dab03" providerId="LiveId" clId="{087832C8-CFED-4AD0-8944-7BAF1765FD69}" dt="2018-11-20T14:37:01.491" v="144" actId="20577"/>
      <pc:docMkLst>
        <pc:docMk/>
      </pc:docMkLst>
      <pc:sldChg chg="modSp ord">
        <pc:chgData name="Piotr Rogala" userId="879f120d197dab03" providerId="LiveId" clId="{087832C8-CFED-4AD0-8944-7BAF1765FD69}" dt="2018-11-20T14:21:17.569" v="2" actId="20577"/>
        <pc:sldMkLst>
          <pc:docMk/>
          <pc:sldMk cId="3640714703" sldId="256"/>
        </pc:sldMkLst>
        <pc:spChg chg="mod">
          <ac:chgData name="Piotr Rogala" userId="879f120d197dab03" providerId="LiveId" clId="{087832C8-CFED-4AD0-8944-7BAF1765FD69}" dt="2018-11-20T14:21:17.569" v="2" actId="20577"/>
          <ac:spMkLst>
            <pc:docMk/>
            <pc:sldMk cId="3640714703" sldId="256"/>
            <ac:spMk id="2" creationId="{00000000-0000-0000-0000-000000000000}"/>
          </ac:spMkLst>
        </pc:spChg>
      </pc:sldChg>
      <pc:sldChg chg="modSp">
        <pc:chgData name="Piotr Rogala" userId="879f120d197dab03" providerId="LiveId" clId="{087832C8-CFED-4AD0-8944-7BAF1765FD69}" dt="2018-11-20T14:37:01.491" v="144" actId="20577"/>
        <pc:sldMkLst>
          <pc:docMk/>
          <pc:sldMk cId="3119593997" sldId="282"/>
        </pc:sldMkLst>
        <pc:spChg chg="mod">
          <ac:chgData name="Piotr Rogala" userId="879f120d197dab03" providerId="LiveId" clId="{087832C8-CFED-4AD0-8944-7BAF1765FD69}" dt="2018-11-20T14:37:01.491" v="144" actId="20577"/>
          <ac:spMkLst>
            <pc:docMk/>
            <pc:sldMk cId="3119593997" sldId="282"/>
            <ac:spMk id="3" creationId="{00000000-0000-0000-0000-000000000000}"/>
          </ac:spMkLst>
        </pc:spChg>
      </pc:sldChg>
      <pc:sldChg chg="addSp delSp modSp">
        <pc:chgData name="Piotr Rogala" userId="879f120d197dab03" providerId="LiveId" clId="{087832C8-CFED-4AD0-8944-7BAF1765FD69}" dt="2018-11-20T14:22:16.629" v="10" actId="20577"/>
        <pc:sldMkLst>
          <pc:docMk/>
          <pc:sldMk cId="2071354196" sldId="287"/>
        </pc:sldMkLst>
        <pc:spChg chg="mod">
          <ac:chgData name="Piotr Rogala" userId="879f120d197dab03" providerId="LiveId" clId="{087832C8-CFED-4AD0-8944-7BAF1765FD69}" dt="2018-11-20T14:22:16.629" v="10" actId="20577"/>
          <ac:spMkLst>
            <pc:docMk/>
            <pc:sldMk cId="2071354196" sldId="287"/>
            <ac:spMk id="2" creationId="{00000000-0000-0000-0000-000000000000}"/>
          </ac:spMkLst>
        </pc:spChg>
        <pc:spChg chg="del">
          <ac:chgData name="Piotr Rogala" userId="879f120d197dab03" providerId="LiveId" clId="{087832C8-CFED-4AD0-8944-7BAF1765FD69}" dt="2018-11-20T14:21:37.984" v="5" actId="478"/>
          <ac:spMkLst>
            <pc:docMk/>
            <pc:sldMk cId="2071354196" sldId="287"/>
            <ac:spMk id="4" creationId="{00000000-0000-0000-0000-000000000000}"/>
          </ac:spMkLst>
        </pc:spChg>
        <pc:picChg chg="add mod">
          <ac:chgData name="Piotr Rogala" userId="879f120d197dab03" providerId="LiveId" clId="{087832C8-CFED-4AD0-8944-7BAF1765FD69}" dt="2018-11-20T14:22:11.022" v="7" actId="1076"/>
          <ac:picMkLst>
            <pc:docMk/>
            <pc:sldMk cId="2071354196" sldId="287"/>
            <ac:picMk id="1026" creationId="{3CCE98AC-1652-40AD-B23C-CEBFF2C01347}"/>
          </ac:picMkLst>
        </pc:picChg>
        <pc:picChg chg="mod">
          <ac:chgData name="Piotr Rogala" userId="879f120d197dab03" providerId="LiveId" clId="{087832C8-CFED-4AD0-8944-7BAF1765FD69}" dt="2018-11-20T14:22:14.484" v="8" actId="1076"/>
          <ac:picMkLst>
            <pc:docMk/>
            <pc:sldMk cId="2071354196" sldId="287"/>
            <ac:picMk id="1028" creationId="{00000000-0000-0000-0000-000000000000}"/>
          </ac:picMkLst>
        </pc:picChg>
      </pc:sldChg>
      <pc:sldChg chg="addSp delSp modSp">
        <pc:chgData name="Piotr Rogala" userId="879f120d197dab03" providerId="LiveId" clId="{087832C8-CFED-4AD0-8944-7BAF1765FD69}" dt="2018-11-20T14:35:03.407" v="134" actId="20577"/>
        <pc:sldMkLst>
          <pc:docMk/>
          <pc:sldMk cId="1006984953" sldId="348"/>
        </pc:sldMkLst>
        <pc:spChg chg="mod">
          <ac:chgData name="Piotr Rogala" userId="879f120d197dab03" providerId="LiveId" clId="{087832C8-CFED-4AD0-8944-7BAF1765FD69}" dt="2018-11-20T14:22:25.475" v="12" actId="20577"/>
          <ac:spMkLst>
            <pc:docMk/>
            <pc:sldMk cId="1006984953" sldId="348"/>
            <ac:spMk id="2" creationId="{F531CBE1-24EC-4753-9536-DA5FB034E6BC}"/>
          </ac:spMkLst>
        </pc:spChg>
        <pc:spChg chg="mod">
          <ac:chgData name="Piotr Rogala" userId="879f120d197dab03" providerId="LiveId" clId="{087832C8-CFED-4AD0-8944-7BAF1765FD69}" dt="2018-11-20T14:35:03.407" v="134" actId="20577"/>
          <ac:spMkLst>
            <pc:docMk/>
            <pc:sldMk cId="1006984953" sldId="348"/>
            <ac:spMk id="3" creationId="{30304699-9E4D-49EE-B1F6-270CE7BF0F2E}"/>
          </ac:spMkLst>
        </pc:spChg>
        <pc:spChg chg="del mod topLvl">
          <ac:chgData name="Piotr Rogala" userId="879f120d197dab03" providerId="LiveId" clId="{087832C8-CFED-4AD0-8944-7BAF1765FD69}" dt="2018-11-20T14:26:22.399" v="92" actId="478"/>
          <ac:spMkLst>
            <pc:docMk/>
            <pc:sldMk cId="1006984953" sldId="348"/>
            <ac:spMk id="5" creationId="{6502BD54-F747-4606-B04B-1B1B986212A1}"/>
          </ac:spMkLst>
        </pc:spChg>
        <pc:spChg chg="del mod topLvl">
          <ac:chgData name="Piotr Rogala" userId="879f120d197dab03" providerId="LiveId" clId="{087832C8-CFED-4AD0-8944-7BAF1765FD69}" dt="2018-11-20T14:34:44.646" v="112" actId="478"/>
          <ac:spMkLst>
            <pc:docMk/>
            <pc:sldMk cId="1006984953" sldId="348"/>
            <ac:spMk id="14" creationId="{C77C5B24-5678-48AB-BB0E-4AB485E0EFBF}"/>
          </ac:spMkLst>
        </pc:spChg>
        <pc:grpChg chg="add del">
          <ac:chgData name="Piotr Rogala" userId="879f120d197dab03" providerId="LiveId" clId="{087832C8-CFED-4AD0-8944-7BAF1765FD69}" dt="2018-11-20T14:26:18.288" v="91" actId="165"/>
          <ac:grpSpMkLst>
            <pc:docMk/>
            <pc:sldMk cId="1006984953" sldId="348"/>
            <ac:grpSpMk id="4" creationId="{DF813040-6651-45E3-95B4-F06DD83AEBA1}"/>
          </ac:grpSpMkLst>
        </pc:grpChg>
        <pc:grpChg chg="add del">
          <ac:chgData name="Piotr Rogala" userId="879f120d197dab03" providerId="LiveId" clId="{087832C8-CFED-4AD0-8944-7BAF1765FD69}" dt="2018-11-20T14:34:27.924" v="106" actId="165"/>
          <ac:grpSpMkLst>
            <pc:docMk/>
            <pc:sldMk cId="1006984953" sldId="348"/>
            <ac:grpSpMk id="12" creationId="{0C49AE4B-BA97-4C1F-96A3-05B5CA2EAB83}"/>
          </ac:grpSpMkLst>
        </pc:grpChg>
        <pc:graphicFrameChg chg="add del mod">
          <ac:chgData name="Piotr Rogala" userId="879f120d197dab03" providerId="LiveId" clId="{087832C8-CFED-4AD0-8944-7BAF1765FD69}" dt="2018-11-20T14:31:11.132" v="97"/>
          <ac:graphicFrameMkLst>
            <pc:docMk/>
            <pc:sldMk cId="1006984953" sldId="348"/>
            <ac:graphicFrameMk id="7" creationId="{D7B43BFB-1237-442F-AB70-5229D2C571A7}"/>
          </ac:graphicFrameMkLst>
        </pc:graphicFrameChg>
        <pc:picChg chg="del mod topLvl">
          <ac:chgData name="Piotr Rogala" userId="879f120d197dab03" providerId="LiveId" clId="{087832C8-CFED-4AD0-8944-7BAF1765FD69}" dt="2018-11-20T14:27:33.654" v="95" actId="478"/>
          <ac:picMkLst>
            <pc:docMk/>
            <pc:sldMk cId="1006984953" sldId="348"/>
            <ac:picMk id="6" creationId="{B8B01816-2EE7-4146-8047-60956067F5FF}"/>
          </ac:picMkLst>
        </pc:picChg>
        <pc:picChg chg="add del">
          <ac:chgData name="Piotr Rogala" userId="879f120d197dab03" providerId="LiveId" clId="{087832C8-CFED-4AD0-8944-7BAF1765FD69}" dt="2018-11-20T14:33:09.023" v="99"/>
          <ac:picMkLst>
            <pc:docMk/>
            <pc:sldMk cId="1006984953" sldId="348"/>
            <ac:picMk id="8" creationId="{E6000F73-9F36-4F20-A1BD-096187141549}"/>
          </ac:picMkLst>
        </pc:picChg>
        <pc:picChg chg="add mod">
          <ac:chgData name="Piotr Rogala" userId="879f120d197dab03" providerId="LiveId" clId="{087832C8-CFED-4AD0-8944-7BAF1765FD69}" dt="2018-11-20T14:34:41.697" v="111" actId="1076"/>
          <ac:picMkLst>
            <pc:docMk/>
            <pc:sldMk cId="1006984953" sldId="348"/>
            <ac:picMk id="10" creationId="{32F184DE-A76B-43EA-9430-1337131737D1}"/>
          </ac:picMkLst>
        </pc:picChg>
        <pc:picChg chg="mod topLvl">
          <ac:chgData name="Piotr Rogala" userId="879f120d197dab03" providerId="LiveId" clId="{087832C8-CFED-4AD0-8944-7BAF1765FD69}" dt="2018-11-20T14:34:35.953" v="109" actId="1076"/>
          <ac:picMkLst>
            <pc:docMk/>
            <pc:sldMk cId="1006984953" sldId="348"/>
            <ac:picMk id="13" creationId="{4A978986-02A7-4906-A0C4-CD4C2B1A7CF0}"/>
          </ac:picMkLst>
        </pc:picChg>
        <pc:picChg chg="add del">
          <ac:chgData name="Piotr Rogala" userId="879f120d197dab03" providerId="LiveId" clId="{087832C8-CFED-4AD0-8944-7BAF1765FD69}" dt="2018-11-20T14:27:33.654" v="95" actId="478"/>
          <ac:picMkLst>
            <pc:docMk/>
            <pc:sldMk cId="1006984953" sldId="348"/>
            <ac:picMk id="2050" creationId="{13B29289-09D2-4EDC-976F-DE8639DB8B8A}"/>
          </ac:picMkLst>
        </pc:picChg>
      </pc:sldChg>
      <pc:sldChg chg="del">
        <pc:chgData name="Piotr Rogala" userId="879f120d197dab03" providerId="LiveId" clId="{087832C8-CFED-4AD0-8944-7BAF1765FD69}" dt="2018-11-20T14:33:55.863" v="103" actId="2696"/>
        <pc:sldMkLst>
          <pc:docMk/>
          <pc:sldMk cId="68179284" sldId="360"/>
        </pc:sldMkLst>
      </pc:sldChg>
      <pc:sldChg chg="del">
        <pc:chgData name="Piotr Rogala" userId="879f120d197dab03" providerId="LiveId" clId="{087832C8-CFED-4AD0-8944-7BAF1765FD69}" dt="2018-11-20T14:34:00.788" v="104" actId="2696"/>
        <pc:sldMkLst>
          <pc:docMk/>
          <pc:sldMk cId="664080431" sldId="3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9574-45D6-4E8B-8DAA-A9AFFB2692F0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09C53-9324-49EA-BE47-5BC3C1A761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0974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07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6669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09C53-9324-49EA-BE47-5BC3C1A7610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32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6276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652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259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8845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225732" y="1335384"/>
            <a:ext cx="5646702" cy="639762"/>
          </a:xfrm>
        </p:spPr>
        <p:txBody>
          <a:bodyPr/>
          <a:lstStyle>
            <a:lvl1pPr>
              <a:defRPr b="1"/>
            </a:lvl1pPr>
          </a:lstStyle>
          <a:p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sz="half" idx="2"/>
          </p:nvPr>
        </p:nvSpPr>
        <p:spPr>
          <a:xfrm>
            <a:off x="229800" y="2003920"/>
            <a:ext cx="5646702" cy="42508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24454" y="1335384"/>
            <a:ext cx="5648920" cy="639762"/>
          </a:xfrm>
        </p:spPr>
        <p:txBody>
          <a:bodyPr/>
          <a:lstStyle>
            <a:lvl1pPr>
              <a:defRPr b="1"/>
            </a:lvl1pPr>
          </a:lstStyle>
          <a:p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4"/>
          </p:nvPr>
        </p:nvSpPr>
        <p:spPr>
          <a:xfrm>
            <a:off x="6324454" y="2003921"/>
            <a:ext cx="5648920" cy="4250828"/>
          </a:xfrm>
        </p:spPr>
        <p:txBody>
          <a:bodyPr/>
          <a:lstStyle>
            <a:lvl2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Char char="•"/>
              <a:tabLst/>
              <a:defRPr lang="en-US" sz="24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419-E543-F84C-A876-00A677988216}" type="datetime5">
              <a:rPr lang="en-US" smtClean="0"/>
              <a:t>20-Nov-18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ADD Presentation Title &gt; View &gt; Header and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230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51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796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708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58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353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040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641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E29A8-6A29-40B5-BE2B-AF91392E4268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476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ustcloud.pl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hyperlink" Target="https://facebook.com/justcloudp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Microsoft-Azure-Users-Group-Poland/even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azureug.org" TargetMode="External"/><Relationship Id="rId4" Type="http://schemas.openxmlformats.org/officeDocument/2006/relationships/hyperlink" Target="https://www.facebook.com/groups/azureugp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etup.com/wrocnet" TargetMode="External"/><Relationship Id="rId13" Type="http://schemas.openxmlformats.org/officeDocument/2006/relationships/hyperlink" Target="http://azureug.org/" TargetMode="External"/><Relationship Id="rId3" Type="http://schemas.openxmlformats.org/officeDocument/2006/relationships/hyperlink" Target="https://www.meetup.com/Polish-PowerShell-Group-PPoSh" TargetMode="External"/><Relationship Id="rId7" Type="http://schemas.openxmlformats.org/officeDocument/2006/relationships/image" Target="../media/image15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etup.com/Wroclaw-DevOps-Meetup" TargetMode="External"/><Relationship Id="rId11" Type="http://schemas.openxmlformats.org/officeDocument/2006/relationships/image" Target="../media/image17.jpg"/><Relationship Id="rId5" Type="http://schemas.openxmlformats.org/officeDocument/2006/relationships/image" Target="../media/image14.jpeg"/><Relationship Id="rId15" Type="http://schemas.openxmlformats.org/officeDocument/2006/relationships/hyperlink" Target="https://www.meetup.com/Cloud4it-Group/" TargetMode="External"/><Relationship Id="rId10" Type="http://schemas.openxmlformats.org/officeDocument/2006/relationships/hyperlink" Target="https://www.meetup.com/SysOpsPolska" TargetMode="External"/><Relationship Id="rId4" Type="http://schemas.openxmlformats.org/officeDocument/2006/relationships/hyperlink" Target="http://slack.justcloud.pl/" TargetMode="External"/><Relationship Id="rId9" Type="http://schemas.openxmlformats.org/officeDocument/2006/relationships/image" Target="../media/image16.png"/><Relationship Id="rId1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nkieta.justcloud.p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ugp.justcloud.pl" TargetMode="External"/><Relationship Id="rId4" Type="http://schemas.openxmlformats.org/officeDocument/2006/relationships/hyperlink" Target="http://prelegent.justcloud.p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  <p:extLst/>
          </p:nvPr>
        </p:nvSpPr>
        <p:spPr>
          <a:xfrm>
            <a:off x="1290521" y="1945532"/>
            <a:ext cx="10129736" cy="1569334"/>
          </a:xfrm>
        </p:spPr>
        <p:txBody>
          <a:bodyPr>
            <a:normAutofit/>
          </a:bodyPr>
          <a:lstStyle/>
          <a:p>
            <a:r>
              <a:rPr lang="pl-PL" sz="4800" b="1" dirty="0"/>
              <a:t>[WRO] 12 spotkanie Microsoft Azure User Group Poland we Wrocławiu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Piotr Rogala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158" y="5642375"/>
            <a:ext cx="2559258" cy="1057826"/>
          </a:xfrm>
          <a:prstGeom prst="rect">
            <a:avLst/>
          </a:prstGeom>
        </p:spPr>
      </p:pic>
      <p:pic>
        <p:nvPicPr>
          <p:cNvPr id="20" name="Obraz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80" y="5552669"/>
            <a:ext cx="3244135" cy="1177028"/>
          </a:xfrm>
          <a:prstGeom prst="rect">
            <a:avLst/>
          </a:prstGeom>
        </p:spPr>
      </p:pic>
      <p:pic>
        <p:nvPicPr>
          <p:cNvPr id="21" name="Obraz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793" y="5816719"/>
            <a:ext cx="2857500" cy="609600"/>
          </a:xfrm>
          <a:prstGeom prst="rect">
            <a:avLst/>
          </a:prstGeom>
        </p:spPr>
      </p:pic>
      <p:sp>
        <p:nvSpPr>
          <p:cNvPr id="24" name="Podtytuł 2"/>
          <p:cNvSpPr txBox="1">
            <a:spLocks/>
          </p:cNvSpPr>
          <p:nvPr/>
        </p:nvSpPr>
        <p:spPr>
          <a:xfrm>
            <a:off x="5361038" y="6600663"/>
            <a:ext cx="1469923" cy="463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b="1" dirty="0"/>
              <a:t>Partnerzy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B020C42-475A-402C-A722-FEDA4B5329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34" y="5710572"/>
            <a:ext cx="3099666" cy="71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14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>
            <a:extLst>
              <a:ext uri="{FF2B5EF4-FFF2-40B4-BE49-F238E27FC236}">
                <a16:creationId xmlns:a16="http://schemas.microsoft.com/office/drawing/2014/main" id="{697F9154-A7F3-459B-BFF4-01D1C5FF8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676" y="1564545"/>
            <a:ext cx="8632648" cy="5286417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B19893C4-FAC3-4A11-A747-270202B06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Questions</a:t>
            </a:r>
            <a:r>
              <a:rPr lang="pl-P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7250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708AFB-79EC-44AD-B991-32142B53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769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sz="6600"/>
              <a:t>Hasło </a:t>
            </a:r>
            <a:r>
              <a:rPr lang="pl-PL" sz="6600" b="1"/>
              <a:t>AZURE</a:t>
            </a:r>
            <a:endParaRPr lang="pl-PL" sz="6600" b="1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59344B8-D300-4270-A337-47CBEC669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051" y="1639690"/>
            <a:ext cx="8009893" cy="521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9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Sponsorzy spotkania: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8" name="Picture 4" descr="Image result for unit4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3" y="1831819"/>
            <a:ext cx="5785242" cy="222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odetwo">
            <a:extLst>
              <a:ext uri="{FF2B5EF4-FFF2-40B4-BE49-F238E27FC236}">
                <a16:creationId xmlns:a16="http://schemas.microsoft.com/office/drawing/2014/main" id="{3CCE98AC-1652-40AD-B23C-CEBFF2C01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66356"/>
            <a:ext cx="7343775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35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A796B10-E610-40C8-BEBC-A9F93486285C}"/>
              </a:ext>
            </a:extLst>
          </p:cNvPr>
          <p:cNvSpPr>
            <a:spLocks noGrp="1"/>
          </p:cNvSpPr>
          <p:nvPr/>
        </p:nvSpPr>
        <p:spPr>
          <a:xfrm>
            <a:off x="838200" y="3702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About Me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7DAA00C-88EB-4B46-B00A-87BEECA60B8F}"/>
              </a:ext>
            </a:extLst>
          </p:cNvPr>
          <p:cNvSpPr>
            <a:spLocks noGrp="1"/>
          </p:cNvSpPr>
          <p:nvPr/>
        </p:nvSpPr>
        <p:spPr>
          <a:xfrm>
            <a:off x="838200" y="18307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Current working in UNIT4</a:t>
            </a:r>
            <a:endParaRPr lang="pl-PL" dirty="0"/>
          </a:p>
          <a:p>
            <a:pPr lvl="1"/>
            <a:r>
              <a:rPr lang="pl-PL" dirty="0"/>
              <a:t>Team </a:t>
            </a:r>
            <a:r>
              <a:rPr lang="pl-PL" dirty="0" err="1"/>
              <a:t>Lead</a:t>
            </a:r>
            <a:r>
              <a:rPr lang="pl-PL" dirty="0"/>
              <a:t> Cloud Operations </a:t>
            </a:r>
          </a:p>
          <a:p>
            <a:r>
              <a:rPr lang="pl-PL" dirty="0"/>
              <a:t>MVP Azure</a:t>
            </a:r>
            <a:endParaRPr lang="en-US" dirty="0"/>
          </a:p>
          <a:p>
            <a:r>
              <a:rPr lang="en-US" dirty="0"/>
              <a:t>Blog: </a:t>
            </a:r>
            <a:r>
              <a:rPr lang="en-US" b="1" dirty="0">
                <a:hlinkClick r:id="rId3"/>
              </a:rPr>
              <a:t>justcloud.pl</a:t>
            </a:r>
          </a:p>
          <a:p>
            <a:r>
              <a:rPr lang="en-US" dirty="0"/>
              <a:t>FB Page: </a:t>
            </a:r>
            <a:r>
              <a:rPr lang="en-US" b="1" dirty="0">
                <a:hlinkClick r:id="rId4"/>
              </a:rPr>
              <a:t>facebook.com/</a:t>
            </a:r>
            <a:r>
              <a:rPr lang="en-US" b="1" dirty="0" err="1">
                <a:hlinkClick r:id="rId4"/>
              </a:rPr>
              <a:t>justcloudpl</a:t>
            </a:r>
            <a:endParaRPr lang="en-US" b="1" dirty="0">
              <a:hlinkClick r:id="rId4"/>
            </a:endParaRPr>
          </a:p>
          <a:p>
            <a:r>
              <a:rPr lang="en-US" dirty="0"/>
              <a:t>Group leader: </a:t>
            </a:r>
          </a:p>
          <a:p>
            <a:pPr marL="0" indent="0">
              <a:buNone/>
            </a:pPr>
            <a:r>
              <a:rPr lang="en-US" b="1" dirty="0"/>
              <a:t>   Microsoft Azure User Group Poland</a:t>
            </a:r>
          </a:p>
          <a:p>
            <a:pPr marL="0" indent="0">
              <a:buNone/>
            </a:pPr>
            <a:r>
              <a:rPr lang="en-US" dirty="0"/>
              <a:t>   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30E6E8B3-1330-4274-8C0F-9F799B7CE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5419" y="721598"/>
            <a:ext cx="2743200" cy="3357230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FE7343DA-BC13-4113-AAAC-A3C6D33947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19" y="5552298"/>
            <a:ext cx="2743200" cy="633435"/>
          </a:xfrm>
          <a:prstGeom prst="rect">
            <a:avLst/>
          </a:prstGeom>
        </p:spPr>
      </p:pic>
      <p:pic>
        <p:nvPicPr>
          <p:cNvPr id="19" name="Obraz 18" descr="Obraz zawierający niebo&#10;&#10;Opis wygenerowany przy wysokim poziomie pewności">
            <a:extLst>
              <a:ext uri="{FF2B5EF4-FFF2-40B4-BE49-F238E27FC236}">
                <a16:creationId xmlns:a16="http://schemas.microsoft.com/office/drawing/2014/main" id="{C45E27E9-570D-4140-9BA0-3615FE2D9A4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19" y="4213765"/>
            <a:ext cx="2743200" cy="110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1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31CBE1-24EC-4753-9536-DA5FB034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[WRO] 13 spotkanie MAUGP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304699-9E4D-49EE-B1F6-270CE7BF0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l-PL" sz="4800" b="1" dirty="0"/>
          </a:p>
          <a:p>
            <a:pPr marL="0" indent="0" algn="ctr">
              <a:buNone/>
            </a:pPr>
            <a:r>
              <a:rPr lang="pl-PL" sz="4800" b="1" dirty="0"/>
              <a:t>11.12.2018</a:t>
            </a:r>
          </a:p>
          <a:p>
            <a:pPr marL="0" indent="0">
              <a:buNone/>
            </a:pPr>
            <a:r>
              <a:rPr lang="pl-PL" dirty="0"/>
              <a:t>1. Sebastian Fyda (</a:t>
            </a:r>
            <a:r>
              <a:rPr lang="pl-PL" dirty="0" err="1"/>
              <a:t>Synerise</a:t>
            </a:r>
            <a:r>
              <a:rPr lang="pl-PL" dirty="0"/>
              <a:t>)</a:t>
            </a:r>
          </a:p>
          <a:p>
            <a:pPr marL="457200" lvl="1" indent="0">
              <a:buNone/>
            </a:pPr>
            <a:r>
              <a:rPr lang="pl-PL" dirty="0"/>
              <a:t>Temat: </a:t>
            </a:r>
            <a:r>
              <a:rPr lang="pl-PL" dirty="0" err="1"/>
              <a:t>Microservices</a:t>
            </a:r>
            <a:r>
              <a:rPr lang="pl-PL" dirty="0"/>
              <a:t> </a:t>
            </a:r>
            <a:r>
              <a:rPr lang="pl-PL" dirty="0" err="1"/>
              <a:t>lifecycle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2. Krzysztof Zawistowski </a:t>
            </a:r>
          </a:p>
          <a:p>
            <a:pPr marL="457200" lvl="1" indent="0">
              <a:buNone/>
            </a:pPr>
            <a:r>
              <a:rPr lang="pl-PL" dirty="0"/>
              <a:t>Temat: Budowanie </a:t>
            </a:r>
            <a:r>
              <a:rPr lang="pl-PL" dirty="0" err="1"/>
              <a:t>webAPI</a:t>
            </a:r>
            <a:r>
              <a:rPr lang="pl-PL" dirty="0"/>
              <a:t> przy użyciu wzorca </a:t>
            </a:r>
            <a:r>
              <a:rPr lang="pl-PL" dirty="0" err="1"/>
              <a:t>command</a:t>
            </a:r>
            <a:r>
              <a:rPr lang="pl-PL" dirty="0"/>
              <a:t> handler</a:t>
            </a:r>
          </a:p>
          <a:p>
            <a:pPr marL="457200" lvl="1" indent="0">
              <a:buNone/>
            </a:pPr>
            <a:endParaRPr lang="pl-PL" dirty="0"/>
          </a:p>
          <a:p>
            <a:pPr marL="457200" lvl="1" indent="0" algn="ctr">
              <a:buNone/>
            </a:pPr>
            <a:r>
              <a:rPr lang="pl-PL" dirty="0"/>
              <a:t>Miejsce: Mleczarnia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32F184DE-A76B-43EA-9430-133713173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01" y="1155356"/>
            <a:ext cx="4502105" cy="1757671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4A978986-02A7-4906-A0C4-CD4C2B1A7C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01" y="2634643"/>
            <a:ext cx="4115505" cy="149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8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pl-PL" dirty="0"/>
              <a:t>Microsoft </a:t>
            </a:r>
            <a:r>
              <a:rPr lang="pl-PL" dirty="0" err="1"/>
              <a:t>Azure</a:t>
            </a:r>
            <a:r>
              <a:rPr lang="pl-PL" dirty="0"/>
              <a:t> User </a:t>
            </a:r>
            <a:r>
              <a:rPr lang="pl-PL" dirty="0" err="1"/>
              <a:t>Group</a:t>
            </a:r>
            <a:r>
              <a:rPr lang="pl-PL" dirty="0"/>
              <a:t> Poland 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  <p:extLst/>
          </p:nvPr>
        </p:nvSpPr>
        <p:spPr>
          <a:xfrm>
            <a:off x="838200" y="1837656"/>
            <a:ext cx="111396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 err="1"/>
              <a:t>Meetup</a:t>
            </a:r>
            <a:r>
              <a:rPr lang="pl-PL" dirty="0"/>
              <a:t>:</a:t>
            </a:r>
          </a:p>
          <a:p>
            <a:pPr marL="457200" lvl="1" indent="0">
              <a:buNone/>
            </a:pPr>
            <a:r>
              <a:rPr lang="en-GB" dirty="0">
                <a:hlinkClick r:id="rId3"/>
              </a:rPr>
              <a:t>http://www.meetup.com/Microsoft-Azure-Users-Group-Poland/events</a:t>
            </a:r>
            <a:endParaRPr lang="pl-PL" dirty="0">
              <a:hlinkClick r:id="rId3"/>
            </a:endParaRPr>
          </a:p>
          <a:p>
            <a:r>
              <a:rPr lang="pl-PL" dirty="0"/>
              <a:t>Facebook:</a:t>
            </a:r>
          </a:p>
          <a:p>
            <a:pPr lvl="1">
              <a:buNone/>
            </a:pPr>
            <a:r>
              <a:rPr lang="pl-PL" dirty="0">
                <a:hlinkClick r:id="rId4"/>
              </a:rPr>
              <a:t>https://www.facebook.com/groups/azureugpl</a:t>
            </a:r>
          </a:p>
          <a:p>
            <a:r>
              <a:rPr lang="pl-PL" dirty="0"/>
              <a:t>Web:</a:t>
            </a:r>
          </a:p>
          <a:p>
            <a:pPr marL="457200" lvl="1" indent="0">
              <a:buNone/>
            </a:pPr>
            <a:r>
              <a:rPr lang="pl-PL" dirty="0">
                <a:hlinkClick r:id="rId5"/>
              </a:rPr>
              <a:t>http://azureug.org</a:t>
            </a:r>
          </a:p>
          <a:p>
            <a:pPr marL="0" indent="0">
              <a:buNone/>
            </a:pPr>
            <a:endParaRPr lang="pl-PL" sz="2400" b="1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4804" y="3818701"/>
            <a:ext cx="7673012" cy="278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9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a 20">
            <a:extLst>
              <a:ext uri="{FF2B5EF4-FFF2-40B4-BE49-F238E27FC236}">
                <a16:creationId xmlns:a16="http://schemas.microsoft.com/office/drawing/2014/main" id="{635706DC-C9E8-41AB-A5D7-AF1D0C2FC3E6}"/>
              </a:ext>
            </a:extLst>
          </p:cNvPr>
          <p:cNvGrpSpPr/>
          <p:nvPr/>
        </p:nvGrpSpPr>
        <p:grpSpPr>
          <a:xfrm>
            <a:off x="7944673" y="1081280"/>
            <a:ext cx="3325407" cy="2982286"/>
            <a:chOff x="8281891" y="533210"/>
            <a:chExt cx="3325407" cy="2982286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13F12947-B88D-4909-BCB8-A516572EC9B6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8281891" y="2768876"/>
              <a:ext cx="3325407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3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l-PL" sz="7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PPOSH</a:t>
              </a:r>
              <a:endPara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  <a:hlinkClick r:id="rId3"/>
                </a:rPr>
                <a:t>https://www.meetup.com/Polish-PowerShell-Group-PPoSh</a:t>
              </a: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  <a:hlinkClick r:id="rId4"/>
              </a:endParaRPr>
            </a:p>
          </p:txBody>
        </p:sp>
        <p:pic>
          <p:nvPicPr>
            <p:cNvPr id="1026" name="Picture 2" descr="http://geekweekwro.pl/images/groups/pposhg.jpg">
              <a:extLst>
                <a:ext uri="{FF2B5EF4-FFF2-40B4-BE49-F238E27FC236}">
                  <a16:creationId xmlns:a16="http://schemas.microsoft.com/office/drawing/2014/main" id="{43320BFC-BF1A-4482-83E6-7F8398F014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5150" y="533210"/>
              <a:ext cx="2218888" cy="2218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upa 22">
            <a:extLst>
              <a:ext uri="{FF2B5EF4-FFF2-40B4-BE49-F238E27FC236}">
                <a16:creationId xmlns:a16="http://schemas.microsoft.com/office/drawing/2014/main" id="{13F324E2-A060-4942-91C6-FDA484F2D5F5}"/>
              </a:ext>
            </a:extLst>
          </p:cNvPr>
          <p:cNvGrpSpPr/>
          <p:nvPr/>
        </p:nvGrpSpPr>
        <p:grpSpPr>
          <a:xfrm>
            <a:off x="4287782" y="1159374"/>
            <a:ext cx="3326182" cy="2904192"/>
            <a:chOff x="4704278" y="659193"/>
            <a:chExt cx="3326182" cy="2904192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CD2EFFE5-A12F-4094-8EAD-608474C1D9F4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4789889" y="2816765"/>
              <a:ext cx="3154960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3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l-PL" sz="7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DevOps</a:t>
              </a:r>
              <a:r>
                <a:rPr kumimoji="0" lang="pl-PL" sz="7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 Wrocław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  <a:hlinkClick r:id="rId6"/>
                </a:rPr>
                <a:t>https://www.meetup.com/Wroclaw-DevOps-Meetup</a:t>
              </a:r>
              <a:endParaRPr kumimoji="0" lang="pl-PL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pl-PL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pic>
          <p:nvPicPr>
            <p:cNvPr id="1030" name="Picture 6" descr="http://geekweekwro.pl/images/groups/devops.png">
              <a:extLst>
                <a:ext uri="{FF2B5EF4-FFF2-40B4-BE49-F238E27FC236}">
                  <a16:creationId xmlns:a16="http://schemas.microsoft.com/office/drawing/2014/main" id="{0BAB1E82-C02F-4207-96B5-B12AED05D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278" y="659193"/>
              <a:ext cx="3326182" cy="2095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upa 18">
            <a:extLst>
              <a:ext uri="{FF2B5EF4-FFF2-40B4-BE49-F238E27FC236}">
                <a16:creationId xmlns:a16="http://schemas.microsoft.com/office/drawing/2014/main" id="{6AFCD3F1-24EB-45C2-B578-46E0013D4E7E}"/>
              </a:ext>
            </a:extLst>
          </p:cNvPr>
          <p:cNvGrpSpPr/>
          <p:nvPr/>
        </p:nvGrpSpPr>
        <p:grpSpPr>
          <a:xfrm>
            <a:off x="510622" y="4192670"/>
            <a:ext cx="3154960" cy="2237447"/>
            <a:chOff x="3702727" y="3722297"/>
            <a:chExt cx="3154960" cy="2237447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2EFBCA66-1F56-465B-A17A-4F21877E2CA5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3702727" y="5213124"/>
              <a:ext cx="3154960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2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9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Wrocław .NET User Group</a:t>
              </a:r>
              <a:endParaRPr kumimoji="0" lang="pl-PL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  <a:hlinkClick r:id="rId8"/>
                </a:rPr>
                <a:t>https://www.meetup.com/wrocnet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  <a:hlinkClick r:id="rId4"/>
              </a:endParaRPr>
            </a:p>
          </p:txBody>
        </p:sp>
        <p:pic>
          <p:nvPicPr>
            <p:cNvPr id="1032" name="Picture 8" descr="http://geekweekwro.pl/images/groups/wrocnet-logo.png">
              <a:extLst>
                <a:ext uri="{FF2B5EF4-FFF2-40B4-BE49-F238E27FC236}">
                  <a16:creationId xmlns:a16="http://schemas.microsoft.com/office/drawing/2014/main" id="{27C98661-71B5-41C6-AD4F-292EE27523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457" y="3722297"/>
              <a:ext cx="285750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upa 19">
            <a:extLst>
              <a:ext uri="{FF2B5EF4-FFF2-40B4-BE49-F238E27FC236}">
                <a16:creationId xmlns:a16="http://schemas.microsoft.com/office/drawing/2014/main" id="{70BD0D41-C4EB-4477-AF1C-B66177C488CB}"/>
              </a:ext>
            </a:extLst>
          </p:cNvPr>
          <p:cNvGrpSpPr/>
          <p:nvPr/>
        </p:nvGrpSpPr>
        <p:grpSpPr>
          <a:xfrm>
            <a:off x="7944673" y="4940170"/>
            <a:ext cx="3552330" cy="1589542"/>
            <a:chOff x="7308761" y="4444405"/>
            <a:chExt cx="3552330" cy="1589542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789A5AC1-E346-4DD1-9680-E0175CBD21E5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7501708" y="5287327"/>
              <a:ext cx="3154960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l-PL" sz="3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SysOps</a:t>
              </a:r>
              <a:r>
                <a:rPr kumimoji="0" lang="pl-PL" sz="3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 Polska</a:t>
              </a:r>
              <a:endPara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  <a:hlinkClick r:id="rId10"/>
                </a:rPr>
                <a:t>https://www.meetup.com/SysOpsPolska</a:t>
              </a: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  <a:hlinkClick r:id="rId4"/>
              </a:endParaRPr>
            </a:p>
          </p:txBody>
        </p:sp>
        <p:pic>
          <p:nvPicPr>
            <p:cNvPr id="13" name="Obraz 12">
              <a:extLst>
                <a:ext uri="{FF2B5EF4-FFF2-40B4-BE49-F238E27FC236}">
                  <a16:creationId xmlns:a16="http://schemas.microsoft.com/office/drawing/2014/main" id="{FA33B564-BB05-4304-8F77-D8C2BA620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761" y="4444405"/>
              <a:ext cx="3552330" cy="742448"/>
            </a:xfrm>
            <a:prstGeom prst="rect">
              <a:avLst/>
            </a:prstGeom>
          </p:spPr>
        </p:pic>
      </p:grpSp>
      <p:grpSp>
        <p:nvGrpSpPr>
          <p:cNvPr id="18" name="Grupa 17">
            <a:extLst>
              <a:ext uri="{FF2B5EF4-FFF2-40B4-BE49-F238E27FC236}">
                <a16:creationId xmlns:a16="http://schemas.microsoft.com/office/drawing/2014/main" id="{9A664F00-93F6-41D3-8D77-B2C44DBCB8A6}"/>
              </a:ext>
            </a:extLst>
          </p:cNvPr>
          <p:cNvGrpSpPr/>
          <p:nvPr/>
        </p:nvGrpSpPr>
        <p:grpSpPr>
          <a:xfrm>
            <a:off x="4364361" y="4631864"/>
            <a:ext cx="3173023" cy="1897848"/>
            <a:chOff x="480743" y="3861058"/>
            <a:chExt cx="3173023" cy="1897848"/>
          </a:xfrm>
        </p:grpSpPr>
        <p:pic>
          <p:nvPicPr>
            <p:cNvPr id="16" name="Obraz 15">
              <a:extLst>
                <a:ext uri="{FF2B5EF4-FFF2-40B4-BE49-F238E27FC236}">
                  <a16:creationId xmlns:a16="http://schemas.microsoft.com/office/drawing/2014/main" id="{40F41451-54F3-4DB0-8B13-327C6BEE1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743" y="3861058"/>
              <a:ext cx="3173023" cy="1151228"/>
            </a:xfrm>
            <a:prstGeom prst="rect">
              <a:avLst/>
            </a:prstGeom>
          </p:spPr>
        </p:pic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A425F7D0-1F3E-40D4-8692-FC72BC3FD917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489774" y="5012286"/>
              <a:ext cx="3154960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3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l-PL" sz="8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MAUGP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l-PL" sz="4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  <a:hlinkClick r:id="rId13"/>
                </a:rPr>
                <a:t>http://azureug.org</a:t>
              </a:r>
              <a:endParaRPr kumimoji="0" lang="pl-PL" sz="4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  <a:p>
              <a:pPr marL="2286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pl-PL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CE29866D-85C5-420B-8DB3-32ABD2DF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Grupy we </a:t>
            </a:r>
            <a:r>
              <a:rPr lang="pl-PL" dirty="0" err="1"/>
              <a:t>Wro</a:t>
            </a:r>
            <a:endParaRPr lang="en-US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13739B52-AD04-40CE-99E9-C2A670714E70}"/>
              </a:ext>
            </a:extLst>
          </p:cNvPr>
          <p:cNvGrpSpPr/>
          <p:nvPr/>
        </p:nvGrpSpPr>
        <p:grpSpPr>
          <a:xfrm>
            <a:off x="1066475" y="1690688"/>
            <a:ext cx="2581363" cy="2029143"/>
            <a:chOff x="1193683" y="1533502"/>
            <a:chExt cx="2581363" cy="2029143"/>
          </a:xfrm>
        </p:grpSpPr>
        <p:pic>
          <p:nvPicPr>
            <p:cNvPr id="2" name="Picture 2" descr="Image result for cloud4it">
              <a:extLst>
                <a:ext uri="{FF2B5EF4-FFF2-40B4-BE49-F238E27FC236}">
                  <a16:creationId xmlns:a16="http://schemas.microsoft.com/office/drawing/2014/main" id="{3F0E40E0-FBEB-4B10-B884-FC51A7E34D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040" b="28342"/>
            <a:stretch/>
          </p:blipFill>
          <p:spPr bwMode="auto">
            <a:xfrm>
              <a:off x="1193683" y="1533502"/>
              <a:ext cx="2581363" cy="131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pole tekstowe 2">
              <a:extLst>
                <a:ext uri="{FF2B5EF4-FFF2-40B4-BE49-F238E27FC236}">
                  <a16:creationId xmlns:a16="http://schemas.microsoft.com/office/drawing/2014/main" id="{41AF7A33-23B8-41C8-88D2-24589DD3C60F}"/>
                </a:ext>
              </a:extLst>
            </p:cNvPr>
            <p:cNvSpPr txBox="1"/>
            <p:nvPr/>
          </p:nvSpPr>
          <p:spPr>
            <a:xfrm>
              <a:off x="1246685" y="2947092"/>
              <a:ext cx="247535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2400" dirty="0"/>
                <a:t>Cloud4IT</a:t>
              </a:r>
            </a:p>
            <a:p>
              <a:r>
                <a:rPr lang="pl-PL" sz="1000" dirty="0">
                  <a:hlinkClick r:id="rId15"/>
                </a:rPr>
                <a:t>https://www.meetup.com/Cloud4it-Group/</a:t>
              </a:r>
              <a:endParaRPr lang="pl-PL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935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4349"/>
            <a:ext cx="10515600" cy="5242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Ankieta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>
                <a:hlinkClick r:id="rId3"/>
              </a:rPr>
              <a:t>http://ankieta.justcloud.pl</a:t>
            </a:r>
            <a:endParaRPr lang="en-US" sz="4000" dirty="0"/>
          </a:p>
          <a:p>
            <a:pPr marL="0" indent="0" algn="ctr">
              <a:buNone/>
            </a:pPr>
            <a:r>
              <a:rPr lang="en-US" sz="4000" b="1" dirty="0"/>
              <a:t>Formularz prelegenta</a:t>
            </a:r>
            <a:endParaRPr sz="4000" b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>
                <a:hlinkClick r:id="rId4"/>
              </a:rPr>
              <a:t>http://prelegent.justcloud.pl</a:t>
            </a:r>
            <a:endParaRPr sz="4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000" b="1" dirty="0"/>
              <a:t>Pre</a:t>
            </a:r>
            <a:r>
              <a:rPr lang="pl-PL" sz="4000" b="1" dirty="0" err="1"/>
              <a:t>zentacje</a:t>
            </a:r>
            <a:endParaRPr lang="en-US" sz="4000" dirty="0"/>
          </a:p>
          <a:p>
            <a:pPr algn="ctr">
              <a:buNone/>
            </a:pPr>
            <a:r>
              <a:rPr lang="en-US" sz="4000" dirty="0">
                <a:hlinkClick r:id="rId5"/>
              </a:rPr>
              <a:t>http://maugp.justcloud.pl</a:t>
            </a:r>
            <a:r>
              <a:rPr lang="en-US" sz="4000" dirty="0"/>
              <a:t> </a:t>
            </a:r>
            <a:endParaRPr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8486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Today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  <p:extLst/>
          </p:nvPr>
        </p:nvSpPr>
        <p:spPr>
          <a:xfrm>
            <a:off x="838200" y="1825625"/>
            <a:ext cx="1069880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3600" dirty="0" err="1"/>
              <a:t>Session</a:t>
            </a:r>
            <a:r>
              <a:rPr lang="pl-PL" sz="3600" dirty="0"/>
              <a:t> 1: </a:t>
            </a:r>
            <a:r>
              <a:rPr lang="pl-PL" sz="3600" b="1" dirty="0"/>
              <a:t>Przykłady praktycznych zastosowań platformy i infrastruktury Azure w produkcyjnych środowiskach </a:t>
            </a:r>
            <a:r>
              <a:rPr lang="pl-PL" sz="3600" b="1" dirty="0" err="1"/>
              <a:t>CodeTwo</a:t>
            </a:r>
            <a:r>
              <a:rPr lang="pl-PL" sz="3600" b="1" dirty="0"/>
              <a:t> </a:t>
            </a:r>
          </a:p>
          <a:p>
            <a:pPr marL="0" indent="0" algn="r">
              <a:buNone/>
            </a:pPr>
            <a:r>
              <a:rPr lang="pl-PL" sz="3600" b="1" dirty="0"/>
              <a:t>Jarek Bednarz (</a:t>
            </a:r>
            <a:r>
              <a:rPr lang="pl-PL" sz="3600" b="1" dirty="0" err="1"/>
              <a:t>CodeTwo</a:t>
            </a:r>
            <a:r>
              <a:rPr lang="pl-PL" sz="3600" b="1" dirty="0"/>
              <a:t>)</a:t>
            </a:r>
            <a:br>
              <a:rPr lang="pl-PL" sz="3600" b="1" dirty="0"/>
            </a:br>
            <a:r>
              <a:rPr lang="pl-PL" sz="3600" b="1" dirty="0"/>
              <a:t>					</a:t>
            </a:r>
            <a:r>
              <a:rPr lang="pl-PL" sz="3600" b="1"/>
              <a:t>	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11959399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gi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50609</TotalTime>
  <Words>239</Words>
  <Application>Microsoft Office PowerPoint</Application>
  <PresentationFormat>Panoramiczny</PresentationFormat>
  <Paragraphs>58</Paragraphs>
  <Slides>10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 Light</vt:lpstr>
      <vt:lpstr>Motyw pakietu Office</vt:lpstr>
      <vt:lpstr>[WRO] 12 spotkanie Microsoft Azure User Group Poland we Wrocławiu</vt:lpstr>
      <vt:lpstr>Hasło AZURE</vt:lpstr>
      <vt:lpstr>Sponsorzy spotkania:</vt:lpstr>
      <vt:lpstr>Prezentacja programu PowerPoint</vt:lpstr>
      <vt:lpstr>[WRO] 13 spotkanie MAUGP</vt:lpstr>
      <vt:lpstr>Microsoft Azure User Group Poland </vt:lpstr>
      <vt:lpstr>Grupy we Wro</vt:lpstr>
      <vt:lpstr>Prezentacja programu PowerPoint</vt:lpstr>
      <vt:lpstr>Today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 Rogala</dc:creator>
  <cp:lastModifiedBy>Piotr Rogala</cp:lastModifiedBy>
  <cp:revision>137</cp:revision>
  <dcterms:created xsi:type="dcterms:W3CDTF">2016-04-07T19:18:28Z</dcterms:created>
  <dcterms:modified xsi:type="dcterms:W3CDTF">2018-11-20T14:37:03Z</dcterms:modified>
</cp:coreProperties>
</file>