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60" r:id="rId4"/>
    <p:sldId id="279" r:id="rId5"/>
    <p:sldId id="281" r:id="rId6"/>
    <p:sldId id="262" r:id="rId7"/>
    <p:sldId id="277" r:id="rId8"/>
    <p:sldId id="272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DFA5EB14-17DA-4155-A73B-A83B0BACE657}">
          <p14:sldIdLst>
            <p14:sldId id="256"/>
            <p14:sldId id="265"/>
            <p14:sldId id="260"/>
            <p14:sldId id="279"/>
            <p14:sldId id="281"/>
            <p14:sldId id="262"/>
            <p14:sldId id="277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711" autoAdjust="0"/>
  </p:normalViewPr>
  <p:slideViewPr>
    <p:cSldViewPr>
      <p:cViewPr varScale="1">
        <p:scale>
          <a:sx n="114" d="100"/>
          <a:sy n="114" d="100"/>
        </p:scale>
        <p:origin x="144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26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25FD3-FC8C-4215-9514-36FE4B37FEEF}" type="datetimeFigureOut">
              <a:rPr lang="pl-PL" smtClean="0"/>
              <a:t>11.12.2018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5A894-68EF-42A6-83C9-FE927B09AB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739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FDB15-2EE8-4C60-820F-B94DC735EEDD}" type="datetimeFigureOut">
              <a:rPr lang="pl-PL" smtClean="0"/>
              <a:t>11.12.2018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40C3A-BF5B-4489-8E25-25546F2838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832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40C3A-BF5B-4489-8E25-25546F283820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4554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ms-groups.pl/wroc.ne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E31B-3DC5-49EA-ABD7-6839A046D369}" type="datetimeFigureOut">
              <a:rPr lang="pl-PL" smtClean="0"/>
              <a:t>11.12.2018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B8CB-FFA8-48E9-A142-521A371986A1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Wrocławska Grupa .NET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985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E31B-3DC5-49EA-ABD7-6839A046D369}" type="datetimeFigureOut">
              <a:rPr lang="pl-PL" smtClean="0"/>
              <a:t>11.12.2018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Wrocławska Grupa .NET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B8CB-FFA8-48E9-A142-521A371986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83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E31B-3DC5-49EA-ABD7-6839A046D369}" type="datetimeFigureOut">
              <a:rPr lang="pl-PL" smtClean="0"/>
              <a:t>11.12.2018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Wrocławska Grupa .NET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B8CB-FFA8-48E9-A142-521A371986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03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E31B-3DC5-49EA-ABD7-6839A046D369}" type="datetimeFigureOut">
              <a:rPr lang="pl-PL" smtClean="0"/>
              <a:t>11.12.2018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Wrocławska Grupa .NET</a:t>
            </a:r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B8CB-FFA8-48E9-A142-521A371986A1}" type="slidenum">
              <a:rPr lang="pl-PL" smtClean="0"/>
              <a:t>‹#›</a:t>
            </a:fld>
            <a:endParaRPr lang="pl-PL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556792"/>
            <a:ext cx="3960440" cy="1468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477888" y="3169567"/>
            <a:ext cx="3960440" cy="1468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77888" y="4753743"/>
            <a:ext cx="3960440" cy="1468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5"/>
          </p:nvPr>
        </p:nvSpPr>
        <p:spPr>
          <a:xfrm>
            <a:off x="4716016" y="1556792"/>
            <a:ext cx="3970784" cy="1468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6"/>
          </p:nvPr>
        </p:nvSpPr>
        <p:spPr>
          <a:xfrm>
            <a:off x="4726360" y="3169567"/>
            <a:ext cx="3970784" cy="1468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7"/>
          </p:nvPr>
        </p:nvSpPr>
        <p:spPr>
          <a:xfrm>
            <a:off x="4726360" y="4753743"/>
            <a:ext cx="3970784" cy="1468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67544" y="448326"/>
            <a:ext cx="8208912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pl-PL" sz="4400" dirty="0"/>
              <a:t>Wspierają</a:t>
            </a:r>
            <a:r>
              <a:rPr lang="pl-PL" sz="4400" baseline="0" dirty="0"/>
              <a:t> nas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131014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53" presetClass="entr" presetSubtype="16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53" presetClass="entr" presetSubtype="16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E31B-3DC5-49EA-ABD7-6839A046D369}" type="datetimeFigureOut">
              <a:rPr lang="pl-PL" smtClean="0"/>
              <a:t>11.12.2018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Wrocławska Grupa .NET</a:t>
            </a:r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B8CB-FFA8-48E9-A142-521A371986A1}" type="slidenum">
              <a:rPr lang="pl-PL" smtClean="0"/>
              <a:t>‹#›</a:t>
            </a:fld>
            <a:endParaRPr lang="pl-PL"/>
          </a:p>
        </p:txBody>
      </p:sp>
      <p:sp>
        <p:nvSpPr>
          <p:cNvPr id="6" name="Rectangle 5"/>
          <p:cNvSpPr/>
          <p:nvPr userDrawn="1"/>
        </p:nvSpPr>
        <p:spPr>
          <a:xfrm>
            <a:off x="-324544" y="0"/>
            <a:ext cx="5868144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divo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l-PL" sz="10000" b="1" cap="all" spc="0" dirty="0">
                <a:ln w="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12700" stA="50000" endPos="50000" dist="5000" dir="5400000" sy="-100000" rotWithShape="0"/>
                </a:effectLst>
              </a:rPr>
              <a:t>P</a:t>
            </a:r>
            <a:r>
              <a:rPr lang="pl-PL" sz="8000" b="1" cap="all" spc="0" dirty="0">
                <a:ln w="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12700" stA="50000" endPos="50000" dist="5000" dir="5400000" sy="-100000" rotWithShape="0"/>
                </a:effectLst>
              </a:rPr>
              <a:t>ytania</a:t>
            </a:r>
            <a:r>
              <a:rPr lang="pl-PL" sz="10000" b="1" cap="all" spc="0" dirty="0">
                <a:ln w="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12700" stA="50000" endPos="50000" dist="5000" dir="5400000" sy="-100000" rotWithShape="0"/>
                </a:effectLst>
              </a:rPr>
              <a:t>?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23528" y="3140968"/>
            <a:ext cx="8269893" cy="18158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chemeClr val="bg1">
                    <a:lumMod val="50000"/>
                  </a:schemeClr>
                </a:solidFill>
              </a:rPr>
              <a:t>Pamiętaj: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800" dirty="0">
                <a:solidFill>
                  <a:schemeClr val="bg1">
                    <a:lumMod val="50000"/>
                  </a:schemeClr>
                </a:solidFill>
              </a:rPr>
              <a:t>Spotkania Wroc.NET w każdy 3ci wtorek miesiąca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800" dirty="0">
                <a:solidFill>
                  <a:schemeClr val="bg1">
                    <a:lumMod val="50000"/>
                  </a:schemeClr>
                </a:solidFill>
              </a:rPr>
              <a:t>Prezentacje i</a:t>
            </a:r>
            <a:r>
              <a:rPr lang="pl-PL" sz="2800" baseline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l-PL" sz="2800" dirty="0">
                <a:solidFill>
                  <a:schemeClr val="bg1">
                    <a:lumMod val="50000"/>
                  </a:schemeClr>
                </a:solidFill>
              </a:rPr>
              <a:t>materiały: </a:t>
            </a:r>
            <a:r>
              <a:rPr lang="pl-PL" sz="28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http://ms-groups.pl/wroc.net</a:t>
            </a:r>
            <a:endParaRPr lang="pl-PL" sz="28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l-PL" sz="2800" dirty="0">
                <a:solidFill>
                  <a:schemeClr val="bg1">
                    <a:lumMod val="50000"/>
                  </a:schemeClr>
                </a:solidFill>
              </a:rPr>
              <a:t>Zachęcamy do kontaktu i dyskusji na forum</a:t>
            </a:r>
          </a:p>
        </p:txBody>
      </p:sp>
    </p:spTree>
    <p:extLst>
      <p:ext uri="{BB962C8B-B14F-4D97-AF65-F5344CB8AC3E}">
        <p14:creationId xmlns:p14="http://schemas.microsoft.com/office/powerpoint/2010/main" val="28531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E31B-3DC5-49EA-ABD7-6839A046D369}" type="datetimeFigureOut">
              <a:rPr lang="pl-PL" smtClean="0"/>
              <a:t>11.12.2018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Wrocławska Grupa .NET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B8CB-FFA8-48E9-A142-521A371986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24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E31B-3DC5-49EA-ABD7-6839A046D369}" type="datetimeFigureOut">
              <a:rPr lang="pl-PL" smtClean="0"/>
              <a:t>11.12.2018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Wrocławska Grupa .NET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B8CB-FFA8-48E9-A142-521A371986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294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E31B-3DC5-49EA-ABD7-6839A046D369}" type="datetimeFigureOut">
              <a:rPr lang="pl-PL" smtClean="0"/>
              <a:t>11.12.2018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Wrocławska Grupa .NET</a:t>
            </a:r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B8CB-FFA8-48E9-A142-521A371986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754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E31B-3DC5-49EA-ABD7-6839A046D369}" type="datetimeFigureOut">
              <a:rPr lang="pl-PL" smtClean="0"/>
              <a:t>11.12.2018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Wrocławska Grupa .NET</a:t>
            </a:r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B8CB-FFA8-48E9-A142-521A371986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942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E31B-3DC5-49EA-ABD7-6839A046D369}" type="datetimeFigureOut">
              <a:rPr lang="pl-PL" smtClean="0"/>
              <a:t>11.12.2018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Wrocławska Grupa .NET</a:t>
            </a:r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B8CB-FFA8-48E9-A142-521A371986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52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E31B-3DC5-49EA-ABD7-6839A046D369}" type="datetimeFigureOut">
              <a:rPr lang="pl-PL" smtClean="0"/>
              <a:t>11.12.2018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Wrocławska Grupa .NET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B8CB-FFA8-48E9-A142-521A371986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177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E31B-3DC5-49EA-ABD7-6839A046D369}" type="datetimeFigureOut">
              <a:rPr lang="pl-PL" smtClean="0"/>
              <a:t>11.12.2018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Wrocławska Grupa .NET</a:t>
            </a:r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B8CB-FFA8-48E9-A142-521A371986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832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E31B-3DC5-49EA-ABD7-6839A046D369}" type="datetimeFigureOut">
              <a:rPr lang="pl-PL" smtClean="0"/>
              <a:t>11.12.2018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Wrocławska Grupa .NET</a:t>
            </a:r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B8CB-FFA8-48E9-A142-521A371986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782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7E31B-3DC5-49EA-ABD7-6839A046D369}" type="datetimeFigureOut">
              <a:rPr lang="pl-PL" smtClean="0"/>
              <a:t>11.12.2018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Wrocławska Grupa .NET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683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4B8CB-FFA8-48E9-A142-521A371986A1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4C623-6477-4625-B7FB-B2896EF711ED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1976"/>
            <a:ext cx="2304256" cy="83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4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Microsoft-Azure-Users-Group-Poland/event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zureug.org" TargetMode="External"/><Relationship Id="rId4" Type="http://schemas.openxmlformats.org/officeDocument/2006/relationships/hyperlink" Target="https://www.facebook.com/groups/azureugp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relegent.justcloud.pl" TargetMode="External"/><Relationship Id="rId2" Type="http://schemas.openxmlformats.org/officeDocument/2006/relationships/hyperlink" Target="http://ankieta.justcloud.p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maugp.justcloud.p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7804" y="4077072"/>
            <a:ext cx="3740460" cy="1728192"/>
          </a:xfrm>
        </p:spPr>
        <p:txBody>
          <a:bodyPr anchor="t"/>
          <a:lstStyle/>
          <a:p>
            <a:r>
              <a:rPr lang="pl-PL" dirty="0"/>
              <a:t>Spotkanie 113 </a:t>
            </a:r>
          </a:p>
          <a:p>
            <a:r>
              <a:rPr lang="pl-PL" dirty="0"/>
              <a:t>&amp; </a:t>
            </a:r>
          </a:p>
          <a:p>
            <a:r>
              <a:rPr lang="pl-PL" dirty="0"/>
              <a:t>#13 MAUGP</a:t>
            </a:r>
          </a:p>
          <a:p>
            <a:r>
              <a:rPr lang="en-US" dirty="0"/>
              <a:t>1</a:t>
            </a:r>
            <a:r>
              <a:rPr lang="pl-PL" dirty="0"/>
              <a:t>1.12.2018</a:t>
            </a:r>
            <a:endParaRPr lang="pl-PL" dirty="0"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57" y="0"/>
            <a:ext cx="4968552" cy="24842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17F7D9-AA18-4554-A455-BD8AF89736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76872"/>
            <a:ext cx="4442011" cy="161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1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16" y="548680"/>
            <a:ext cx="5770984" cy="778098"/>
          </a:xfrm>
        </p:spPr>
        <p:txBody>
          <a:bodyPr/>
          <a:lstStyle/>
          <a:p>
            <a:r>
              <a:rPr lang="pl-PL" dirty="0"/>
              <a:t>Prezentacje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88840"/>
            <a:ext cx="8784976" cy="4252177"/>
          </a:xfrm>
        </p:spPr>
        <p:txBody>
          <a:bodyPr anchor="t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l-PL" b="1" dirty="0"/>
              <a:t>Budowanie webAPI przy użyciu wzorca command handler - </a:t>
            </a:r>
            <a:r>
              <a:rPr lang="pl-PL" dirty="0"/>
              <a:t>Krzysztof Zawistowski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l-PL" b="1" dirty="0"/>
              <a:t>Microservices lifecycle - </a:t>
            </a:r>
            <a:r>
              <a:rPr lang="pl-PL" dirty="0"/>
              <a:t>Sebastian Fyda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8773"/>
            <a:ext cx="2744425" cy="144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5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5987008" cy="850106"/>
          </a:xfrm>
        </p:spPr>
        <p:txBody>
          <a:bodyPr/>
          <a:lstStyle/>
          <a:p>
            <a:r>
              <a:rPr lang="pl-PL" dirty="0"/>
              <a:t>Kalendarz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38226"/>
            <a:ext cx="8229600" cy="3781548"/>
          </a:xfrm>
        </p:spPr>
        <p:txBody>
          <a:bodyPr anchor="t"/>
          <a:lstStyle/>
          <a:p>
            <a:pPr marL="0" indent="0">
              <a:buNone/>
            </a:pPr>
            <a:r>
              <a:rPr lang="pl-PL" sz="4000" dirty="0">
                <a:ea typeface="+mn-lt"/>
                <a:cs typeface="+mn-lt"/>
              </a:rPr>
              <a:t>Wroc.NET:</a:t>
            </a:r>
          </a:p>
          <a:p>
            <a:pPr>
              <a:buNone/>
            </a:pP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15.01.2019 (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wtorek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) –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spotkanie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114</a:t>
            </a:r>
          </a:p>
          <a:p>
            <a:pPr>
              <a:buNone/>
            </a:pP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19.02.2019 (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wtorek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) –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spotkanie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115</a:t>
            </a:r>
            <a:endParaRPr lang="pl-PL" sz="28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pl-PL" sz="3600" dirty="0">
                <a:solidFill>
                  <a:srgbClr val="000000"/>
                </a:solidFill>
                <a:ea typeface="+mn-lt"/>
                <a:cs typeface="+mn-lt"/>
              </a:rPr>
              <a:t>Microsoft Azure User Group:</a:t>
            </a:r>
          </a:p>
          <a:p>
            <a:pPr>
              <a:buNone/>
            </a:pPr>
            <a:r>
              <a:rPr lang="pl-PL" sz="2800" dirty="0">
                <a:solidFill>
                  <a:srgbClr val="000000"/>
                </a:solidFill>
                <a:ea typeface="+mn-lt"/>
                <a:cs typeface="+mn-lt"/>
              </a:rPr>
              <a:t>22.01.2019 (wtorek) - #14</a:t>
            </a:r>
            <a:endParaRPr lang="pl-PL" dirty="0"/>
          </a:p>
          <a:p>
            <a:pPr>
              <a:buNone/>
            </a:pPr>
            <a:r>
              <a:rPr lang="pl-PL" sz="1800" dirty="0">
                <a:solidFill>
                  <a:srgbClr val="FFFFFF"/>
                </a:solidFill>
                <a:ea typeface="+mn-lt"/>
                <a:cs typeface="+mn-lt"/>
              </a:rPr>
              <a:t>5</a:t>
            </a:r>
            <a:r>
              <a:rPr lang="pl-PL" sz="2800" dirty="0">
                <a:solidFill>
                  <a:srgbClr val="FFFFFF"/>
                </a:solidFill>
                <a:ea typeface="+mn-lt"/>
                <a:cs typeface="+mn-lt"/>
              </a:rPr>
              <a:t> – s</a:t>
            </a:r>
            <a:endParaRPr lang="en-US" sz="2800" dirty="0">
              <a:cs typeface="Calibri"/>
            </a:endParaRP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pl-PL" sz="4000" dirty="0"/>
          </a:p>
          <a:p>
            <a:pPr marL="0" indent="0">
              <a:buNone/>
            </a:pPr>
            <a:endParaRPr lang="pl-PL" sz="4000" dirty="0"/>
          </a:p>
        </p:txBody>
      </p:sp>
      <p:pic>
        <p:nvPicPr>
          <p:cNvPr id="5" name="Content Placeholder 3" descr="calend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64276"/>
            <a:ext cx="1813560" cy="153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">
            <a:extLst>
              <a:ext uri="{FF2B5EF4-FFF2-40B4-BE49-F238E27FC236}">
                <a16:creationId xmlns:a16="http://schemas.microsoft.com/office/drawing/2014/main" id="{CAEA3E30-89DA-47A5-AB61-9D1F349E3F9B}"/>
              </a:ext>
            </a:extLst>
          </p:cNvPr>
          <p:cNvSpPr txBox="1"/>
          <p:nvPr/>
        </p:nvSpPr>
        <p:spPr>
          <a:xfrm>
            <a:off x="3563888" y="476672"/>
            <a:ext cx="3068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 err="1"/>
              <a:t>Social</a:t>
            </a:r>
            <a:r>
              <a:rPr lang="pl-PL" sz="4400" dirty="0"/>
              <a:t> media</a:t>
            </a:r>
          </a:p>
        </p:txBody>
      </p:sp>
      <p:pic>
        <p:nvPicPr>
          <p:cNvPr id="1028" name="Picture 4" descr="Social Media - Android Apps on Google Play">
            <a:extLst>
              <a:ext uri="{FF2B5EF4-FFF2-40B4-BE49-F238E27FC236}">
                <a16:creationId xmlns:a16="http://schemas.microsoft.com/office/drawing/2014/main" id="{BF9F9E65-152F-4C5E-A9CC-69C066728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3822"/>
            <a:ext cx="1823171" cy="182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9BBE1A-1A1D-43D6-B49E-820B596DAE4B}"/>
              </a:ext>
            </a:extLst>
          </p:cNvPr>
          <p:cNvSpPr txBox="1"/>
          <p:nvPr/>
        </p:nvSpPr>
        <p:spPr>
          <a:xfrm>
            <a:off x="517609" y="2204864"/>
            <a:ext cx="862741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ea typeface="+mn-lt"/>
                <a:cs typeface="+mn-lt"/>
              </a:rPr>
              <a:t>Wroc.NET:</a:t>
            </a:r>
            <a:endParaRPr lang="pl-PL" sz="2000" dirty="0"/>
          </a:p>
          <a:p>
            <a:r>
              <a:rPr lang="pl-PL" sz="2000" dirty="0"/>
              <a:t>WWW: 	http://wrocnet.github.io</a:t>
            </a:r>
          </a:p>
          <a:p>
            <a:r>
              <a:rPr lang="pl-PL" sz="2000" dirty="0"/>
              <a:t>Meetup: http://wrocnet.org</a:t>
            </a:r>
          </a:p>
          <a:p>
            <a:r>
              <a:rPr lang="pl-PL" sz="2000" dirty="0"/>
              <a:t>Facebook: https://www.facebook.com/WrocNET</a:t>
            </a:r>
          </a:p>
          <a:p>
            <a:r>
              <a:rPr lang="pl-PL" sz="2000" dirty="0"/>
              <a:t>Twitter: 	https://twitter.com/wrocnet</a:t>
            </a:r>
          </a:p>
          <a:p>
            <a:r>
              <a:rPr lang="pl-PL" sz="3200" dirty="0">
                <a:solidFill>
                  <a:srgbClr val="000000"/>
                </a:solidFill>
                <a:ea typeface="+mn-lt"/>
                <a:cs typeface="+mn-lt"/>
              </a:rPr>
              <a:t>Microsoft Azure User Group:</a:t>
            </a:r>
          </a:p>
          <a:p>
            <a:r>
              <a:rPr lang="pl-PL" sz="2000" dirty="0" err="1"/>
              <a:t>Meetup</a:t>
            </a:r>
            <a:r>
              <a:rPr lang="pl-PL" sz="2000" dirty="0"/>
              <a:t>: </a:t>
            </a:r>
            <a:r>
              <a:rPr lang="en-GB" sz="2000" dirty="0"/>
              <a:t>http://www.meetup.com/Microsoft-Azure-Users-Group-Poland/events</a:t>
            </a:r>
            <a:endParaRPr lang="pl-PL" sz="2000" dirty="0">
              <a:hlinkClick r:id="rId3"/>
            </a:endParaRPr>
          </a:p>
          <a:p>
            <a:r>
              <a:rPr lang="pl-PL" sz="2000" dirty="0"/>
              <a:t>Facebook: https://www.facebook.com/groups/azureugpl</a:t>
            </a:r>
            <a:endParaRPr lang="pl-PL" sz="2000" dirty="0">
              <a:hlinkClick r:id="rId4"/>
            </a:endParaRPr>
          </a:p>
          <a:p>
            <a:r>
              <a:rPr lang="pl-PL" sz="2000" dirty="0"/>
              <a:t>Web: http://azureug.org</a:t>
            </a:r>
            <a:endParaRPr lang="pl-PL" sz="2000" dirty="0">
              <a:hlinkClick r:id="rId5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641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18E031-F66C-4722-A5AE-495F3A9E1064}"/>
              </a:ext>
            </a:extLst>
          </p:cNvPr>
          <p:cNvSpPr txBox="1">
            <a:spLocks/>
          </p:cNvSpPr>
          <p:nvPr/>
        </p:nvSpPr>
        <p:spPr>
          <a:xfrm>
            <a:off x="-685800" y="807693"/>
            <a:ext cx="10515600" cy="52426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000" b="1"/>
              <a:t>Ankieta</a:t>
            </a:r>
          </a:p>
          <a:p>
            <a:pPr marL="0" indent="0" algn="ctr">
              <a:lnSpc>
                <a:spcPct val="150000"/>
              </a:lnSpc>
              <a:buFont typeface="Arial" pitchFamily="34" charset="0"/>
              <a:buNone/>
            </a:pPr>
            <a:r>
              <a:rPr lang="en-US" sz="4000">
                <a:hlinkClick r:id="rId2"/>
              </a:rPr>
              <a:t>http://ankieta.justcloud.pl</a:t>
            </a:r>
            <a:endParaRPr lang="en-US" sz="4000"/>
          </a:p>
          <a:p>
            <a:pPr marL="0" indent="0" algn="ctr">
              <a:buFont typeface="Arial" pitchFamily="34" charset="0"/>
              <a:buNone/>
            </a:pPr>
            <a:r>
              <a:rPr lang="en-US" sz="4000" b="1"/>
              <a:t>Formularz prelegenta</a:t>
            </a:r>
          </a:p>
          <a:p>
            <a:pPr marL="0" indent="0" algn="ctr">
              <a:lnSpc>
                <a:spcPct val="150000"/>
              </a:lnSpc>
              <a:buFont typeface="Arial" pitchFamily="34" charset="0"/>
              <a:buNone/>
            </a:pPr>
            <a:r>
              <a:rPr lang="en-US" sz="4000">
                <a:hlinkClick r:id="rId3"/>
              </a:rPr>
              <a:t>http://prelegent.justcloud.pl</a:t>
            </a:r>
            <a:endParaRPr lang="en-US" sz="4000"/>
          </a:p>
          <a:p>
            <a:pPr marL="0" indent="0" algn="ctr">
              <a:buFont typeface="Arial" pitchFamily="34" charset="0"/>
              <a:buNone/>
            </a:pPr>
            <a:r>
              <a:rPr lang="en-US" sz="4000" b="1"/>
              <a:t>Prezentacje</a:t>
            </a:r>
            <a:endParaRPr lang="en-US" sz="4000"/>
          </a:p>
          <a:p>
            <a:pPr algn="ctr">
              <a:buFont typeface="Arial" pitchFamily="34" charset="0"/>
              <a:buNone/>
            </a:pPr>
            <a:r>
              <a:rPr lang="en-US" sz="4000">
                <a:hlinkClick r:id="rId4"/>
              </a:rPr>
              <a:t>http://maugp.justcloud.pl</a:t>
            </a:r>
            <a:r>
              <a:rPr lang="en-US" sz="4000"/>
              <a:t> </a:t>
            </a:r>
            <a:endParaRPr lang="en-US"/>
          </a:p>
          <a:p>
            <a:pPr marL="0" indent="0" algn="ctr">
              <a:buFont typeface="Arial" pitchFamily="34" charset="0"/>
              <a:buNone/>
            </a:pPr>
            <a:endParaRPr lang="en-US" sz="4000"/>
          </a:p>
          <a:p>
            <a:pPr marL="0" indent="0" algn="ctr">
              <a:buFont typeface="Arial" pitchFamily="34" charset="0"/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314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072266"/>
            <a:ext cx="2268308" cy="2268308"/>
          </a:xfrm>
          <a:prstGeom prst="rect">
            <a:avLst/>
          </a:prstGeom>
        </p:spPr>
      </p:pic>
      <p:pic>
        <p:nvPicPr>
          <p:cNvPr id="8" name="Picture 7" descr="Znalezione obrazy dla zapytania devexpres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17427"/>
            <a:ext cx="3625875" cy="19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entrian.com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010" y="3455002"/>
            <a:ext cx="3097184" cy="29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irststatedot.net/Images/PostSharp-clr.png">
            <a:extLst>
              <a:ext uri="{FF2B5EF4-FFF2-40B4-BE49-F238E27FC236}">
                <a16:creationId xmlns:a16="http://schemas.microsoft.com/office/drawing/2014/main" id="{CFB535EA-F82C-4DAE-906D-73F9E4188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12" y="5085280"/>
            <a:ext cx="2738620" cy="53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nalezione obrazy dla zapytania revdebu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432" y="5127180"/>
            <a:ext cx="3097184" cy="154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08426E-2247-43CF-9111-5232F776CE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728" y="4221623"/>
            <a:ext cx="1355755" cy="1129344"/>
          </a:xfrm>
          <a:prstGeom prst="rect">
            <a:avLst/>
          </a:prstGeom>
        </p:spPr>
      </p:pic>
      <p:pic>
        <p:nvPicPr>
          <p:cNvPr id="5" name="Picture 4" descr="logo-og.jpg (200Ã200)">
            <a:extLst>
              <a:ext uri="{FF2B5EF4-FFF2-40B4-BE49-F238E27FC236}">
                <a16:creationId xmlns:a16="http://schemas.microsoft.com/office/drawing/2014/main" id="{B7274EA7-7D26-4011-ADB4-37611E13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04" y="749890"/>
            <a:ext cx="3050885" cy="305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31303" y="302825"/>
            <a:ext cx="3373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/>
              <a:t>Wspierają nas</a:t>
            </a:r>
          </a:p>
        </p:txBody>
      </p:sp>
      <p:pic>
        <p:nvPicPr>
          <p:cNvPr id="1032" name="Picture 8" descr="Znalezione obrazy dla zapytania linqpa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653137"/>
            <a:ext cx="1176758" cy="117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cmatskas.com/content/images/2016/01/oz-code_3.png">
            <a:extLst>
              <a:ext uri="{FF2B5EF4-FFF2-40B4-BE49-F238E27FC236}">
                <a16:creationId xmlns:a16="http://schemas.microsoft.com/office/drawing/2014/main" id="{9DB91783-B178-4B0A-8210-96A19B9FF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492" y="3254518"/>
            <a:ext cx="2268308" cy="81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59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">
            <a:extLst>
              <a:ext uri="{FF2B5EF4-FFF2-40B4-BE49-F238E27FC236}">
                <a16:creationId xmlns:a16="http://schemas.microsoft.com/office/drawing/2014/main" id="{CAEA3E30-89DA-47A5-AB61-9D1F349E3F9B}"/>
              </a:ext>
            </a:extLst>
          </p:cNvPr>
          <p:cNvSpPr txBox="1"/>
          <p:nvPr/>
        </p:nvSpPr>
        <p:spPr>
          <a:xfrm>
            <a:off x="2401894" y="188640"/>
            <a:ext cx="51958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/>
              <a:t>Szukamy prelegentów</a:t>
            </a:r>
          </a:p>
        </p:txBody>
      </p:sp>
      <p:pic>
        <p:nvPicPr>
          <p:cNvPr id="2052" name="Picture 4" descr="Znalezione obrazy dla zapytania professor icon">
            <a:extLst>
              <a:ext uri="{FF2B5EF4-FFF2-40B4-BE49-F238E27FC236}">
                <a16:creationId xmlns:a16="http://schemas.microsoft.com/office/drawing/2014/main" id="{B9B1C540-5AB0-4639-8E2D-1E45C3130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1412776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Znalezione obrazy dla zapytania professor icon">
            <a:extLst>
              <a:ext uri="{FF2B5EF4-FFF2-40B4-BE49-F238E27FC236}">
                <a16:creationId xmlns:a16="http://schemas.microsoft.com/office/drawing/2014/main" id="{803099A7-0F79-4E48-ACAF-555B2D340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92" y="2333465"/>
            <a:ext cx="3158480" cy="315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7F4A7FAC-EB71-41F7-BA12-E63E06069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32040" y="2332024"/>
            <a:ext cx="3227136" cy="315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1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1648736_capgeminiusz-programista.jpg (1024×68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46656"/>
            <a:ext cx="6624736" cy="441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Zapraszamy na prezentacje</a:t>
            </a:r>
            <a:br>
              <a:rPr lang="pl-PL" dirty="0"/>
            </a:br>
            <a:r>
              <a:rPr lang="pl-PL" dirty="0"/>
              <a:t>oraz integracje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5248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rocn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C3B6CDF-EF7D-4E41-A1F7-3B3B9837F276}" vid="{C84562E0-7915-4085-A9AA-92E779423D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</TotalTime>
  <Words>99</Words>
  <Application>Microsoft Office PowerPoint</Application>
  <PresentationFormat>Pokaz na ekranie (4:3)</PresentationFormat>
  <Paragraphs>35</Paragraphs>
  <Slides>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Arial</vt:lpstr>
      <vt:lpstr>Calibri</vt:lpstr>
      <vt:lpstr>wrocnet</vt:lpstr>
      <vt:lpstr>Prezentacja programu PowerPoint</vt:lpstr>
      <vt:lpstr>Prezentacje</vt:lpstr>
      <vt:lpstr>Kalendarz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GEMOTIAL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Pawel Klimczyk</dc:creator>
  <cp:lastModifiedBy>Piotr Rogala</cp:lastModifiedBy>
  <cp:revision>137</cp:revision>
  <dcterms:created xsi:type="dcterms:W3CDTF">2016-02-15T21:50:50Z</dcterms:created>
  <dcterms:modified xsi:type="dcterms:W3CDTF">2018-12-11T11:10:50Z</dcterms:modified>
</cp:coreProperties>
</file>