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64" r:id="rId2"/>
    <p:sldId id="259" r:id="rId3"/>
    <p:sldId id="329" r:id="rId4"/>
    <p:sldId id="303" r:id="rId5"/>
    <p:sldId id="263" r:id="rId6"/>
    <p:sldId id="330" r:id="rId7"/>
    <p:sldId id="372" r:id="rId8"/>
    <p:sldId id="374" r:id="rId9"/>
    <p:sldId id="379" r:id="rId10"/>
    <p:sldId id="380" r:id="rId11"/>
    <p:sldId id="296" r:id="rId12"/>
    <p:sldId id="314" r:id="rId13"/>
    <p:sldId id="373" r:id="rId14"/>
    <p:sldId id="381" r:id="rId15"/>
    <p:sldId id="332" r:id="rId16"/>
    <p:sldId id="375" r:id="rId17"/>
    <p:sldId id="376" r:id="rId18"/>
    <p:sldId id="377" r:id="rId19"/>
    <p:sldId id="378" r:id="rId20"/>
    <p:sldId id="294" r:id="rId21"/>
    <p:sldId id="382" r:id="rId22"/>
    <p:sldId id="309" r:id="rId23"/>
    <p:sldId id="304" r:id="rId24"/>
    <p:sldId id="274" r:id="rId25"/>
    <p:sldId id="371" r:id="rId26"/>
    <p:sldId id="383" r:id="rId27"/>
    <p:sldId id="384" r:id="rId28"/>
    <p:sldId id="385" r:id="rId29"/>
    <p:sldId id="387" r:id="rId30"/>
    <p:sldId id="386" r:id="rId3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522FD-E6C0-41BC-A969-843542305558}" v="328" dt="2019-04-26T21:28:09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otr Rogala" userId="879f120d197dab03" providerId="LiveId" clId="{B1DB9EDE-505F-4147-8DF9-C6487B205686}"/>
    <pc:docChg chg="delSld">
      <pc:chgData name="Piotr Rogala" userId="879f120d197dab03" providerId="LiveId" clId="{B1DB9EDE-505F-4147-8DF9-C6487B205686}" dt="2019-03-13T13:14:24.219" v="0" actId="2696"/>
      <pc:docMkLst>
        <pc:docMk/>
      </pc:docMkLst>
    </pc:docChg>
  </pc:docChgLst>
  <pc:docChgLst>
    <pc:chgData name="Piotr Rogala" userId="879f120d197dab03" providerId="LiveId" clId="{16F522FD-E6C0-41BC-A969-843542305558}"/>
    <pc:docChg chg="undo custSel addSld delSld modSld sldOrd">
      <pc:chgData name="Piotr Rogala" userId="879f120d197dab03" providerId="LiveId" clId="{16F522FD-E6C0-41BC-A969-843542305558}" dt="2019-04-26T21:28:09.728" v="325" actId="14100"/>
      <pc:docMkLst>
        <pc:docMk/>
      </pc:docMkLst>
      <pc:sldChg chg="modSp">
        <pc:chgData name="Piotr Rogala" userId="879f120d197dab03" providerId="LiveId" clId="{16F522FD-E6C0-41BC-A969-843542305558}" dt="2019-04-26T15:12:32.630" v="37" actId="2711"/>
        <pc:sldMkLst>
          <pc:docMk/>
          <pc:sldMk cId="4006416578" sldId="259"/>
        </pc:sldMkLst>
        <pc:spChg chg="mod">
          <ac:chgData name="Piotr Rogala" userId="879f120d197dab03" providerId="LiveId" clId="{16F522FD-E6C0-41BC-A969-843542305558}" dt="2019-04-26T15:12:32.630" v="37" actId="2711"/>
          <ac:spMkLst>
            <pc:docMk/>
            <pc:sldMk cId="4006416578" sldId="259"/>
            <ac:spMk id="2" creationId="{00000000-0000-0000-0000-000000000000}"/>
          </ac:spMkLst>
        </pc:spChg>
        <pc:spChg chg="mod">
          <ac:chgData name="Piotr Rogala" userId="879f120d197dab03" providerId="LiveId" clId="{16F522FD-E6C0-41BC-A969-843542305558}" dt="2019-04-26T15:12:32.630" v="37" actId="2711"/>
          <ac:spMkLst>
            <pc:docMk/>
            <pc:sldMk cId="4006416578" sldId="259"/>
            <ac:spMk id="3" creationId="{00000000-0000-0000-0000-000000000000}"/>
          </ac:spMkLst>
        </pc:spChg>
      </pc:sldChg>
      <pc:sldChg chg="modSp">
        <pc:chgData name="Piotr Rogala" userId="879f120d197dab03" providerId="LiveId" clId="{16F522FD-E6C0-41BC-A969-843542305558}" dt="2019-04-26T15:13:10.357" v="41" actId="2711"/>
        <pc:sldMkLst>
          <pc:docMk/>
          <pc:sldMk cId="3061414217" sldId="263"/>
        </pc:sldMkLst>
        <pc:spChg chg="mod">
          <ac:chgData name="Piotr Rogala" userId="879f120d197dab03" providerId="LiveId" clId="{16F522FD-E6C0-41BC-A969-843542305558}" dt="2019-04-26T15:13:10.357" v="41" actId="2711"/>
          <ac:spMkLst>
            <pc:docMk/>
            <pc:sldMk cId="3061414217" sldId="263"/>
            <ac:spMk id="2" creationId="{00000000-0000-0000-0000-000000000000}"/>
          </ac:spMkLst>
        </pc:spChg>
        <pc:spChg chg="mod">
          <ac:chgData name="Piotr Rogala" userId="879f120d197dab03" providerId="LiveId" clId="{16F522FD-E6C0-41BC-A969-843542305558}" dt="2019-04-26T15:13:10.357" v="41" actId="2711"/>
          <ac:spMkLst>
            <pc:docMk/>
            <pc:sldMk cId="3061414217" sldId="263"/>
            <ac:spMk id="3" creationId="{00000000-0000-0000-0000-000000000000}"/>
          </ac:spMkLst>
        </pc:spChg>
      </pc:sldChg>
      <pc:sldChg chg="addSp delSp modSp">
        <pc:chgData name="Piotr Rogala" userId="879f120d197dab03" providerId="LiveId" clId="{16F522FD-E6C0-41BC-A969-843542305558}" dt="2019-04-26T15:12:37.732" v="38" actId="2711"/>
        <pc:sldMkLst>
          <pc:docMk/>
          <pc:sldMk cId="4157082590" sldId="264"/>
        </pc:sldMkLst>
        <pc:spChg chg="mod">
          <ac:chgData name="Piotr Rogala" userId="879f120d197dab03" providerId="LiveId" clId="{16F522FD-E6C0-41BC-A969-843542305558}" dt="2019-04-26T15:12:37.732" v="38" actId="2711"/>
          <ac:spMkLst>
            <pc:docMk/>
            <pc:sldMk cId="4157082590" sldId="264"/>
            <ac:spMk id="2" creationId="{00000000-0000-0000-0000-000000000000}"/>
          </ac:spMkLst>
        </pc:spChg>
        <pc:spChg chg="mod">
          <ac:chgData name="Piotr Rogala" userId="879f120d197dab03" providerId="LiveId" clId="{16F522FD-E6C0-41BC-A969-843542305558}" dt="2019-04-26T15:12:37.732" v="38" actId="2711"/>
          <ac:spMkLst>
            <pc:docMk/>
            <pc:sldMk cId="4157082590" sldId="264"/>
            <ac:spMk id="3" creationId="{00000000-0000-0000-0000-000000000000}"/>
          </ac:spMkLst>
        </pc:spChg>
        <pc:picChg chg="mod">
          <ac:chgData name="Piotr Rogala" userId="879f120d197dab03" providerId="LiveId" clId="{16F522FD-E6C0-41BC-A969-843542305558}" dt="2019-04-26T15:11:53.903" v="32" actId="1036"/>
          <ac:picMkLst>
            <pc:docMk/>
            <pc:sldMk cId="4157082590" sldId="264"/>
            <ac:picMk id="4" creationId="{00000000-0000-0000-0000-000000000000}"/>
          </ac:picMkLst>
        </pc:picChg>
        <pc:picChg chg="mod">
          <ac:chgData name="Piotr Rogala" userId="879f120d197dab03" providerId="LiveId" clId="{16F522FD-E6C0-41BC-A969-843542305558}" dt="2019-04-26T15:11:53.903" v="32" actId="1036"/>
          <ac:picMkLst>
            <pc:docMk/>
            <pc:sldMk cId="4157082590" sldId="264"/>
            <ac:picMk id="6" creationId="{10300817-BC07-41D9-AB12-471B9A1372D0}"/>
          </ac:picMkLst>
        </pc:picChg>
        <pc:picChg chg="del">
          <ac:chgData name="Piotr Rogala" userId="879f120d197dab03" providerId="LiveId" clId="{16F522FD-E6C0-41BC-A969-843542305558}" dt="2019-04-26T15:11:14.665" v="0" actId="478"/>
          <ac:picMkLst>
            <pc:docMk/>
            <pc:sldMk cId="4157082590" sldId="264"/>
            <ac:picMk id="7" creationId="{82891254-A063-4245-8A9A-30F934622EC4}"/>
          </ac:picMkLst>
        </pc:picChg>
        <pc:picChg chg="add mod">
          <ac:chgData name="Piotr Rogala" userId="879f120d197dab03" providerId="LiveId" clId="{16F522FD-E6C0-41BC-A969-843542305558}" dt="2019-04-26T15:12:00.468" v="35" actId="1076"/>
          <ac:picMkLst>
            <pc:docMk/>
            <pc:sldMk cId="4157082590" sldId="264"/>
            <ac:picMk id="1026" creationId="{30ECA0AD-838D-4C25-B073-B7A0AF98FE99}"/>
          </ac:picMkLst>
        </pc:picChg>
      </pc:sldChg>
      <pc:sldChg chg="ord">
        <pc:chgData name="Piotr Rogala" userId="879f120d197dab03" providerId="LiveId" clId="{16F522FD-E6C0-41BC-A969-843542305558}" dt="2019-04-26T15:35:24.296" v="261"/>
        <pc:sldMkLst>
          <pc:docMk/>
          <pc:sldMk cId="226004828" sldId="274"/>
        </pc:sldMkLst>
      </pc:sldChg>
      <pc:sldChg chg="del">
        <pc:chgData name="Piotr Rogala" userId="879f120d197dab03" providerId="LiveId" clId="{16F522FD-E6C0-41BC-A969-843542305558}" dt="2019-04-26T15:19:49.401" v="228" actId="2696"/>
        <pc:sldMkLst>
          <pc:docMk/>
          <pc:sldMk cId="2666669759" sldId="284"/>
        </pc:sldMkLst>
      </pc:sldChg>
      <pc:sldChg chg="del">
        <pc:chgData name="Piotr Rogala" userId="879f120d197dab03" providerId="LiveId" clId="{16F522FD-E6C0-41BC-A969-843542305558}" dt="2019-04-26T15:27:16.608" v="240" actId="2696"/>
        <pc:sldMkLst>
          <pc:docMk/>
          <pc:sldMk cId="895596505" sldId="286"/>
        </pc:sldMkLst>
      </pc:sldChg>
      <pc:sldChg chg="modSp ord">
        <pc:chgData name="Piotr Rogala" userId="879f120d197dab03" providerId="LiveId" clId="{16F522FD-E6C0-41BC-A969-843542305558}" dt="2019-04-26T15:35:11.856" v="260"/>
        <pc:sldMkLst>
          <pc:docMk/>
          <pc:sldMk cId="1924391584" sldId="294"/>
        </pc:sldMkLst>
        <pc:spChg chg="mod">
          <ac:chgData name="Piotr Rogala" userId="879f120d197dab03" providerId="LiveId" clId="{16F522FD-E6C0-41BC-A969-843542305558}" dt="2019-04-26T15:17:46.862" v="218" actId="20577"/>
          <ac:spMkLst>
            <pc:docMk/>
            <pc:sldMk cId="1924391584" sldId="294"/>
            <ac:spMk id="2" creationId="{00000000-0000-0000-0000-000000000000}"/>
          </ac:spMkLst>
        </pc:spChg>
        <pc:picChg chg="mod">
          <ac:chgData name="Piotr Rogala" userId="879f120d197dab03" providerId="LiveId" clId="{16F522FD-E6C0-41BC-A969-843542305558}" dt="2019-04-26T15:33:37.936" v="253" actId="1076"/>
          <ac:picMkLst>
            <pc:docMk/>
            <pc:sldMk cId="1924391584" sldId="294"/>
            <ac:picMk id="2050" creationId="{02166BC2-CD5E-4FDC-B8B4-995600BA5938}"/>
          </ac:picMkLst>
        </pc:picChg>
        <pc:picChg chg="mod">
          <ac:chgData name="Piotr Rogala" userId="879f120d197dab03" providerId="LiveId" clId="{16F522FD-E6C0-41BC-A969-843542305558}" dt="2019-04-26T15:33:43.132" v="254" actId="1076"/>
          <ac:picMkLst>
            <pc:docMk/>
            <pc:sldMk cId="1924391584" sldId="294"/>
            <ac:picMk id="2054" creationId="{DA7B35D0-9C63-40F9-91E5-2E98FBE55302}"/>
          </ac:picMkLst>
        </pc:picChg>
        <pc:picChg chg="mod">
          <ac:chgData name="Piotr Rogala" userId="879f120d197dab03" providerId="LiveId" clId="{16F522FD-E6C0-41BC-A969-843542305558}" dt="2019-04-26T15:33:48.105" v="255" actId="1076"/>
          <ac:picMkLst>
            <pc:docMk/>
            <pc:sldMk cId="1924391584" sldId="294"/>
            <ac:picMk id="2056" creationId="{F951665C-C503-4428-8747-F99E9C2FCA9E}"/>
          </ac:picMkLst>
        </pc:picChg>
        <pc:picChg chg="mod">
          <ac:chgData name="Piotr Rogala" userId="879f120d197dab03" providerId="LiveId" clId="{16F522FD-E6C0-41BC-A969-843542305558}" dt="2019-04-26T15:33:35.830" v="252" actId="1076"/>
          <ac:picMkLst>
            <pc:docMk/>
            <pc:sldMk cId="1924391584" sldId="294"/>
            <ac:picMk id="3074" creationId="{D6C13E7B-6EF0-4C2C-810E-BB163749EE62}"/>
          </ac:picMkLst>
        </pc:picChg>
      </pc:sldChg>
      <pc:sldChg chg="ord">
        <pc:chgData name="Piotr Rogala" userId="879f120d197dab03" providerId="LiveId" clId="{16F522FD-E6C0-41BC-A969-843542305558}" dt="2019-04-26T15:26:58.263" v="239"/>
        <pc:sldMkLst>
          <pc:docMk/>
          <pc:sldMk cId="393137572" sldId="296"/>
        </pc:sldMkLst>
      </pc:sldChg>
      <pc:sldChg chg="addSp delSp modSp">
        <pc:chgData name="Piotr Rogala" userId="879f120d197dab03" providerId="LiveId" clId="{16F522FD-E6C0-41BC-A969-843542305558}" dt="2019-04-26T15:15:44.478" v="166" actId="1037"/>
        <pc:sldMkLst>
          <pc:docMk/>
          <pc:sldMk cId="1903071426" sldId="303"/>
        </pc:sldMkLst>
        <pc:spChg chg="add del mod">
          <ac:chgData name="Piotr Rogala" userId="879f120d197dab03" providerId="LiveId" clId="{16F522FD-E6C0-41BC-A969-843542305558}" dt="2019-04-26T15:15:01.453" v="83" actId="478"/>
          <ac:spMkLst>
            <pc:docMk/>
            <pc:sldMk cId="1903071426" sldId="303"/>
            <ac:spMk id="3" creationId="{B267EEBE-F56A-4FB4-AFA2-6EC869521E25}"/>
          </ac:spMkLst>
        </pc:spChg>
        <pc:spChg chg="del mod topLvl">
          <ac:chgData name="Piotr Rogala" userId="879f120d197dab03" providerId="LiveId" clId="{16F522FD-E6C0-41BC-A969-843542305558}" dt="2019-04-26T15:13:29.174" v="49" actId="478"/>
          <ac:spMkLst>
            <pc:docMk/>
            <pc:sldMk cId="1903071426" sldId="303"/>
            <ac:spMk id="5" creationId="{789A5AC1-E346-4DD1-9680-E0175CBD21E5}"/>
          </ac:spMkLst>
        </pc:spChg>
        <pc:spChg chg="mod">
          <ac:chgData name="Piotr Rogala" userId="879f120d197dab03" providerId="LiveId" clId="{16F522FD-E6C0-41BC-A969-843542305558}" dt="2019-04-26T15:15:09.893" v="85" actId="2711"/>
          <ac:spMkLst>
            <pc:docMk/>
            <pc:sldMk cId="1903071426" sldId="303"/>
            <ac:spMk id="22" creationId="{A425F7D0-1F3E-40D4-8692-FC72BC3FD917}"/>
          </ac:spMkLst>
        </pc:spChg>
        <pc:spChg chg="mod">
          <ac:chgData name="Piotr Rogala" userId="879f120d197dab03" providerId="LiveId" clId="{16F522FD-E6C0-41BC-A969-843542305558}" dt="2019-04-26T15:15:19.333" v="86" actId="403"/>
          <ac:spMkLst>
            <pc:docMk/>
            <pc:sldMk cId="1903071426" sldId="303"/>
            <ac:spMk id="28" creationId="{C52FC811-430E-4BFC-845A-B48C42EFD4DD}"/>
          </ac:spMkLst>
        </pc:spChg>
        <pc:spChg chg="del mod">
          <ac:chgData name="Piotr Rogala" userId="879f120d197dab03" providerId="LiveId" clId="{16F522FD-E6C0-41BC-A969-843542305558}" dt="2019-04-26T15:14:59.428" v="82" actId="478"/>
          <ac:spMkLst>
            <pc:docMk/>
            <pc:sldMk cId="1903071426" sldId="303"/>
            <ac:spMk id="33" creationId="{CE29866D-85C5-420B-8DB3-32ABD2DF4EC2}"/>
          </ac:spMkLst>
        </pc:spChg>
        <pc:grpChg chg="mod">
          <ac:chgData name="Piotr Rogala" userId="879f120d197dab03" providerId="LiveId" clId="{16F522FD-E6C0-41BC-A969-843542305558}" dt="2019-04-26T15:15:44.478" v="166" actId="1037"/>
          <ac:grpSpMkLst>
            <pc:docMk/>
            <pc:sldMk cId="1903071426" sldId="303"/>
            <ac:grpSpMk id="18" creationId="{9A664F00-93F6-41D3-8D77-B2C44DBCB8A6}"/>
          </ac:grpSpMkLst>
        </pc:grpChg>
        <pc:grpChg chg="del">
          <ac:chgData name="Piotr Rogala" userId="879f120d197dab03" providerId="LiveId" clId="{16F522FD-E6C0-41BC-A969-843542305558}" dt="2019-04-26T15:13:31.925" v="50" actId="478"/>
          <ac:grpSpMkLst>
            <pc:docMk/>
            <pc:sldMk cId="1903071426" sldId="303"/>
            <ac:grpSpMk id="19" creationId="{6AFCD3F1-24EB-45C2-B578-46E0013D4E7E}"/>
          </ac:grpSpMkLst>
        </pc:grpChg>
        <pc:grpChg chg="del">
          <ac:chgData name="Piotr Rogala" userId="879f120d197dab03" providerId="LiveId" clId="{16F522FD-E6C0-41BC-A969-843542305558}" dt="2019-04-26T15:13:27.451" v="48" actId="478"/>
          <ac:grpSpMkLst>
            <pc:docMk/>
            <pc:sldMk cId="1903071426" sldId="303"/>
            <ac:grpSpMk id="20" creationId="{70BD0D41-C4EB-4477-AF1C-B66177C488CB}"/>
          </ac:grpSpMkLst>
        </pc:grpChg>
        <pc:grpChg chg="del">
          <ac:chgData name="Piotr Rogala" userId="879f120d197dab03" providerId="LiveId" clId="{16F522FD-E6C0-41BC-A969-843542305558}" dt="2019-04-26T15:13:25.829" v="46" actId="478"/>
          <ac:grpSpMkLst>
            <pc:docMk/>
            <pc:sldMk cId="1903071426" sldId="303"/>
            <ac:grpSpMk id="21" creationId="{635706DC-C9E8-41AB-A5D7-AF1D0C2FC3E6}"/>
          </ac:grpSpMkLst>
        </pc:grpChg>
        <pc:grpChg chg="del">
          <ac:chgData name="Piotr Rogala" userId="879f120d197dab03" providerId="LiveId" clId="{16F522FD-E6C0-41BC-A969-843542305558}" dt="2019-04-26T15:13:25.375" v="45" actId="478"/>
          <ac:grpSpMkLst>
            <pc:docMk/>
            <pc:sldMk cId="1903071426" sldId="303"/>
            <ac:grpSpMk id="23" creationId="{13F324E2-A060-4942-91C6-FDA484F2D5F5}"/>
          </ac:grpSpMkLst>
        </pc:grpChg>
        <pc:grpChg chg="mod">
          <ac:chgData name="Piotr Rogala" userId="879f120d197dab03" providerId="LiveId" clId="{16F522FD-E6C0-41BC-A969-843542305558}" dt="2019-04-26T15:15:44.478" v="166" actId="1037"/>
          <ac:grpSpMkLst>
            <pc:docMk/>
            <pc:sldMk cId="1903071426" sldId="303"/>
            <ac:grpSpMk id="24" creationId="{E8A5FD18-B12C-4CDA-A3FA-72DAF7468629}"/>
          </ac:grpSpMkLst>
        </pc:grpChg>
        <pc:picChg chg="del topLvl">
          <ac:chgData name="Piotr Rogala" userId="879f120d197dab03" providerId="LiveId" clId="{16F522FD-E6C0-41BC-A969-843542305558}" dt="2019-04-26T15:13:27.451" v="48" actId="478"/>
          <ac:picMkLst>
            <pc:docMk/>
            <pc:sldMk cId="1903071426" sldId="303"/>
            <ac:picMk id="13" creationId="{FA33B564-BB05-4304-8F77-D8C2BA62030C}"/>
          </ac:picMkLst>
        </pc:picChg>
      </pc:sldChg>
      <pc:sldChg chg="ord">
        <pc:chgData name="Piotr Rogala" userId="879f120d197dab03" providerId="LiveId" clId="{16F522FD-E6C0-41BC-A969-843542305558}" dt="2019-04-26T15:35:11.856" v="260"/>
        <pc:sldMkLst>
          <pc:docMk/>
          <pc:sldMk cId="2529388862" sldId="304"/>
        </pc:sldMkLst>
      </pc:sldChg>
      <pc:sldChg chg="ord">
        <pc:chgData name="Piotr Rogala" userId="879f120d197dab03" providerId="LiveId" clId="{16F522FD-E6C0-41BC-A969-843542305558}" dt="2019-04-26T15:35:11.856" v="260"/>
        <pc:sldMkLst>
          <pc:docMk/>
          <pc:sldMk cId="1258308045" sldId="309"/>
        </pc:sldMkLst>
      </pc:sldChg>
      <pc:sldChg chg="modSp">
        <pc:chgData name="Piotr Rogala" userId="879f120d197dab03" providerId="LiveId" clId="{16F522FD-E6C0-41BC-A969-843542305558}" dt="2019-04-26T15:12:43.493" v="39" actId="2711"/>
        <pc:sldMkLst>
          <pc:docMk/>
          <pc:sldMk cId="2542791163" sldId="329"/>
        </pc:sldMkLst>
        <pc:spChg chg="mod">
          <ac:chgData name="Piotr Rogala" userId="879f120d197dab03" providerId="LiveId" clId="{16F522FD-E6C0-41BC-A969-843542305558}" dt="2019-04-26T15:12:43.493" v="39" actId="2711"/>
          <ac:spMkLst>
            <pc:docMk/>
            <pc:sldMk cId="2542791163" sldId="329"/>
            <ac:spMk id="2" creationId="{E6CB7E9A-1437-4E69-8CDC-884960385F31}"/>
          </ac:spMkLst>
        </pc:spChg>
      </pc:sldChg>
      <pc:sldChg chg="addSp delSp modSp">
        <pc:chgData name="Piotr Rogala" userId="879f120d197dab03" providerId="LiveId" clId="{16F522FD-E6C0-41BC-A969-843542305558}" dt="2019-04-26T15:16:47.574" v="193" actId="1035"/>
        <pc:sldMkLst>
          <pc:docMk/>
          <pc:sldMk cId="3161094012" sldId="330"/>
        </pc:sldMkLst>
        <pc:picChg chg="del">
          <ac:chgData name="Piotr Rogala" userId="879f120d197dab03" providerId="LiveId" clId="{16F522FD-E6C0-41BC-A969-843542305558}" dt="2019-04-26T15:15:57.757" v="167" actId="478"/>
          <ac:picMkLst>
            <pc:docMk/>
            <pc:sldMk cId="3161094012" sldId="330"/>
            <ac:picMk id="2" creationId="{32510D2E-E8EB-4025-B813-620516176A1B}"/>
          </ac:picMkLst>
        </pc:picChg>
        <pc:picChg chg="add mod">
          <ac:chgData name="Piotr Rogala" userId="879f120d197dab03" providerId="LiveId" clId="{16F522FD-E6C0-41BC-A969-843542305558}" dt="2019-04-26T15:16:47.574" v="193" actId="1035"/>
          <ac:picMkLst>
            <pc:docMk/>
            <pc:sldMk cId="3161094012" sldId="330"/>
            <ac:picMk id="3" creationId="{278E35D0-C6EB-4735-86CB-95672AC1203C}"/>
          </ac:picMkLst>
        </pc:picChg>
      </pc:sldChg>
      <pc:sldChg chg="del">
        <pc:chgData name="Piotr Rogala" userId="879f120d197dab03" providerId="LiveId" clId="{16F522FD-E6C0-41BC-A969-843542305558}" dt="2019-04-26T15:19:55.741" v="229" actId="2696"/>
        <pc:sldMkLst>
          <pc:docMk/>
          <pc:sldMk cId="946900842" sldId="333"/>
        </pc:sldMkLst>
      </pc:sldChg>
      <pc:sldChg chg="ord">
        <pc:chgData name="Piotr Rogala" userId="879f120d197dab03" providerId="LiveId" clId="{16F522FD-E6C0-41BC-A969-843542305558}" dt="2019-04-26T15:35:55.368" v="264"/>
        <pc:sldMkLst>
          <pc:docMk/>
          <pc:sldMk cId="586105840" sldId="371"/>
        </pc:sldMkLst>
      </pc:sldChg>
      <pc:sldChg chg="modSp add del">
        <pc:chgData name="Piotr Rogala" userId="879f120d197dab03" providerId="LiveId" clId="{16F522FD-E6C0-41BC-A969-843542305558}" dt="2019-04-26T15:17:33.863" v="213" actId="113"/>
        <pc:sldMkLst>
          <pc:docMk/>
          <pc:sldMk cId="460004231" sldId="372"/>
        </pc:sldMkLst>
        <pc:spChg chg="mod">
          <ac:chgData name="Piotr Rogala" userId="879f120d197dab03" providerId="LiveId" clId="{16F522FD-E6C0-41BC-A969-843542305558}" dt="2019-04-26T15:17:33.863" v="213" actId="113"/>
          <ac:spMkLst>
            <pc:docMk/>
            <pc:sldMk cId="460004231" sldId="372"/>
            <ac:spMk id="2" creationId="{2B6880F6-0A3E-498E-A628-83BD183101FB}"/>
          </ac:spMkLst>
        </pc:spChg>
      </pc:sldChg>
      <pc:sldChg chg="addSp delSp modSp ord">
        <pc:chgData name="Piotr Rogala" userId="879f120d197dab03" providerId="LiveId" clId="{16F522FD-E6C0-41BC-A969-843542305558}" dt="2019-04-26T15:34:57.244" v="259"/>
        <pc:sldMkLst>
          <pc:docMk/>
          <pc:sldMk cId="4259864264" sldId="374"/>
        </pc:sldMkLst>
        <pc:spChg chg="add del mod">
          <ac:chgData name="Piotr Rogala" userId="879f120d197dab03" providerId="LiveId" clId="{16F522FD-E6C0-41BC-A969-843542305558}" dt="2019-04-26T15:18:28.491" v="220" actId="11529"/>
          <ac:spMkLst>
            <pc:docMk/>
            <pc:sldMk cId="4259864264" sldId="374"/>
            <ac:spMk id="4" creationId="{1C55763F-9C7B-4BBD-9FD4-8013C981791A}"/>
          </ac:spMkLst>
        </pc:spChg>
      </pc:sldChg>
      <pc:sldChg chg="ord">
        <pc:chgData name="Piotr Rogala" userId="879f120d197dab03" providerId="LiveId" clId="{16F522FD-E6C0-41BC-A969-843542305558}" dt="2019-04-26T15:34:49.864" v="258"/>
        <pc:sldMkLst>
          <pc:docMk/>
          <pc:sldMk cId="1976116828" sldId="377"/>
        </pc:sldMkLst>
      </pc:sldChg>
      <pc:sldChg chg="ord">
        <pc:chgData name="Piotr Rogala" userId="879f120d197dab03" providerId="LiveId" clId="{16F522FD-E6C0-41BC-A969-843542305558}" dt="2019-04-26T15:34:49.864" v="258"/>
        <pc:sldMkLst>
          <pc:docMk/>
          <pc:sldMk cId="922243530" sldId="378"/>
        </pc:sldMkLst>
      </pc:sldChg>
      <pc:sldChg chg="addSp modSp add">
        <pc:chgData name="Piotr Rogala" userId="879f120d197dab03" providerId="LiveId" clId="{16F522FD-E6C0-41BC-A969-843542305558}" dt="2019-04-26T15:19:13.998" v="227" actId="14100"/>
        <pc:sldMkLst>
          <pc:docMk/>
          <pc:sldMk cId="106488508" sldId="379"/>
        </pc:sldMkLst>
        <pc:spChg chg="add mod">
          <ac:chgData name="Piotr Rogala" userId="879f120d197dab03" providerId="LiveId" clId="{16F522FD-E6C0-41BC-A969-843542305558}" dt="2019-04-26T15:19:13.998" v="227" actId="14100"/>
          <ac:spMkLst>
            <pc:docMk/>
            <pc:sldMk cId="106488508" sldId="379"/>
            <ac:spMk id="4" creationId="{D0C1FC6D-7ADA-4044-877A-0F1959F79C5C}"/>
          </ac:spMkLst>
        </pc:spChg>
      </pc:sldChg>
      <pc:sldChg chg="addSp add">
        <pc:chgData name="Piotr Rogala" userId="879f120d197dab03" providerId="LiveId" clId="{16F522FD-E6C0-41BC-A969-843542305558}" dt="2019-04-26T15:21:01.139" v="231"/>
        <pc:sldMkLst>
          <pc:docMk/>
          <pc:sldMk cId="3977135263" sldId="380"/>
        </pc:sldMkLst>
        <pc:picChg chg="add">
          <ac:chgData name="Piotr Rogala" userId="879f120d197dab03" providerId="LiveId" clId="{16F522FD-E6C0-41BC-A969-843542305558}" dt="2019-04-26T15:21:01.139" v="231"/>
          <ac:picMkLst>
            <pc:docMk/>
            <pc:sldMk cId="3977135263" sldId="380"/>
            <ac:picMk id="2050" creationId="{1473B94C-F632-4B51-B9E5-07B521A09840}"/>
          </ac:picMkLst>
        </pc:picChg>
      </pc:sldChg>
      <pc:sldChg chg="addSp modSp add ord">
        <pc:chgData name="Piotr Rogala" userId="879f120d197dab03" providerId="LiveId" clId="{16F522FD-E6C0-41BC-A969-843542305558}" dt="2019-04-26T15:26:41.256" v="238"/>
        <pc:sldMkLst>
          <pc:docMk/>
          <pc:sldMk cId="3664937988" sldId="381"/>
        </pc:sldMkLst>
        <pc:picChg chg="add mod">
          <ac:chgData name="Piotr Rogala" userId="879f120d197dab03" providerId="LiveId" clId="{16F522FD-E6C0-41BC-A969-843542305558}" dt="2019-04-26T15:26:12.857" v="235" actId="1076"/>
          <ac:picMkLst>
            <pc:docMk/>
            <pc:sldMk cId="3664937988" sldId="381"/>
            <ac:picMk id="3074" creationId="{BD2E1DC8-4CD1-4F13-872B-6025F981AB61}"/>
          </ac:picMkLst>
        </pc:picChg>
      </pc:sldChg>
      <pc:sldChg chg="addSp delSp modSp add ord">
        <pc:chgData name="Piotr Rogala" userId="879f120d197dab03" providerId="LiveId" clId="{16F522FD-E6C0-41BC-A969-843542305558}" dt="2019-04-26T15:35:30.526" v="263"/>
        <pc:sldMkLst>
          <pc:docMk/>
          <pc:sldMk cId="2247690686" sldId="382"/>
        </pc:sldMkLst>
        <pc:picChg chg="add mod">
          <ac:chgData name="Piotr Rogala" userId="879f120d197dab03" providerId="LiveId" clId="{16F522FD-E6C0-41BC-A969-843542305558}" dt="2019-04-26T15:32:26.270" v="250" actId="1076"/>
          <ac:picMkLst>
            <pc:docMk/>
            <pc:sldMk cId="2247690686" sldId="382"/>
            <ac:picMk id="5" creationId="{BBFE02FE-1D4F-4598-8235-8D6FF81EEDD0}"/>
          </ac:picMkLst>
        </pc:picChg>
        <pc:picChg chg="add del mod">
          <ac:chgData name="Piotr Rogala" userId="879f120d197dab03" providerId="LiveId" clId="{16F522FD-E6C0-41BC-A969-843542305558}" dt="2019-04-26T15:32:19.873" v="246" actId="478"/>
          <ac:picMkLst>
            <pc:docMk/>
            <pc:sldMk cId="2247690686" sldId="382"/>
            <ac:picMk id="4098" creationId="{E4D923B4-3379-463E-8856-615471CA043A}"/>
          </ac:picMkLst>
        </pc:picChg>
      </pc:sldChg>
      <pc:sldChg chg="add del">
        <pc:chgData name="Piotr Rogala" userId="879f120d197dab03" providerId="LiveId" clId="{16F522FD-E6C0-41BC-A969-843542305558}" dt="2019-04-26T15:35:27.031" v="262" actId="2696"/>
        <pc:sldMkLst>
          <pc:docMk/>
          <pc:sldMk cId="1086517081" sldId="383"/>
        </pc:sldMkLst>
      </pc:sldChg>
      <pc:sldChg chg="addSp delSp modSp add">
        <pc:chgData name="Piotr Rogala" userId="879f120d197dab03" providerId="LiveId" clId="{16F522FD-E6C0-41BC-A969-843542305558}" dt="2019-04-26T15:39:49.380" v="275" actId="1076"/>
        <pc:sldMkLst>
          <pc:docMk/>
          <pc:sldMk cId="3036110380" sldId="383"/>
        </pc:sldMkLst>
        <pc:spChg chg="del">
          <ac:chgData name="Piotr Rogala" userId="879f120d197dab03" providerId="LiveId" clId="{16F522FD-E6C0-41BC-A969-843542305558}" dt="2019-04-26T15:36:14.398" v="266"/>
          <ac:spMkLst>
            <pc:docMk/>
            <pc:sldMk cId="3036110380" sldId="383"/>
            <ac:spMk id="3" creationId="{97E4D7EC-35E8-4950-A671-38E63E83CD93}"/>
          </ac:spMkLst>
        </pc:spChg>
        <pc:spChg chg="add del mod">
          <ac:chgData name="Piotr Rogala" userId="879f120d197dab03" providerId="LiveId" clId="{16F522FD-E6C0-41BC-A969-843542305558}" dt="2019-04-26T15:39:01.748" v="272"/>
          <ac:spMkLst>
            <pc:docMk/>
            <pc:sldMk cId="3036110380" sldId="383"/>
            <ac:spMk id="7" creationId="{DC276E13-5AF0-4E63-B070-EF9A21E64F44}"/>
          </ac:spMkLst>
        </pc:spChg>
        <pc:picChg chg="add del mod">
          <ac:chgData name="Piotr Rogala" userId="879f120d197dab03" providerId="LiveId" clId="{16F522FD-E6C0-41BC-A969-843542305558}" dt="2019-04-26T15:36:26.391" v="271" actId="478"/>
          <ac:picMkLst>
            <pc:docMk/>
            <pc:sldMk cId="3036110380" sldId="383"/>
            <ac:picMk id="5" creationId="{499F8142-854A-4182-8D5C-606C872F009F}"/>
          </ac:picMkLst>
        </pc:picChg>
        <pc:picChg chg="add mod">
          <ac:chgData name="Piotr Rogala" userId="879f120d197dab03" providerId="LiveId" clId="{16F522FD-E6C0-41BC-A969-843542305558}" dt="2019-04-26T15:39:49.380" v="275" actId="1076"/>
          <ac:picMkLst>
            <pc:docMk/>
            <pc:sldMk cId="3036110380" sldId="383"/>
            <ac:picMk id="9" creationId="{3BCDA07A-BD1D-4C88-895E-AABF4FDAFFF4}"/>
          </ac:picMkLst>
        </pc:picChg>
      </pc:sldChg>
      <pc:sldChg chg="addSp delSp modSp add">
        <pc:chgData name="Piotr Rogala" userId="879f120d197dab03" providerId="LiveId" clId="{16F522FD-E6C0-41BC-A969-843542305558}" dt="2019-04-26T15:41:31.695" v="301" actId="1582"/>
        <pc:sldMkLst>
          <pc:docMk/>
          <pc:sldMk cId="172220137" sldId="384"/>
        </pc:sldMkLst>
        <pc:spChg chg="del">
          <ac:chgData name="Piotr Rogala" userId="879f120d197dab03" providerId="LiveId" clId="{16F522FD-E6C0-41BC-A969-843542305558}" dt="2019-04-26T15:40:01.011" v="277"/>
          <ac:spMkLst>
            <pc:docMk/>
            <pc:sldMk cId="172220137" sldId="384"/>
            <ac:spMk id="3" creationId="{E415B8F0-558F-47C6-BAA6-005A01439252}"/>
          </ac:spMkLst>
        </pc:spChg>
        <pc:picChg chg="add mod">
          <ac:chgData name="Piotr Rogala" userId="879f120d197dab03" providerId="LiveId" clId="{16F522FD-E6C0-41BC-A969-843542305558}" dt="2019-04-26T15:40:09.888" v="283" actId="1076"/>
          <ac:picMkLst>
            <pc:docMk/>
            <pc:sldMk cId="172220137" sldId="384"/>
            <ac:picMk id="5" creationId="{D8069218-D789-46E8-9863-D8947CC2C975}"/>
          </ac:picMkLst>
        </pc:picChg>
        <pc:picChg chg="add del mod">
          <ac:chgData name="Piotr Rogala" userId="879f120d197dab03" providerId="LiveId" clId="{16F522FD-E6C0-41BC-A969-843542305558}" dt="2019-04-26T15:40:03.948" v="282" actId="478"/>
          <ac:picMkLst>
            <pc:docMk/>
            <pc:sldMk cId="172220137" sldId="384"/>
            <ac:picMk id="7" creationId="{C9F4F747-E912-470C-BC8D-E905076438A4}"/>
          </ac:picMkLst>
        </pc:picChg>
        <pc:cxnChg chg="add mod">
          <ac:chgData name="Piotr Rogala" userId="879f120d197dab03" providerId="LiveId" clId="{16F522FD-E6C0-41BC-A969-843542305558}" dt="2019-04-26T15:41:31.695" v="301" actId="1582"/>
          <ac:cxnSpMkLst>
            <pc:docMk/>
            <pc:sldMk cId="172220137" sldId="384"/>
            <ac:cxnSpMk id="9" creationId="{E348DC72-0C5A-4F79-9E85-04D937CAD162}"/>
          </ac:cxnSpMkLst>
        </pc:cxnChg>
      </pc:sldChg>
      <pc:sldChg chg="addSp delSp modSp add">
        <pc:chgData name="Piotr Rogala" userId="879f120d197dab03" providerId="LiveId" clId="{16F522FD-E6C0-41BC-A969-843542305558}" dt="2019-04-26T15:42:44.419" v="317" actId="14100"/>
        <pc:sldMkLst>
          <pc:docMk/>
          <pc:sldMk cId="3224141476" sldId="385"/>
        </pc:sldMkLst>
        <pc:spChg chg="del">
          <ac:chgData name="Piotr Rogala" userId="879f120d197dab03" providerId="LiveId" clId="{16F522FD-E6C0-41BC-A969-843542305558}" dt="2019-04-26T15:40:22.891" v="285"/>
          <ac:spMkLst>
            <pc:docMk/>
            <pc:sldMk cId="3224141476" sldId="385"/>
            <ac:spMk id="3" creationId="{91C1C926-D8BF-4BF4-A052-AC3393EDF89C}"/>
          </ac:spMkLst>
        </pc:spChg>
        <pc:picChg chg="add mod">
          <ac:chgData name="Piotr Rogala" userId="879f120d197dab03" providerId="LiveId" clId="{16F522FD-E6C0-41BC-A969-843542305558}" dt="2019-04-26T15:41:00.041" v="298" actId="1036"/>
          <ac:picMkLst>
            <pc:docMk/>
            <pc:sldMk cId="3224141476" sldId="385"/>
            <ac:picMk id="5" creationId="{A5AD450F-E3A5-4DFE-A2EB-4A407EF33607}"/>
          </ac:picMkLst>
        </pc:picChg>
        <pc:cxnChg chg="add mod">
          <ac:chgData name="Piotr Rogala" userId="879f120d197dab03" providerId="LiveId" clId="{16F522FD-E6C0-41BC-A969-843542305558}" dt="2019-04-26T15:42:37.958" v="316" actId="14100"/>
          <ac:cxnSpMkLst>
            <pc:docMk/>
            <pc:sldMk cId="3224141476" sldId="385"/>
            <ac:cxnSpMk id="6" creationId="{B05144E3-11E2-4D13-BB3D-EBAE93FFF0F7}"/>
          </ac:cxnSpMkLst>
        </pc:cxnChg>
        <pc:cxnChg chg="add mod">
          <ac:chgData name="Piotr Rogala" userId="879f120d197dab03" providerId="LiveId" clId="{16F522FD-E6C0-41BC-A969-843542305558}" dt="2019-04-26T15:42:44.419" v="317" actId="14100"/>
          <ac:cxnSpMkLst>
            <pc:docMk/>
            <pc:sldMk cId="3224141476" sldId="385"/>
            <ac:cxnSpMk id="7" creationId="{6DE5B488-DB29-438C-BD5E-35C0138137C7}"/>
          </ac:cxnSpMkLst>
        </pc:cxnChg>
      </pc:sldChg>
      <pc:sldChg chg="add ord">
        <pc:chgData name="Piotr Rogala" userId="879f120d197dab03" providerId="LiveId" clId="{16F522FD-E6C0-41BC-A969-843542305558}" dt="2019-04-26T18:54:51.899" v="319"/>
        <pc:sldMkLst>
          <pc:docMk/>
          <pc:sldMk cId="1822037932" sldId="386"/>
        </pc:sldMkLst>
      </pc:sldChg>
      <pc:sldChg chg="addSp modSp add">
        <pc:chgData name="Piotr Rogala" userId="879f120d197dab03" providerId="LiveId" clId="{16F522FD-E6C0-41BC-A969-843542305558}" dt="2019-04-26T21:28:09.728" v="325" actId="14100"/>
        <pc:sldMkLst>
          <pc:docMk/>
          <pc:sldMk cId="3588496978" sldId="387"/>
        </pc:sldMkLst>
        <pc:spChg chg="mod">
          <ac:chgData name="Piotr Rogala" userId="879f120d197dab03" providerId="LiveId" clId="{16F522FD-E6C0-41BC-A969-843542305558}" dt="2019-04-26T21:28:01.895" v="322" actId="14100"/>
          <ac:spMkLst>
            <pc:docMk/>
            <pc:sldMk cId="3588496978" sldId="387"/>
            <ac:spMk id="2" creationId="{B3507070-000E-4A1D-97B1-FC030417B95B}"/>
          </ac:spMkLst>
        </pc:spChg>
        <pc:spChg chg="mod">
          <ac:chgData name="Piotr Rogala" userId="879f120d197dab03" providerId="LiveId" clId="{16F522FD-E6C0-41BC-A969-843542305558}" dt="2019-04-26T21:28:01.895" v="322" actId="14100"/>
          <ac:spMkLst>
            <pc:docMk/>
            <pc:sldMk cId="3588496978" sldId="387"/>
            <ac:spMk id="3" creationId="{F4AFA0E4-4529-4E73-BAA9-5869059FD6E2}"/>
          </ac:spMkLst>
        </pc:spChg>
        <pc:picChg chg="add mod">
          <ac:chgData name="Piotr Rogala" userId="879f120d197dab03" providerId="LiveId" clId="{16F522FD-E6C0-41BC-A969-843542305558}" dt="2019-04-26T21:28:09.728" v="325" actId="14100"/>
          <ac:picMkLst>
            <pc:docMk/>
            <pc:sldMk cId="3588496978" sldId="387"/>
            <ac:picMk id="5122" creationId="{FD9DD992-D488-4422-9B5C-AC518819FB1C}"/>
          </ac:picMkLst>
        </pc:picChg>
      </pc:sldChg>
    </pc:docChg>
  </pc:docChgLst>
  <pc:docChgLst>
    <pc:chgData name="Piotr Rogala" userId="879f120d197dab03" providerId="LiveId" clId="{42D5CB1E-2371-44E6-8F83-49C655AF999B}"/>
  </pc:docChgLst>
  <pc:docChgLst>
    <pc:chgData name="Piotr Rogala" userId="879f120d197dab03" providerId="LiveId" clId="{419FAACB-1483-424B-A84A-2B13161B3B4C}"/>
    <pc:docChg chg="modSld">
      <pc:chgData name="Piotr Rogala" userId="879f120d197dab03" providerId="LiveId" clId="{419FAACB-1483-424B-A84A-2B13161B3B4C}" dt="2019-04-16T15:35:57.824" v="10"/>
      <pc:docMkLst>
        <pc:docMk/>
      </pc:docMkLst>
      <pc:sldChg chg="addSp modSp">
        <pc:chgData name="Piotr Rogala" userId="879f120d197dab03" providerId="LiveId" clId="{419FAACB-1483-424B-A84A-2B13161B3B4C}" dt="2019-04-16T15:35:57.824" v="10"/>
        <pc:sldMkLst>
          <pc:docMk/>
          <pc:sldMk cId="4157082590" sldId="264"/>
        </pc:sldMkLst>
        <pc:spChg chg="mod">
          <ac:chgData name="Piotr Rogala" userId="879f120d197dab03" providerId="LiveId" clId="{419FAACB-1483-424B-A84A-2B13161B3B4C}" dt="2019-04-16T15:35:35.694" v="9" actId="20577"/>
          <ac:spMkLst>
            <pc:docMk/>
            <pc:sldMk cId="4157082590" sldId="264"/>
            <ac:spMk id="2" creationId="{00000000-0000-0000-0000-000000000000}"/>
          </ac:spMkLst>
        </pc:spChg>
        <pc:picChg chg="add">
          <ac:chgData name="Piotr Rogala" userId="879f120d197dab03" providerId="LiveId" clId="{419FAACB-1483-424B-A84A-2B13161B3B4C}" dt="2019-04-16T15:35:57.824" v="10"/>
          <ac:picMkLst>
            <pc:docMk/>
            <pc:sldMk cId="4157082590" sldId="264"/>
            <ac:picMk id="7" creationId="{82891254-A063-4245-8A9A-30F934622EC4}"/>
          </ac:picMkLst>
        </pc:picChg>
      </pc:sldChg>
    </pc:docChg>
  </pc:docChgLst>
  <pc:docChgLst>
    <pc:chgData name="Piotr Rogala" userId="879f120d197dab03" providerId="LiveId" clId="{ABB0FF6C-1896-44FB-91DC-3F8D5D63EC87}"/>
  </pc:docChgLst>
  <pc:docChgLst>
    <pc:chgData name="Piotr Rogala" userId="879f120d197dab03" providerId="LiveId" clId="{27CBDFDB-264C-4106-8DD0-6532B2DF7698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3D5C4-6450-4638-8009-A9128DAF3B0D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A0873-4D9C-4402-B768-6D2CD53E151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2154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6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29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3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121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D09C53-9324-49EA-BE47-5BC3C1A7610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4001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8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52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84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1393D-1B3F-44B1-BC6F-644B264F65B1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90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6A4E2C-699F-4A3D-96EE-FBA8C308D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F4447B3-A27E-42BE-81BA-821555FDF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C5767F8-55C2-408D-9DFD-D247FD94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A1D357F-80F6-4BB9-8B44-548C1A1C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5B347E-EF41-4C3F-BBE2-1E1DD5333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27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092D21-2F8C-48F8-92DB-2A8E016D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260BB0F-2EDB-482D-B6FF-B4468489A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D3A4C08-28EC-4C0A-9780-3260F577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E82E7-336D-4383-B784-CDB7D74F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34BE28-31DA-4124-B165-16375C520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5389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A5500AC-D819-47F3-AC30-9DFF160BDA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957E13F-56AA-47A5-9972-C948BDC87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F066707-E58E-40A3-A78A-7E6231653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4BC859-87FC-4E04-B193-5FD1D7A2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E42A8EF-50B5-4DE1-BB1F-C349A262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389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2287DA-5AF6-40CD-B0F4-0D47AB34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2ED691-D397-4075-A9D7-777864128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0D3B8C-D311-424B-AC46-53C9158E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4627EAC-BC86-42E2-9C64-F0506163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588BE38-516E-4702-B5B0-FF40BD77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7757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0C1C4A-CF04-4E7C-8FCC-15C5395C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8F7136B-7B0F-4892-B426-9DDE66948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E56E3AC-FE63-4755-AE6F-668EDE31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D1082F5-4D25-400C-A780-9A3B10A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622D110-0397-4B4E-8D33-C3D5D66E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637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E668EF-6EB6-416A-AA4A-9C96EF81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590D56-CC27-479D-9860-717C248EE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0091E86-0246-465B-BE74-85FA492DF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0FF887B-6C4B-4426-B3A0-6283B3CC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3EA7CF1-9844-4FD1-A9C3-E516EC779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118498-940E-4A61-8385-3F214738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023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56C68F-CB70-4F68-B2B6-7B083D0F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74E940A-66C5-427B-94CD-0FD5875EA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170183A-3771-40BD-BDBC-1AEB0B5A1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D256A80-05F9-46AA-B395-51F041A357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7EA8A4C-A92B-4F63-91FC-6D4A6927E7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1636B4DF-DED0-4380-B6AC-9D28C1627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F017C0FC-44A0-4280-A224-70E7CA584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70C601D-33F6-4714-B371-7044331A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564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EF6F4D5-5BEB-40BE-8AF2-A6D8B5CD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58D91C3-74C8-4FC0-8D90-98D87CEC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2E3F34D-27E4-42C9-BECD-029E4E32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F1360DB-4370-49DD-8586-CD0811D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27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A5B5C1B-F3C4-4D09-9409-3038BC329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7B3D54E8-416E-4053-810C-51FA56D5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6F0CE47-7211-4BA3-B6AD-37AD32C21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88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339172-2F19-4592-A721-1D6342EB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A66CFEC-E247-457E-AA10-407036B4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EA309E3-6AED-400F-8EA8-1F89BC5AB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AC788A0-7F59-468F-A431-FECF5CD8D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0954688-670E-4D1C-878B-B6B4535F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87B4915-E501-41FF-B573-A25681EA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1904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551AD4-639C-4072-98B5-7DCE1F1B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B64A5673-ACD9-4F0C-906A-914A1B5ED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077192D-69F5-4B9C-B6AA-25FA6FDA8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3C47B6C-444D-4655-92AC-CE98F7C0A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843D11-2A1A-4DB6-96C1-F7960680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F3B6143-A7F9-46B8-91AF-9E0782C6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780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1D00634-1539-4130-9D24-3964FDB2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BB6E49-BAF6-4AE4-85EA-EFBDFECE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34B4D2F-957D-4411-9EDF-B0706156A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DAD7-B9DC-4583-84EF-B82924076C0E}" type="datetimeFigureOut">
              <a:rPr lang="pl-PL" smtClean="0"/>
              <a:t>26.04.2019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54DF98-3409-4F65-B25B-780A9AFCA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35A4E9-236B-4C1C-A3F0-7F54D3517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A8E4-D1CB-449E-AE3F-64AFB5D4AA4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038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stcloud.pl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facebook.com/justcloudp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docs.microsoft.com/en-us/azure/azure-resource-manager/resource-group-authoring-templates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/azure-quickstart-templat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ogalaPiotr/JustCloudPublic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slack.justcloud.pl/" TargetMode="External"/><Relationship Id="rId4" Type="http://schemas.openxmlformats.org/officeDocument/2006/relationships/hyperlink" Target="http://azureug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groups/azureugp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meetup.com/Microsoft-Azure-Users-Group-Pola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5064" y="1736725"/>
            <a:ext cx="9705187" cy="2387600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rgbClr val="212121"/>
                </a:solidFill>
              </a:rPr>
              <a:t>Automatyzacja za pomocą Azure </a:t>
            </a:r>
            <a:r>
              <a:rPr lang="pl-PL" sz="3600" dirty="0" err="1">
                <a:solidFill>
                  <a:srgbClr val="212121"/>
                </a:solidFill>
              </a:rPr>
              <a:t>DevOps</a:t>
            </a:r>
            <a:endParaRPr lang="en-US" sz="3600" dirty="0">
              <a:solidFill>
                <a:srgbClr val="21212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5065" y="438404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+mj-lt"/>
              </a:rPr>
              <a:t>Piotr </a:t>
            </a:r>
            <a:r>
              <a:rPr lang="en-US" dirty="0" err="1">
                <a:latin typeface="+mj-lt"/>
              </a:rPr>
              <a:t>Rogala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638" y="5211926"/>
            <a:ext cx="2743200" cy="38219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0300817-BC07-41D9-AB12-471B9A1372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0786" y="5635718"/>
            <a:ext cx="4670427" cy="1137668"/>
          </a:xfrm>
          <a:prstGeom prst="rect">
            <a:avLst/>
          </a:prstGeom>
        </p:spPr>
      </p:pic>
      <p:pic>
        <p:nvPicPr>
          <p:cNvPr id="1026" name="Picture 2" descr="https://global.azurebootcamp.net/wp-content/uploads/2018/09/logo-2019-500x445-300x267.png">
            <a:extLst>
              <a:ext uri="{FF2B5EF4-FFF2-40B4-BE49-F238E27FC236}">
                <a16:creationId xmlns:a16="http://schemas.microsoft.com/office/drawing/2014/main" id="{30ECA0AD-838D-4C25-B073-B7A0AF98F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049" y="84614"/>
            <a:ext cx="3801901" cy="338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C84A9A-4B07-48A9-BEA0-ADD50A49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C6967E1-0DE3-4860-8CAA-79AFFA909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50" name="Picture 2" descr="Image result for azure devops tools">
            <a:extLst>
              <a:ext uri="{FF2B5EF4-FFF2-40B4-BE49-F238E27FC236}">
                <a16:creationId xmlns:a16="http://schemas.microsoft.com/office/drawing/2014/main" id="{1473B94C-F632-4B51-B9E5-07B521A09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5" y="0"/>
            <a:ext cx="10788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135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BC533DC-4AF8-4804-9139-042CF81B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0FECA6-6740-46B4-A816-E7BD4158C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6" name="Picture 2" descr="Image result for vsts">
            <a:extLst>
              <a:ext uri="{FF2B5EF4-FFF2-40B4-BE49-F238E27FC236}">
                <a16:creationId xmlns:a16="http://schemas.microsoft.com/office/drawing/2014/main" id="{E6C4891C-B4E5-4D60-933E-0CD6BC770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"/>
            <a:ext cx="12192000" cy="674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3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ED8C9B3-F432-4E24-902E-31201866C595}"/>
              </a:ext>
            </a:extLst>
          </p:cNvPr>
          <p:cNvSpPr txBox="1">
            <a:spLocks/>
          </p:cNvSpPr>
          <p:nvPr/>
        </p:nvSpPr>
        <p:spPr>
          <a:xfrm>
            <a:off x="426425" y="945256"/>
            <a:ext cx="11338166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rgbClr val="505050"/>
                </a:solidFill>
              </a:rPr>
              <a:t>People. Process. Products.</a:t>
            </a:r>
          </a:p>
        </p:txBody>
      </p:sp>
      <p:sp>
        <p:nvSpPr>
          <p:cNvPr id="33" name="Title 3">
            <a:extLst>
              <a:ext uri="{FF2B5EF4-FFF2-40B4-BE49-F238E27FC236}">
                <a16:creationId xmlns:a16="http://schemas.microsoft.com/office/drawing/2014/main" id="{5A2B73BA-465F-429F-A69C-0332F1B5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4" y="222583"/>
            <a:ext cx="11336039" cy="739343"/>
          </a:xfrm>
        </p:spPr>
        <p:txBody>
          <a:bodyPr/>
          <a:lstStyle/>
          <a:p>
            <a:r>
              <a:rPr lang="en-US" spc="-98" dirty="0"/>
              <a:t>What is DevOps?</a:t>
            </a:r>
          </a:p>
        </p:txBody>
      </p:sp>
      <p:grpSp>
        <p:nvGrpSpPr>
          <p:cNvPr id="34" name="Group 37" descr="DevOps is the union of people, process, and products to enable continuous delivery of value to your end users.&#10;">
            <a:extLst>
              <a:ext uri="{FF2B5EF4-FFF2-40B4-BE49-F238E27FC236}">
                <a16:creationId xmlns:a16="http://schemas.microsoft.com/office/drawing/2014/main" id="{960E39BA-BC20-4CFF-8D41-2E1E4EDFFE98}"/>
              </a:ext>
            </a:extLst>
          </p:cNvPr>
          <p:cNvGrpSpPr/>
          <p:nvPr/>
        </p:nvGrpSpPr>
        <p:grpSpPr>
          <a:xfrm>
            <a:off x="426425" y="1890756"/>
            <a:ext cx="5306540" cy="3886006"/>
            <a:chOff x="366076" y="1432242"/>
            <a:chExt cx="4716106" cy="3964491"/>
          </a:xfrm>
        </p:grpSpPr>
        <p:sp>
          <p:nvSpPr>
            <p:cNvPr id="35" name="Rectangle 39">
              <a:extLst>
                <a:ext uri="{FF2B5EF4-FFF2-40B4-BE49-F238E27FC236}">
                  <a16:creationId xmlns:a16="http://schemas.microsoft.com/office/drawing/2014/main" id="{5209D283-C9A4-4D44-A13F-8326981DF263}"/>
                </a:ext>
              </a:extLst>
            </p:cNvPr>
            <p:cNvSpPr/>
            <p:nvPr/>
          </p:nvSpPr>
          <p:spPr bwMode="auto">
            <a:xfrm>
              <a:off x="366076" y="1432242"/>
              <a:ext cx="4716106" cy="3964491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34445" tIns="761853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2745" dirty="0"/>
                <a:t>DevOps is the union of </a:t>
              </a:r>
              <a:r>
                <a:rPr lang="en-US" sz="2745" b="1" dirty="0">
                  <a:solidFill>
                    <a:srgbClr val="0078D7"/>
                  </a:solidFill>
                </a:rPr>
                <a:t>people</a:t>
              </a:r>
              <a:r>
                <a:rPr lang="en-US" sz="2745" dirty="0"/>
                <a:t>, </a:t>
              </a:r>
              <a:r>
                <a:rPr lang="en-US" sz="2745" b="1" dirty="0">
                  <a:solidFill>
                    <a:srgbClr val="0078D7"/>
                  </a:solidFill>
                </a:rPr>
                <a:t>process</a:t>
              </a:r>
              <a:r>
                <a:rPr lang="en-US" sz="2745" dirty="0"/>
                <a:t>, and </a:t>
              </a:r>
              <a:r>
                <a:rPr lang="en-US" sz="2745" b="1" dirty="0">
                  <a:solidFill>
                    <a:srgbClr val="0078D7"/>
                  </a:solidFill>
                </a:rPr>
                <a:t>products</a:t>
              </a:r>
              <a:r>
                <a:rPr lang="en-US" sz="2745" dirty="0"/>
                <a:t> to enable continuous delivery of value to your end users.</a:t>
              </a:r>
            </a:p>
          </p:txBody>
        </p:sp>
        <p:sp>
          <p:nvSpPr>
            <p:cNvPr id="36" name="Rectangle 42">
              <a:extLst>
                <a:ext uri="{FF2B5EF4-FFF2-40B4-BE49-F238E27FC236}">
                  <a16:creationId xmlns:a16="http://schemas.microsoft.com/office/drawing/2014/main" id="{36EB4293-FC47-4642-A0C1-0150C941B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6077" y="1432242"/>
              <a:ext cx="687151" cy="10986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273" kern="0" spc="-10" dirty="0">
                  <a:ln w="3175">
                    <a:noFill/>
                  </a:ln>
                  <a:solidFill>
                    <a:srgbClr val="0078D7"/>
                  </a:solidFill>
                  <a:latin typeface="Rockwell Extra Bold" panose="02060903040505020403" pitchFamily="18" charset="0"/>
                  <a:cs typeface="Segoe UI" pitchFamily="34" charset="0"/>
                </a:rPr>
                <a:t>“</a:t>
              </a:r>
              <a:endParaRPr lang="en-US" sz="6273" kern="0" dirty="0">
                <a:solidFill>
                  <a:srgbClr val="0078D7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9B1F61E-123E-46CE-A13C-BAEED1A6FF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28097" y="3396602"/>
              <a:ext cx="673739" cy="1077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6273" kern="0" spc="-10" dirty="0">
                  <a:ln w="3175">
                    <a:noFill/>
                  </a:ln>
                  <a:solidFill>
                    <a:srgbClr val="0078D7"/>
                  </a:solidFill>
                  <a:latin typeface="Rockwell Extra Bold" panose="02060903040505020403" pitchFamily="18" charset="0"/>
                  <a:cs typeface="Segoe UI" pitchFamily="34" charset="0"/>
                </a:rPr>
                <a:t>”</a:t>
              </a:r>
              <a:endParaRPr lang="en-US" sz="6273" kern="0" dirty="0">
                <a:solidFill>
                  <a:srgbClr val="0078D7"/>
                </a:solidFill>
              </a:endParaRPr>
            </a:p>
          </p:txBody>
        </p:sp>
      </p:grpSp>
      <p:sp>
        <p:nvSpPr>
          <p:cNvPr id="38" name="Oval 50">
            <a:extLst>
              <a:ext uri="{FF2B5EF4-FFF2-40B4-BE49-F238E27FC236}">
                <a16:creationId xmlns:a16="http://schemas.microsoft.com/office/drawing/2014/main" id="{0B3E2ED0-9399-4779-8E1E-4244CEB67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763713" y="1382869"/>
            <a:ext cx="4428530" cy="4445011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Oval 51">
            <a:extLst>
              <a:ext uri="{FF2B5EF4-FFF2-40B4-BE49-F238E27FC236}">
                <a16:creationId xmlns:a16="http://schemas.microsoft.com/office/drawing/2014/main" id="{00B91246-F062-45F8-BA84-AA0BA11E7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158699" y="1135170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Build&amp; Test</a:t>
            </a:r>
          </a:p>
        </p:txBody>
      </p:sp>
      <p:grpSp>
        <p:nvGrpSpPr>
          <p:cNvPr id="40" name="Group 52">
            <a:extLst>
              <a:ext uri="{FF2B5EF4-FFF2-40B4-BE49-F238E27FC236}">
                <a16:creationId xmlns:a16="http://schemas.microsoft.com/office/drawing/2014/main" id="{CB9EFAA3-F6C8-4070-9A35-12869ADA6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8393" y="2760586"/>
            <a:ext cx="1658276" cy="1817180"/>
            <a:chOff x="5375754" y="2898175"/>
            <a:chExt cx="1568588" cy="1718897"/>
          </a:xfrm>
        </p:grpSpPr>
        <p:sp>
          <p:nvSpPr>
            <p:cNvPr id="41" name="Business Trans large">
              <a:extLst>
                <a:ext uri="{FF2B5EF4-FFF2-40B4-BE49-F238E27FC236}">
                  <a16:creationId xmlns:a16="http://schemas.microsoft.com/office/drawing/2014/main" id="{491370D5-8124-4C83-A7E9-85C3BCCB331A}"/>
                </a:ext>
              </a:extLst>
            </p:cNvPr>
            <p:cNvSpPr txBox="1"/>
            <p:nvPr/>
          </p:nvSpPr>
          <p:spPr>
            <a:xfrm>
              <a:off x="5375754" y="3228293"/>
              <a:ext cx="1568588" cy="1058660"/>
            </a:xfrm>
            <a:prstGeom prst="rect">
              <a:avLst/>
            </a:prstGeom>
            <a:noFill/>
            <a:ln w="25400">
              <a:noFill/>
              <a:miter lim="800000"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 defTabSz="896010">
                <a:lnSpc>
                  <a:spcPct val="90000"/>
                </a:lnSpc>
                <a:spcBef>
                  <a:spcPts val="769"/>
                </a:spcBef>
                <a:defRPr/>
              </a:pPr>
              <a:r>
                <a:rPr lang="en-US" spc="10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  <a:t>Continuous</a:t>
              </a:r>
              <a:br>
                <a:rPr lang="en-US" spc="10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</a:br>
              <a:r>
                <a:rPr lang="en-US" spc="10" dirty="0">
                  <a:ln w="3175">
                    <a:noFill/>
                  </a:ln>
                  <a:solidFill>
                    <a:schemeClr val="tx2"/>
                  </a:solidFill>
                  <a:cs typeface="Segoe UI Semilight" panose="020B0402040204020203" pitchFamily="34" charset="0"/>
                </a:rPr>
                <a:t>Delivery</a:t>
              </a:r>
            </a:p>
          </p:txBody>
        </p:sp>
        <p:grpSp>
          <p:nvGrpSpPr>
            <p:cNvPr id="42" name="Group 54">
              <a:extLst>
                <a:ext uri="{FF2B5EF4-FFF2-40B4-BE49-F238E27FC236}">
                  <a16:creationId xmlns:a16="http://schemas.microsoft.com/office/drawing/2014/main" id="{25DB037D-AA25-4BA2-B8BF-1BF0579EAEC4}"/>
                </a:ext>
              </a:extLst>
            </p:cNvPr>
            <p:cNvGrpSpPr/>
            <p:nvPr/>
          </p:nvGrpSpPr>
          <p:grpSpPr>
            <a:xfrm>
              <a:off x="5404710" y="2898175"/>
              <a:ext cx="1513009" cy="1718897"/>
              <a:chOff x="13906501" y="3922655"/>
              <a:chExt cx="619125" cy="703377"/>
            </a:xfrm>
          </p:grpSpPr>
          <p:sp>
            <p:nvSpPr>
              <p:cNvPr id="43" name="Freeform 17">
                <a:extLst>
                  <a:ext uri="{FF2B5EF4-FFF2-40B4-BE49-F238E27FC236}">
                    <a16:creationId xmlns:a16="http://schemas.microsoft.com/office/drawing/2014/main" id="{E8CFF643-F63F-45F3-B348-CAD64EC6F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6063" y="3986213"/>
                <a:ext cx="309563" cy="595312"/>
              </a:xfrm>
              <a:custGeom>
                <a:avLst/>
                <a:gdLst>
                  <a:gd name="T0" fmla="*/ 29 w 81"/>
                  <a:gd name="T1" fmla="*/ 0 h 157"/>
                  <a:gd name="T2" fmla="*/ 81 w 81"/>
                  <a:gd name="T3" fmla="*/ 76 h 157"/>
                  <a:gd name="T4" fmla="*/ 0 w 81"/>
                  <a:gd name="T5" fmla="*/ 157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29" y="0"/>
                    </a:moveTo>
                    <a:cubicBezTo>
                      <a:pt x="59" y="12"/>
                      <a:pt x="81" y="41"/>
                      <a:pt x="81" y="76"/>
                    </a:cubicBezTo>
                    <a:cubicBezTo>
                      <a:pt x="81" y="121"/>
                      <a:pt x="45" y="157"/>
                      <a:pt x="0" y="157"/>
                    </a:cubicBez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44" name="Freeform 18">
                <a:extLst>
                  <a:ext uri="{FF2B5EF4-FFF2-40B4-BE49-F238E27FC236}">
                    <a16:creationId xmlns:a16="http://schemas.microsoft.com/office/drawing/2014/main" id="{32361838-F094-4909-9E33-224EB474B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06501" y="3967163"/>
                <a:ext cx="309563" cy="596900"/>
              </a:xfrm>
              <a:custGeom>
                <a:avLst/>
                <a:gdLst>
                  <a:gd name="T0" fmla="*/ 52 w 81"/>
                  <a:gd name="T1" fmla="*/ 157 h 157"/>
                  <a:gd name="T2" fmla="*/ 0 w 81"/>
                  <a:gd name="T3" fmla="*/ 81 h 157"/>
                  <a:gd name="T4" fmla="*/ 81 w 81"/>
                  <a:gd name="T5" fmla="*/ 0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1" h="157">
                    <a:moveTo>
                      <a:pt x="52" y="157"/>
                    </a:moveTo>
                    <a:cubicBezTo>
                      <a:pt x="21" y="145"/>
                      <a:pt x="0" y="116"/>
                      <a:pt x="0" y="81"/>
                    </a:cubicBezTo>
                    <a:cubicBezTo>
                      <a:pt x="0" y="36"/>
                      <a:pt x="36" y="0"/>
                      <a:pt x="81" y="0"/>
                    </a:cubicBezTo>
                  </a:path>
                </a:pathLst>
              </a:custGeom>
              <a:noFill/>
              <a:ln w="15875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45" name="Line 19">
                <a:extLst>
                  <a:ext uri="{FF2B5EF4-FFF2-40B4-BE49-F238E27FC236}">
                    <a16:creationId xmlns:a16="http://schemas.microsoft.com/office/drawing/2014/main" id="{31DB049A-76BE-4DA0-B32A-0CC55D0BD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4221163"/>
                <a:ext cx="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46" name="Freeform 20">
                <a:extLst>
                  <a:ext uri="{FF2B5EF4-FFF2-40B4-BE49-F238E27FC236}">
                    <a16:creationId xmlns:a16="http://schemas.microsoft.com/office/drawing/2014/main" id="{9095A00F-DF4C-45EF-8131-463DC9AA6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14339" y="3922655"/>
                <a:ext cx="41550" cy="87427"/>
              </a:xfrm>
              <a:custGeom>
                <a:avLst/>
                <a:gdLst>
                  <a:gd name="T0" fmla="*/ 0 w 48"/>
                  <a:gd name="T1" fmla="*/ 101 h 101"/>
                  <a:gd name="T2" fmla="*/ 48 w 48"/>
                  <a:gd name="T3" fmla="*/ 51 h 101"/>
                  <a:gd name="T4" fmla="*/ 0 w 48"/>
                  <a:gd name="T5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0" y="101"/>
                    </a:moveTo>
                    <a:lnTo>
                      <a:pt x="48" y="51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47" name="Line 21">
                <a:extLst>
                  <a:ext uri="{FF2B5EF4-FFF2-40B4-BE49-F238E27FC236}">
                    <a16:creationId xmlns:a16="http://schemas.microsoft.com/office/drawing/2014/main" id="{30C4EF49-D57E-4771-BC08-7A3195DFB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16063" y="3967163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48" name="Freeform 22">
                <a:extLst>
                  <a:ext uri="{FF2B5EF4-FFF2-40B4-BE49-F238E27FC236}">
                    <a16:creationId xmlns:a16="http://schemas.microsoft.com/office/drawing/2014/main" id="{8CF82592-4B62-4169-9AD9-FC236D1E31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77963" y="4538605"/>
                <a:ext cx="41550" cy="87427"/>
              </a:xfrm>
              <a:custGeom>
                <a:avLst/>
                <a:gdLst>
                  <a:gd name="T0" fmla="*/ 48 w 48"/>
                  <a:gd name="T1" fmla="*/ 0 h 101"/>
                  <a:gd name="T2" fmla="*/ 0 w 48"/>
                  <a:gd name="T3" fmla="*/ 50 h 101"/>
                  <a:gd name="T4" fmla="*/ 48 w 48"/>
                  <a:gd name="T5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01">
                    <a:moveTo>
                      <a:pt x="48" y="0"/>
                    </a:moveTo>
                    <a:lnTo>
                      <a:pt x="0" y="50"/>
                    </a:lnTo>
                    <a:lnTo>
                      <a:pt x="48" y="101"/>
                    </a:lnTo>
                  </a:path>
                </a:pathLst>
              </a:cu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chemeClr val="tx1">
                      <a:lumMod val="50000"/>
                      <a:lumOff val="50000"/>
                    </a:schemeClr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49" name="Line 23">
                <a:extLst>
                  <a:ext uri="{FF2B5EF4-FFF2-40B4-BE49-F238E27FC236}">
                    <a16:creationId xmlns:a16="http://schemas.microsoft.com/office/drawing/2014/main" id="{22BD8EC4-2506-4B79-95CF-FE3C1FD91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177963" y="4581525"/>
                <a:ext cx="38100" cy="0"/>
              </a:xfrm>
              <a:prstGeom prst="line">
                <a:avLst/>
              </a:prstGeom>
              <a:noFill/>
              <a:ln w="12700" cap="flat">
                <a:solidFill>
                  <a:srgbClr val="0078D7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87868" tIns="43933" rIns="87868" bIns="43933" numCol="1" anchor="t" anchorCtr="0" compatLnSpc="1">
                <a:prstTxWarp prst="textNoShape">
                  <a:avLst/>
                </a:prstTxWarp>
              </a:bodyPr>
              <a:lstStyle/>
              <a:p>
                <a:pPr defTabSz="895337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kern="0">
                  <a:solidFill>
                    <a:srgbClr val="FFFFFF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50" name="Oval 81">
            <a:extLst>
              <a:ext uri="{FF2B5EF4-FFF2-40B4-BE49-F238E27FC236}">
                <a16:creationId xmlns:a16="http://schemas.microsoft.com/office/drawing/2014/main" id="{F547AE9C-0358-4C58-B480-7FCF70F9B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333146" y="997241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TextBox 82">
            <a:extLst>
              <a:ext uri="{FF2B5EF4-FFF2-40B4-BE49-F238E27FC236}">
                <a16:creationId xmlns:a16="http://schemas.microsoft.com/office/drawing/2014/main" id="{C76E9373-07D4-4050-A356-B45F5809D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96319" y="1370760"/>
            <a:ext cx="990668" cy="5069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Deploy</a:t>
            </a:r>
          </a:p>
        </p:txBody>
      </p:sp>
      <p:sp>
        <p:nvSpPr>
          <p:cNvPr id="52" name="Oval 83">
            <a:extLst>
              <a:ext uri="{FF2B5EF4-FFF2-40B4-BE49-F238E27FC236}">
                <a16:creationId xmlns:a16="http://schemas.microsoft.com/office/drawing/2014/main" id="{D8D21F49-10D6-4F26-A0F1-4BA11C8EA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586370" y="2988021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TextBox 84">
            <a:extLst>
              <a:ext uri="{FF2B5EF4-FFF2-40B4-BE49-F238E27FC236}">
                <a16:creationId xmlns:a16="http://schemas.microsoft.com/office/drawing/2014/main" id="{41377782-1A96-4599-B83F-224530B4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95738" y="3371628"/>
            <a:ext cx="1081814" cy="506901"/>
          </a:xfrm>
          <a:prstGeom prst="rect">
            <a:avLst/>
          </a:prstGeom>
          <a:noFill/>
        </p:spPr>
        <p:txBody>
          <a:bodyPr wrap="non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Operate</a:t>
            </a:r>
          </a:p>
        </p:txBody>
      </p:sp>
      <p:sp>
        <p:nvSpPr>
          <p:cNvPr id="54" name="Oval 85">
            <a:extLst>
              <a:ext uri="{FF2B5EF4-FFF2-40B4-BE49-F238E27FC236}">
                <a16:creationId xmlns:a16="http://schemas.microsoft.com/office/drawing/2014/main" id="{A2299243-3927-42A7-813F-131040173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432555" y="4825248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5" name="TextBox 86">
            <a:extLst>
              <a:ext uri="{FF2B5EF4-FFF2-40B4-BE49-F238E27FC236}">
                <a16:creationId xmlns:a16="http://schemas.microsoft.com/office/drawing/2014/main" id="{2E280942-B90E-4C75-BAA1-18DCF58D6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496319" y="5015400"/>
            <a:ext cx="1162691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Monitor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&amp;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Learn</a:t>
            </a:r>
          </a:p>
        </p:txBody>
      </p:sp>
      <p:sp>
        <p:nvSpPr>
          <p:cNvPr id="56" name="Oval 87">
            <a:extLst>
              <a:ext uri="{FF2B5EF4-FFF2-40B4-BE49-F238E27FC236}">
                <a16:creationId xmlns:a16="http://schemas.microsoft.com/office/drawing/2014/main" id="{AF528D5A-145A-4031-BFF2-A65F117D5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160428" y="4849034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TextBox 88">
            <a:extLst>
              <a:ext uri="{FF2B5EF4-FFF2-40B4-BE49-F238E27FC236}">
                <a16:creationId xmlns:a16="http://schemas.microsoft.com/office/drawing/2014/main" id="{329D43AE-B987-4838-8408-007C47F30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12050" y="5015398"/>
            <a:ext cx="1162691" cy="941386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Plan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&amp; </a:t>
            </a:r>
            <a:b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</a:b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Track</a:t>
            </a:r>
          </a:p>
        </p:txBody>
      </p:sp>
      <p:sp>
        <p:nvSpPr>
          <p:cNvPr id="58" name="Oval 89">
            <a:extLst>
              <a:ext uri="{FF2B5EF4-FFF2-40B4-BE49-F238E27FC236}">
                <a16:creationId xmlns:a16="http://schemas.microsoft.com/office/drawing/2014/main" id="{2F55404B-45AC-41DD-BC48-8ECC68C60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006614" y="3014647"/>
            <a:ext cx="1269392" cy="1274116"/>
          </a:xfrm>
          <a:prstGeom prst="ellipse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568" dirty="0">
              <a:solidFill>
                <a:schemeClr val="tx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TextBox 90">
            <a:extLst>
              <a:ext uri="{FF2B5EF4-FFF2-40B4-BE49-F238E27FC236}">
                <a16:creationId xmlns:a16="http://schemas.microsoft.com/office/drawing/2014/main" id="{312AC45B-A048-449A-AB2B-ED021A2CC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068981" y="3397895"/>
            <a:ext cx="1162691" cy="50690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sz="1568" dirty="0">
                <a:solidFill>
                  <a:schemeClr val="tx2"/>
                </a:solidFill>
                <a:ea typeface="Segoe UI" pitchFamily="34" charset="0"/>
                <a:cs typeface="Segoe UI" pitchFamily="34" charset="0"/>
              </a:rPr>
              <a:t>Develop</a:t>
            </a:r>
          </a:p>
        </p:txBody>
      </p:sp>
    </p:spTree>
    <p:extLst>
      <p:ext uri="{BB962C8B-B14F-4D97-AF65-F5344CB8AC3E}">
        <p14:creationId xmlns:p14="http://schemas.microsoft.com/office/powerpoint/2010/main" val="1412124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54A072-960F-4053-ADF3-A04311658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18" y="6119480"/>
            <a:ext cx="3869756" cy="498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 err="1"/>
              <a:t>Potential</a:t>
            </a:r>
            <a:r>
              <a:rPr lang="pl-PL" sz="2400" dirty="0"/>
              <a:t> </a:t>
            </a:r>
            <a:r>
              <a:rPr lang="pl-PL" sz="2400" dirty="0" err="1"/>
              <a:t>effectiveness</a:t>
            </a:r>
            <a:r>
              <a:rPr lang="pl-PL" sz="2400" dirty="0"/>
              <a:t>: </a:t>
            </a:r>
            <a:r>
              <a:rPr lang="pl-PL" sz="2400" b="1" dirty="0">
                <a:solidFill>
                  <a:schemeClr val="accent6"/>
                </a:solidFill>
              </a:rPr>
              <a:t>HIGH</a:t>
            </a:r>
          </a:p>
          <a:p>
            <a:endParaRPr lang="pl-PL" sz="2400" dirty="0"/>
          </a:p>
        </p:txBody>
      </p:sp>
      <p:pic>
        <p:nvPicPr>
          <p:cNvPr id="1026" name="Picture 2" descr="Type 1">
            <a:extLst>
              <a:ext uri="{FF2B5EF4-FFF2-40B4-BE49-F238E27FC236}">
                <a16:creationId xmlns:a16="http://schemas.microsoft.com/office/drawing/2014/main" id="{33A3F15E-6C84-4D31-B732-21A2601F6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168" y="3768927"/>
            <a:ext cx="3755056" cy="217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ype 3">
            <a:extLst>
              <a:ext uri="{FF2B5EF4-FFF2-40B4-BE49-F238E27FC236}">
                <a16:creationId xmlns:a16="http://schemas.microsoft.com/office/drawing/2014/main" id="{2A4F8A90-B687-48CB-8256-8E6884674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632" y="3537429"/>
            <a:ext cx="4101699" cy="237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nti-Type B">
            <a:extLst>
              <a:ext uri="{FF2B5EF4-FFF2-40B4-BE49-F238E27FC236}">
                <a16:creationId xmlns:a16="http://schemas.microsoft.com/office/drawing/2014/main" id="{709985B8-888F-44B8-A80B-3E65CA57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233" y="179060"/>
            <a:ext cx="4762501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nti-Type A">
            <a:extLst>
              <a:ext uri="{FF2B5EF4-FFF2-40B4-BE49-F238E27FC236}">
                <a16:creationId xmlns:a16="http://schemas.microsoft.com/office/drawing/2014/main" id="{51D84B46-0D95-47A1-9297-0DA013AC5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46" y="315640"/>
            <a:ext cx="4390323" cy="2541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ymbol zastępczy zawartości 2">
            <a:extLst>
              <a:ext uri="{FF2B5EF4-FFF2-40B4-BE49-F238E27FC236}">
                <a16:creationId xmlns:a16="http://schemas.microsoft.com/office/drawing/2014/main" id="{DE4DDADF-2456-4137-86F7-2217337F9BCA}"/>
              </a:ext>
            </a:extLst>
          </p:cNvPr>
          <p:cNvSpPr txBox="1">
            <a:spLocks/>
          </p:cNvSpPr>
          <p:nvPr/>
        </p:nvSpPr>
        <p:spPr>
          <a:xfrm>
            <a:off x="7272858" y="6095520"/>
            <a:ext cx="4283245" cy="49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dirty="0" err="1"/>
              <a:t>Potential</a:t>
            </a:r>
            <a:r>
              <a:rPr lang="pl-PL" sz="2400" dirty="0"/>
              <a:t> </a:t>
            </a:r>
            <a:r>
              <a:rPr lang="pl-PL" sz="2400" dirty="0" err="1"/>
              <a:t>effectiveness</a:t>
            </a:r>
            <a:r>
              <a:rPr lang="pl-PL" sz="2400" dirty="0"/>
              <a:t>: </a:t>
            </a:r>
            <a:r>
              <a:rPr lang="pl-PL" sz="2400" b="1" dirty="0">
                <a:solidFill>
                  <a:schemeClr val="accent6"/>
                </a:solidFill>
              </a:rPr>
              <a:t>MEDIUM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5DA36729-1D81-4D43-8AC3-F564B91B0485}"/>
              </a:ext>
            </a:extLst>
          </p:cNvPr>
          <p:cNvCxnSpPr>
            <a:cxnSpLocks/>
          </p:cNvCxnSpPr>
          <p:nvPr/>
        </p:nvCxnSpPr>
        <p:spPr>
          <a:xfrm flipH="1">
            <a:off x="6101605" y="825500"/>
            <a:ext cx="7095" cy="5321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04278A5D-88B3-4AE8-8286-F75206529324}"/>
              </a:ext>
            </a:extLst>
          </p:cNvPr>
          <p:cNvCxnSpPr>
            <a:cxnSpLocks/>
          </p:cNvCxnSpPr>
          <p:nvPr/>
        </p:nvCxnSpPr>
        <p:spPr>
          <a:xfrm>
            <a:off x="1285778" y="3434870"/>
            <a:ext cx="96343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ymbol zastępczy zawartości 2">
            <a:extLst>
              <a:ext uri="{FF2B5EF4-FFF2-40B4-BE49-F238E27FC236}">
                <a16:creationId xmlns:a16="http://schemas.microsoft.com/office/drawing/2014/main" id="{68445F1E-57B1-4B4B-9866-7803E1028DC6}"/>
              </a:ext>
            </a:extLst>
          </p:cNvPr>
          <p:cNvSpPr txBox="1">
            <a:spLocks/>
          </p:cNvSpPr>
          <p:nvPr/>
        </p:nvSpPr>
        <p:spPr>
          <a:xfrm>
            <a:off x="2223702" y="2949246"/>
            <a:ext cx="1469989" cy="49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b="1" dirty="0" err="1">
                <a:solidFill>
                  <a:srgbClr val="FF0000"/>
                </a:solidFill>
              </a:rPr>
              <a:t>Anti-Type</a:t>
            </a:r>
            <a:endParaRPr lang="pl-PL" sz="2400" dirty="0">
              <a:solidFill>
                <a:srgbClr val="FF0000"/>
              </a:solidFill>
            </a:endParaRPr>
          </a:p>
        </p:txBody>
      </p:sp>
      <p:sp>
        <p:nvSpPr>
          <p:cNvPr id="15" name="Symbol zastępczy zawartości 2">
            <a:extLst>
              <a:ext uri="{FF2B5EF4-FFF2-40B4-BE49-F238E27FC236}">
                <a16:creationId xmlns:a16="http://schemas.microsoft.com/office/drawing/2014/main" id="{B8199F07-F455-4F3A-B428-E0E4ECC3C6D7}"/>
              </a:ext>
            </a:extLst>
          </p:cNvPr>
          <p:cNvSpPr txBox="1">
            <a:spLocks/>
          </p:cNvSpPr>
          <p:nvPr/>
        </p:nvSpPr>
        <p:spPr>
          <a:xfrm>
            <a:off x="8679488" y="2987827"/>
            <a:ext cx="1469989" cy="498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 b="1" dirty="0" err="1">
                <a:solidFill>
                  <a:srgbClr val="FF0000"/>
                </a:solidFill>
              </a:rPr>
              <a:t>Anti-Type</a:t>
            </a:r>
            <a:endParaRPr lang="pl-P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4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16D31C-0607-468A-8D1F-9A64F71D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F2AE3F-FB63-4ADF-9084-9FFCEF40F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 descr="DevOps solution">
            <a:extLst>
              <a:ext uri="{FF2B5EF4-FFF2-40B4-BE49-F238E27FC236}">
                <a16:creationId xmlns:a16="http://schemas.microsoft.com/office/drawing/2014/main" id="{BD2E1DC8-4CD1-4F13-872B-6025F981A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733" y="609600"/>
            <a:ext cx="10024533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937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VELOPER &#10;TEST &#10;BUG &#10;DEVELOPER &#10;TESTER &#10;BUG &#10;TESTER &#10;TESTER &#10;DEVELOPER &#10;DEVELOPER ">
            <a:extLst>
              <a:ext uri="{FF2B5EF4-FFF2-40B4-BE49-F238E27FC236}">
                <a16:creationId xmlns:a16="http://schemas.microsoft.com/office/drawing/2014/main" id="{558425B2-4083-4032-8937-AAD588C7F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287" y="209550"/>
            <a:ext cx="7531426" cy="64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420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ABA9DB-DE67-4A60-9636-F6C1033B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E04F2E-22DE-4ADA-B9F5-ECCD59C2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5FAFEE2-7D5E-4FDE-8585-E1942719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63" y="0"/>
            <a:ext cx="10586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49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6ABA9DB-DE67-4A60-9636-F6C1033B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E04F2E-22DE-4ADA-B9F5-ECCD59C2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0DD1DFB7-7E46-4159-86D5-45070D96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597"/>
            <a:ext cx="12192000" cy="45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91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59538D-5D0F-49F9-8EC9-DC173AC0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F2255D-7C20-47CC-9F26-9399C7FB8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986AA03-E6BA-4081-8AB8-41D05248B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8" y="637046"/>
            <a:ext cx="10681843" cy="558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16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3C2365-F14C-4ECA-95B1-C1B78693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03F195B-0110-4637-94FD-FEAE530AD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7430B6C-E512-4B5C-8F70-093F6B665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64" y="684691"/>
            <a:ext cx="11186872" cy="548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4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>
                <a:latin typeface="+mj-lt"/>
              </a:rPr>
              <a:t>MVP Azure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Blog: </a:t>
            </a:r>
            <a:r>
              <a:rPr lang="en-US" b="1" dirty="0">
                <a:latin typeface="+mj-lt"/>
                <a:hlinkClick r:id="rId3"/>
              </a:rPr>
              <a:t>justcloud.pl</a:t>
            </a:r>
          </a:p>
          <a:p>
            <a:r>
              <a:rPr lang="en-US" dirty="0">
                <a:latin typeface="+mj-lt"/>
              </a:rPr>
              <a:t>FB Page: </a:t>
            </a:r>
            <a:r>
              <a:rPr lang="en-US" b="1" dirty="0">
                <a:latin typeface="+mj-lt"/>
                <a:hlinkClick r:id="rId4"/>
              </a:rPr>
              <a:t>facebook.com/</a:t>
            </a:r>
            <a:r>
              <a:rPr lang="en-US" b="1" dirty="0" err="1">
                <a:latin typeface="+mj-lt"/>
                <a:hlinkClick r:id="rId4"/>
              </a:rPr>
              <a:t>justcloudpl</a:t>
            </a:r>
            <a:endParaRPr lang="en-US" b="1" dirty="0">
              <a:latin typeface="+mj-lt"/>
              <a:hlinkClick r:id="rId4"/>
            </a:endParaRPr>
          </a:p>
          <a:p>
            <a:r>
              <a:rPr lang="en-US" dirty="0">
                <a:latin typeface="+mj-lt"/>
              </a:rPr>
              <a:t>Group leader: </a:t>
            </a:r>
          </a:p>
          <a:p>
            <a:pPr marL="0" indent="0">
              <a:buNone/>
            </a:pPr>
            <a:r>
              <a:rPr lang="en-US" b="1" dirty="0">
                <a:latin typeface="+mj-lt"/>
              </a:rPr>
              <a:t>   Microsoft Azure User Group Poland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   </a:t>
            </a:r>
            <a:endParaRPr lang="en-US" b="1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5419" y="716461"/>
            <a:ext cx="2743200" cy="335723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E7343DA-BC13-4113-AAAC-A3C6D339478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19" y="5547161"/>
            <a:ext cx="2743200" cy="633435"/>
          </a:xfrm>
          <a:prstGeom prst="rect">
            <a:avLst/>
          </a:prstGeom>
        </p:spPr>
      </p:pic>
      <p:pic>
        <p:nvPicPr>
          <p:cNvPr id="8" name="Obraz 7" descr="Obraz zawierający niebo&#10;&#10;Opis wygenerowany przy wysokim poziomie pewności">
            <a:extLst>
              <a:ext uri="{FF2B5EF4-FFF2-40B4-BE49-F238E27FC236}">
                <a16:creationId xmlns:a16="http://schemas.microsoft.com/office/drawing/2014/main" id="{C45E27E9-570D-4140-9BA0-3615FE2D9A4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19" y="4208628"/>
            <a:ext cx="2743200" cy="11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16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Manage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Portal WEB</a:t>
            </a:r>
          </a:p>
          <a:p>
            <a:r>
              <a:rPr lang="en-US" dirty="0"/>
              <a:t>Visual Studio</a:t>
            </a:r>
            <a:endParaRPr lang="pl-PL" dirty="0"/>
          </a:p>
          <a:p>
            <a:r>
              <a:rPr lang="pl-PL" dirty="0"/>
              <a:t>Visual Studio </a:t>
            </a:r>
            <a:r>
              <a:rPr lang="pl-PL" dirty="0" err="1"/>
              <a:t>Code</a:t>
            </a:r>
            <a:endParaRPr lang="pl-PL" dirty="0"/>
          </a:p>
          <a:p>
            <a:r>
              <a:rPr lang="pl-PL" dirty="0" err="1"/>
              <a:t>Azure</a:t>
            </a:r>
            <a:r>
              <a:rPr lang="pl-PL" dirty="0"/>
              <a:t> </a:t>
            </a:r>
            <a:r>
              <a:rPr lang="pl-PL" dirty="0" err="1"/>
              <a:t>DevOps</a:t>
            </a:r>
            <a:r>
              <a:rPr lang="pl-PL" dirty="0"/>
              <a:t> (VSTS)</a:t>
            </a:r>
            <a:endParaRPr lang="en-US" dirty="0"/>
          </a:p>
          <a:p>
            <a:r>
              <a:rPr lang="en-US" dirty="0" err="1">
                <a:latin typeface="Calibri"/>
              </a:rPr>
              <a:t>Powe</a:t>
            </a:r>
            <a:r>
              <a:rPr lang="pl-PL" dirty="0">
                <a:latin typeface="Calibri"/>
              </a:rPr>
              <a:t>r</a:t>
            </a:r>
            <a:r>
              <a:rPr lang="en-US" dirty="0">
                <a:latin typeface="Calibri"/>
              </a:rPr>
              <a:t>Shell</a:t>
            </a:r>
          </a:p>
          <a:p>
            <a:r>
              <a:rPr lang="en-US" dirty="0">
                <a:latin typeface="Calibri"/>
              </a:rPr>
              <a:t>CLI (cross-platform)</a:t>
            </a:r>
            <a:endParaRPr lang="pl-PL" dirty="0">
              <a:latin typeface="Calibri"/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CFCF10E-8897-4FFB-81DB-FBE08D2F5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958" y="2097281"/>
            <a:ext cx="2627016" cy="2627016"/>
          </a:xfrm>
          <a:prstGeom prst="rect">
            <a:avLst/>
          </a:prstGeom>
        </p:spPr>
      </p:pic>
      <p:pic>
        <p:nvPicPr>
          <p:cNvPr id="2050" name="Picture 2" descr="Image result for vsts logo">
            <a:extLst>
              <a:ext uri="{FF2B5EF4-FFF2-40B4-BE49-F238E27FC236}">
                <a16:creationId xmlns:a16="http://schemas.microsoft.com/office/drawing/2014/main" id="{02166BC2-CD5E-4FDC-B8B4-995600BA5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36719"/>
            <a:ext cx="2972499" cy="15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microsoft powershell logo">
            <a:extLst>
              <a:ext uri="{FF2B5EF4-FFF2-40B4-BE49-F238E27FC236}">
                <a16:creationId xmlns:a16="http://schemas.microsoft.com/office/drawing/2014/main" id="{DA7B35D0-9C63-40F9-91E5-2E98FBE5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7136" y="2462112"/>
            <a:ext cx="2790225" cy="189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microsoft cli azure logo">
            <a:extLst>
              <a:ext uri="{FF2B5EF4-FFF2-40B4-BE49-F238E27FC236}">
                <a16:creationId xmlns:a16="http://schemas.microsoft.com/office/drawing/2014/main" id="{F951665C-C503-4428-8747-F99E9C2FC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382" y="4788746"/>
            <a:ext cx="2857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mage result for visual studio code logo">
            <a:extLst>
              <a:ext uri="{FF2B5EF4-FFF2-40B4-BE49-F238E27FC236}">
                <a16:creationId xmlns:a16="http://schemas.microsoft.com/office/drawing/2014/main" id="{D6C13E7B-6EF0-4C2C-810E-BB163749E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4164" y="330306"/>
            <a:ext cx="1900604" cy="193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391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E7C384-A1F2-4704-A5A5-4F6869B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E58A5C-D6D1-4ECA-8DBB-0E0381B1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BBFE02FE-1D4F-4598-8235-8D6FF81E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420" y="213055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690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Resource Group</a:t>
            </a:r>
          </a:p>
        </p:txBody>
      </p:sp>
      <p:pic>
        <p:nvPicPr>
          <p:cNvPr id="3074" name="Picture 2" descr="Image result for resource group azure">
            <a:extLst>
              <a:ext uri="{FF2B5EF4-FFF2-40B4-BE49-F238E27FC236}">
                <a16:creationId xmlns:a16="http://schemas.microsoft.com/office/drawing/2014/main" id="{E0FD19D9-1E9B-419C-B1B9-E918E769C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72" y="1690688"/>
            <a:ext cx="8424662" cy="490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308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B3459E-4F1E-4A42-8CD3-32FAED96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792" y="6516654"/>
            <a:ext cx="9794414" cy="355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800" dirty="0">
                <a:hlinkClick r:id="rId2"/>
              </a:rPr>
              <a:t>https://docs.microsoft.com/en-us/azure/azure-resource-manager/resource-group-authoring-templates</a:t>
            </a:r>
            <a:endParaRPr lang="pl-PL" sz="1800" dirty="0"/>
          </a:p>
          <a:p>
            <a:pPr marL="0" indent="0">
              <a:buNone/>
            </a:pPr>
            <a:endParaRPr lang="pl-PL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BD2BB74-E385-44A9-986C-107591B21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71" y="9177"/>
            <a:ext cx="10342857" cy="6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888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2519" y="142875"/>
            <a:ext cx="11079128" cy="6357635"/>
          </a:xfrm>
        </p:spPr>
      </p:pic>
    </p:spTree>
    <p:extLst>
      <p:ext uri="{BB962C8B-B14F-4D97-AF65-F5344CB8AC3E}">
        <p14:creationId xmlns:p14="http://schemas.microsoft.com/office/powerpoint/2010/main" val="226004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Gotowe</a:t>
            </a:r>
            <a:r>
              <a:rPr lang="en-US" dirty="0"/>
              <a:t> </a:t>
            </a:r>
            <a:r>
              <a:rPr lang="en-US" dirty="0" err="1"/>
              <a:t>szablony</a:t>
            </a:r>
            <a:r>
              <a:rPr lang="en-US" dirty="0"/>
              <a:t> - .</a:t>
            </a:r>
            <a:r>
              <a:rPr lang="en-US" dirty="0" err="1"/>
              <a:t>json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2DBC6A80-3E05-4415-B30E-62393990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>
                <a:hlinkClick r:id="rId3"/>
              </a:rPr>
              <a:t>https://github.com/Azure/azure-quickstart-templates</a:t>
            </a:r>
            <a:endParaRPr lang="pl-PL" dirty="0"/>
          </a:p>
          <a:p>
            <a:pPr marL="0" indent="0">
              <a:buNone/>
            </a:pPr>
            <a:r>
              <a:rPr lang="pl-PL" dirty="0">
                <a:hlinkClick r:id="rId4"/>
              </a:rPr>
              <a:t>https://github.com/RogalaPiotr/JustCloudPublic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58610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6690B6-AC1C-43A6-B03E-62E5C1DD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" name="Symbol zastępczy zawartości 8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3BCDA07A-BD1D-4C88-895E-AABF4FDAF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460" y="1253331"/>
            <a:ext cx="3325079" cy="4351338"/>
          </a:xfrm>
        </p:spPr>
      </p:pic>
    </p:spTree>
    <p:extLst>
      <p:ext uri="{BB962C8B-B14F-4D97-AF65-F5344CB8AC3E}">
        <p14:creationId xmlns:p14="http://schemas.microsoft.com/office/powerpoint/2010/main" val="3036110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AF7908-3882-4B08-9FEC-81486258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D8069218-D789-46E8-9863-D8947CC2C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356" y="1253331"/>
            <a:ext cx="7163287" cy="4351338"/>
          </a:xfrm>
        </p:spPr>
      </p:pic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E348DC72-0C5A-4F79-9E85-04D937CAD162}"/>
              </a:ext>
            </a:extLst>
          </p:cNvPr>
          <p:cNvCxnSpPr/>
          <p:nvPr/>
        </p:nvCxnSpPr>
        <p:spPr>
          <a:xfrm flipV="1">
            <a:off x="5047488" y="3310128"/>
            <a:ext cx="1207008" cy="67665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20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C8B0F8-99FC-400D-8B69-E49999595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Symbol zastępczy zawartości 4" descr="Obraz zawierający zrzut ekranu&#10;&#10;Opis wygenerowany przy bardzo wysokim poziomie pewności">
            <a:extLst>
              <a:ext uri="{FF2B5EF4-FFF2-40B4-BE49-F238E27FC236}">
                <a16:creationId xmlns:a16="http://schemas.microsoft.com/office/drawing/2014/main" id="{A5AD450F-E3A5-4DFE-A2EB-4A407EF33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8385"/>
            <a:ext cx="10515600" cy="4186584"/>
          </a:xfrm>
        </p:spPr>
      </p:pic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05144E3-11E2-4D13-BB3D-EBAE93FFF0F7}"/>
              </a:ext>
            </a:extLst>
          </p:cNvPr>
          <p:cNvCxnSpPr>
            <a:cxnSpLocks/>
          </p:cNvCxnSpPr>
          <p:nvPr/>
        </p:nvCxnSpPr>
        <p:spPr>
          <a:xfrm flipV="1">
            <a:off x="3502152" y="3611880"/>
            <a:ext cx="1261872" cy="4937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6DE5B488-DB29-438C-BD5E-35C0138137C7}"/>
              </a:ext>
            </a:extLst>
          </p:cNvPr>
          <p:cNvCxnSpPr>
            <a:cxnSpLocks/>
          </p:cNvCxnSpPr>
          <p:nvPr/>
        </p:nvCxnSpPr>
        <p:spPr>
          <a:xfrm>
            <a:off x="6864096" y="3063431"/>
            <a:ext cx="1676400" cy="4482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141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507070-000E-4A1D-97B1-FC030417B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AFA0E4-4529-4E73-BAA9-5869059F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pl-PL" dirty="0"/>
          </a:p>
        </p:txBody>
      </p:sp>
      <p:pic>
        <p:nvPicPr>
          <p:cNvPr id="5122" name="Picture 2" descr="Image result for demo time">
            <a:extLst>
              <a:ext uri="{FF2B5EF4-FFF2-40B4-BE49-F238E27FC236}">
                <a16:creationId xmlns:a16="http://schemas.microsoft.com/office/drawing/2014/main" id="{FD9DD992-D488-4422-9B5C-AC518819F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92" y="262654"/>
            <a:ext cx="11253216" cy="63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49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697F9154-A7F3-459B-BFF4-01D1C5FF8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40" y="2629737"/>
            <a:ext cx="6300720" cy="385840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E6CB7E9A-1437-4E69-8CDC-884960385F31}"/>
              </a:ext>
            </a:extLst>
          </p:cNvPr>
          <p:cNvSpPr/>
          <p:nvPr/>
        </p:nvSpPr>
        <p:spPr>
          <a:xfrm>
            <a:off x="409538" y="937286"/>
            <a:ext cx="45705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dirty="0" err="1">
                <a:ln w="0"/>
                <a:latin typeface="+mj-lt"/>
              </a:rPr>
              <a:t>Questions</a:t>
            </a:r>
            <a:r>
              <a:rPr lang="pl-PL" sz="5400" dirty="0">
                <a:ln w="0"/>
                <a:latin typeface="+mj-lt"/>
              </a:rPr>
              <a:t>?</a:t>
            </a: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4B0C9696-601F-44C2-9B4B-84FD56C63DC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980099" y="1398951"/>
            <a:ext cx="3747976" cy="0"/>
          </a:xfrm>
          <a:prstGeom prst="line">
            <a:avLst/>
          </a:prstGeom>
          <a:ln w="571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92488F0-320A-4244-BDC3-89B461FA9C3E}"/>
              </a:ext>
            </a:extLst>
          </p:cNvPr>
          <p:cNvCxnSpPr>
            <a:cxnSpLocks/>
          </p:cNvCxnSpPr>
          <p:nvPr/>
        </p:nvCxnSpPr>
        <p:spPr>
          <a:xfrm>
            <a:off x="8702482" y="1369219"/>
            <a:ext cx="0" cy="1260518"/>
          </a:xfrm>
          <a:prstGeom prst="straightConnector1">
            <a:avLst/>
          </a:prstGeom>
          <a:ln w="5715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791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697F9154-A7F3-459B-BFF4-01D1C5FF8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640" y="2629737"/>
            <a:ext cx="6300720" cy="3858402"/>
          </a:xfrm>
          <a:prstGeom prst="rect">
            <a:avLst/>
          </a:prstGeom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E6CB7E9A-1437-4E69-8CDC-884960385F31}"/>
              </a:ext>
            </a:extLst>
          </p:cNvPr>
          <p:cNvSpPr/>
          <p:nvPr/>
        </p:nvSpPr>
        <p:spPr>
          <a:xfrm>
            <a:off x="409538" y="937286"/>
            <a:ext cx="457056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l-PL" sz="5400" dirty="0" err="1">
                <a:ln w="0"/>
                <a:latin typeface="+mj-lt"/>
              </a:rPr>
              <a:t>Questions</a:t>
            </a:r>
            <a:r>
              <a:rPr lang="pl-PL" sz="5400" dirty="0">
                <a:ln w="0"/>
                <a:latin typeface="+mj-lt"/>
              </a:rPr>
              <a:t>?</a:t>
            </a:r>
          </a:p>
        </p:txBody>
      </p:sp>
      <p:cxnSp>
        <p:nvCxnSpPr>
          <p:cNvPr id="6" name="Łącznik prosty 5">
            <a:extLst>
              <a:ext uri="{FF2B5EF4-FFF2-40B4-BE49-F238E27FC236}">
                <a16:creationId xmlns:a16="http://schemas.microsoft.com/office/drawing/2014/main" id="{4B0C9696-601F-44C2-9B4B-84FD56C63DC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980099" y="1398951"/>
            <a:ext cx="3747976" cy="0"/>
          </a:xfrm>
          <a:prstGeom prst="line">
            <a:avLst/>
          </a:prstGeom>
          <a:ln w="57150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92488F0-320A-4244-BDC3-89B461FA9C3E}"/>
              </a:ext>
            </a:extLst>
          </p:cNvPr>
          <p:cNvCxnSpPr>
            <a:cxnSpLocks/>
          </p:cNvCxnSpPr>
          <p:nvPr/>
        </p:nvCxnSpPr>
        <p:spPr>
          <a:xfrm>
            <a:off x="8702482" y="1369219"/>
            <a:ext cx="0" cy="1260518"/>
          </a:xfrm>
          <a:prstGeom prst="straightConnector1">
            <a:avLst/>
          </a:prstGeom>
          <a:ln w="5715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03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a 17">
            <a:extLst>
              <a:ext uri="{FF2B5EF4-FFF2-40B4-BE49-F238E27FC236}">
                <a16:creationId xmlns:a16="http://schemas.microsoft.com/office/drawing/2014/main" id="{9A664F00-93F6-41D3-8D77-B2C44DBCB8A6}"/>
              </a:ext>
            </a:extLst>
          </p:cNvPr>
          <p:cNvGrpSpPr/>
          <p:nvPr/>
        </p:nvGrpSpPr>
        <p:grpSpPr>
          <a:xfrm>
            <a:off x="6260592" y="1926609"/>
            <a:ext cx="4790510" cy="2865299"/>
            <a:chOff x="480743" y="3861058"/>
            <a:chExt cx="3173023" cy="1897848"/>
          </a:xfrm>
        </p:grpSpPr>
        <p:pic>
          <p:nvPicPr>
            <p:cNvPr id="16" name="Obraz 15">
              <a:extLst>
                <a:ext uri="{FF2B5EF4-FFF2-40B4-BE49-F238E27FC236}">
                  <a16:creationId xmlns:a16="http://schemas.microsoft.com/office/drawing/2014/main" id="{40F41451-54F3-4DB0-8B13-327C6BEE1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743" y="3861058"/>
              <a:ext cx="3173023" cy="1151228"/>
            </a:xfrm>
            <a:prstGeom prst="rect">
              <a:avLst/>
            </a:prstGeom>
          </p:spPr>
        </p:pic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A425F7D0-1F3E-40D4-8692-FC72BC3FD917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489774" y="5012286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pl-PL" sz="4400" dirty="0">
                  <a:latin typeface="+mj-lt"/>
                </a:rPr>
                <a:t>MAUGP</a:t>
              </a:r>
            </a:p>
            <a:p>
              <a:pPr marL="0" indent="0" algn="ctr">
                <a:buNone/>
              </a:pPr>
              <a:r>
                <a:rPr lang="pl-PL" sz="2400" dirty="0">
                  <a:latin typeface="+mj-lt"/>
                  <a:hlinkClick r:id="rId4"/>
                </a:rPr>
                <a:t>http://azureug.org</a:t>
              </a:r>
              <a:endParaRPr lang="pl-PL" sz="2400" dirty="0">
                <a:latin typeface="+mj-lt"/>
              </a:endParaRPr>
            </a:p>
            <a:p>
              <a:endParaRPr lang="pl-PL" dirty="0">
                <a:latin typeface="+mj-lt"/>
              </a:endParaRPr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E8A5FD18-B12C-4CDA-A3FA-72DAF7468629}"/>
              </a:ext>
            </a:extLst>
          </p:cNvPr>
          <p:cNvGrpSpPr/>
          <p:nvPr/>
        </p:nvGrpSpPr>
        <p:grpSpPr>
          <a:xfrm>
            <a:off x="853661" y="2081964"/>
            <a:ext cx="4903267" cy="2664682"/>
            <a:chOff x="1236326" y="2321061"/>
            <a:chExt cx="3154960" cy="1714564"/>
          </a:xfrm>
        </p:grpSpPr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C52FC811-430E-4BFC-845A-B48C42EFD4DD}"/>
                </a:ext>
              </a:extLst>
            </p:cNvPr>
            <p:cNvSpPr txBox="1">
              <a:spLocks/>
            </p:cNvSpPr>
            <p:nvPr>
              <p:extLst/>
            </p:nvPr>
          </p:nvSpPr>
          <p:spPr>
            <a:xfrm>
              <a:off x="1236326" y="3289005"/>
              <a:ext cx="3154960" cy="746620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4400" dirty="0" err="1">
                  <a:latin typeface="+mj-lt"/>
                </a:rPr>
                <a:t>CloudPoland</a:t>
              </a:r>
              <a:endParaRPr lang="en-US" sz="6000" dirty="0">
                <a:latin typeface="+mj-lt"/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400" dirty="0">
                  <a:solidFill>
                    <a:srgbClr val="FFFFFF"/>
                  </a:solidFill>
                  <a:latin typeface="+mj-lt"/>
                  <a:hlinkClick r:id="rId5"/>
                </a:rPr>
                <a:t>http://slack.justcloud.pl</a:t>
              </a:r>
            </a:p>
          </p:txBody>
        </p: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A23DD1E0-93E0-4853-AEA6-56E473727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206" y="2321061"/>
              <a:ext cx="2743200" cy="821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30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05" y="231878"/>
            <a:ext cx="1169218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Grupa</a:t>
            </a:r>
            <a:r>
              <a:rPr lang="pl-PL" sz="4000" dirty="0"/>
              <a:t> </a:t>
            </a:r>
            <a:r>
              <a:rPr lang="en-US" sz="4000" dirty="0"/>
              <a:t>Microsoft Azure User Group Poland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905" y="138317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  <a:hlinkClick r:id="rId3"/>
              </a:rPr>
              <a:t>https://www.facebook.com/groups/azureugpl</a:t>
            </a:r>
            <a:endParaRPr lang="pl-PL" dirty="0">
              <a:latin typeface="+mj-lt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A28991-267B-4D88-9FA7-39CE3C670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05" y="2080860"/>
            <a:ext cx="9852833" cy="45452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791" y="4336131"/>
            <a:ext cx="5889303" cy="213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14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2503B5BB-5B86-41B6-9740-455F6E2F8B37}"/>
              </a:ext>
            </a:extLst>
          </p:cNvPr>
          <p:cNvSpPr/>
          <p:nvPr/>
        </p:nvSpPr>
        <p:spPr>
          <a:xfrm>
            <a:off x="1971366" y="6262042"/>
            <a:ext cx="82492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https://www.meetup.com/Microsoft-Azure-Users-Group-Poland</a:t>
            </a:r>
            <a:endParaRPr lang="pl-PL" sz="2400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78E35D0-C6EB-4735-86CB-95672AC1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49" y="673184"/>
            <a:ext cx="10272102" cy="492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9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6880F6-0A3E-498E-A628-83BD1831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84250"/>
          </a:xfrm>
        </p:spPr>
        <p:txBody>
          <a:bodyPr/>
          <a:lstStyle/>
          <a:p>
            <a:pPr algn="ctr"/>
            <a:r>
              <a:rPr lang="pl-PL" sz="3600" dirty="0" err="1"/>
              <a:t>topic</a:t>
            </a:r>
            <a:r>
              <a:rPr lang="pl-PL" sz="3600" dirty="0"/>
              <a:t>:</a:t>
            </a:r>
            <a:br>
              <a:rPr lang="pl-PL" dirty="0"/>
            </a:br>
            <a:r>
              <a:rPr lang="pl-PL" i="1" dirty="0"/>
              <a:t>Automatyzacja za pomocą </a:t>
            </a:r>
            <a:r>
              <a:rPr lang="pl-PL" b="1" i="1" dirty="0"/>
              <a:t>Azure </a:t>
            </a:r>
            <a:r>
              <a:rPr lang="pl-PL" b="1" i="1" dirty="0" err="1"/>
              <a:t>DevOps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460004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FCDCFA-D751-4D52-AE07-74A88F0D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D2EC23-C553-4416-90B7-8BD3301B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Image result for azure devops">
            <a:extLst>
              <a:ext uri="{FF2B5EF4-FFF2-40B4-BE49-F238E27FC236}">
                <a16:creationId xmlns:a16="http://schemas.microsoft.com/office/drawing/2014/main" id="{A33A9FB7-35E0-464C-AEFF-6060AE22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195388"/>
            <a:ext cx="98012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86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AFCDCFA-D751-4D52-AE07-74A88F0D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8D2EC23-C553-4416-90B7-8BD3301B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 descr="Image result for azure devops">
            <a:extLst>
              <a:ext uri="{FF2B5EF4-FFF2-40B4-BE49-F238E27FC236}">
                <a16:creationId xmlns:a16="http://schemas.microsoft.com/office/drawing/2014/main" id="{A33A9FB7-35E0-464C-AEFF-6060AE22A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1195388"/>
            <a:ext cx="9801225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D0C1FC6D-7ADA-4044-877A-0F1959F79C5C}"/>
              </a:ext>
            </a:extLst>
          </p:cNvPr>
          <p:cNvSpPr/>
          <p:nvPr/>
        </p:nvSpPr>
        <p:spPr>
          <a:xfrm>
            <a:off x="5184648" y="2185416"/>
            <a:ext cx="1837944" cy="361213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48850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4909</TotalTime>
  <Words>199</Words>
  <Application>Microsoft Office PowerPoint</Application>
  <PresentationFormat>Panoramiczny</PresentationFormat>
  <Paragraphs>60</Paragraphs>
  <Slides>30</Slides>
  <Notes>13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30</vt:i4>
      </vt:variant>
    </vt:vector>
  </HeadingPairs>
  <TitlesOfParts>
    <vt:vector size="38" baseType="lpstr">
      <vt:lpstr>MS PGothic</vt:lpstr>
      <vt:lpstr>Arial</vt:lpstr>
      <vt:lpstr>Calibri</vt:lpstr>
      <vt:lpstr>Calibri Light</vt:lpstr>
      <vt:lpstr>Rockwell Extra Bold</vt:lpstr>
      <vt:lpstr>Segoe UI</vt:lpstr>
      <vt:lpstr>Segoe UI Semilight</vt:lpstr>
      <vt:lpstr>Motyw pakietu Office</vt:lpstr>
      <vt:lpstr>Automatyzacja za pomocą Azure DevOps</vt:lpstr>
      <vt:lpstr>About Me</vt:lpstr>
      <vt:lpstr>Prezentacja programu PowerPoint</vt:lpstr>
      <vt:lpstr>Prezentacja programu PowerPoint</vt:lpstr>
      <vt:lpstr>Grupa Microsoft Azure User Group Poland</vt:lpstr>
      <vt:lpstr>Prezentacja programu PowerPoint</vt:lpstr>
      <vt:lpstr>topic: Automatyzacja za pomocą Azure DevOps</vt:lpstr>
      <vt:lpstr>Prezentacja programu PowerPoint</vt:lpstr>
      <vt:lpstr>Prezentacja programu PowerPoint</vt:lpstr>
      <vt:lpstr>Prezentacja programu PowerPoint</vt:lpstr>
      <vt:lpstr>Prezentacja programu PowerPoint</vt:lpstr>
      <vt:lpstr>What is DevOps?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Azure Manage</vt:lpstr>
      <vt:lpstr>Prezentacja programu PowerPoint</vt:lpstr>
      <vt:lpstr>Azure Resource Group</vt:lpstr>
      <vt:lpstr>Prezentacja programu PowerPoint</vt:lpstr>
      <vt:lpstr>Prezentacja programu PowerPoint</vt:lpstr>
      <vt:lpstr>Gotowe szablony - .json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Rogala</dc:creator>
  <cp:lastModifiedBy>Piotr Rogala</cp:lastModifiedBy>
  <cp:revision>13</cp:revision>
  <dcterms:created xsi:type="dcterms:W3CDTF">2018-12-14T17:16:04Z</dcterms:created>
  <dcterms:modified xsi:type="dcterms:W3CDTF">2019-04-26T21:28:10Z</dcterms:modified>
</cp:coreProperties>
</file>