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0"/>
  </p:notesMasterIdLst>
  <p:sldIdLst>
    <p:sldId id="256" r:id="rId3"/>
    <p:sldId id="287" r:id="rId4"/>
    <p:sldId id="958" r:id="rId5"/>
    <p:sldId id="259" r:id="rId6"/>
    <p:sldId id="960" r:id="rId7"/>
    <p:sldId id="374" r:id="rId8"/>
    <p:sldId id="961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525D0-2556-4E68-AFB5-FC455CA95967}" v="434" dt="2019-05-27T10:39:24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5199" autoAdjust="0"/>
  </p:normalViewPr>
  <p:slideViewPr>
    <p:cSldViewPr snapToGrid="0">
      <p:cViewPr varScale="1">
        <p:scale>
          <a:sx n="110" d="100"/>
          <a:sy n="110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9574-45D6-4E8B-8DAA-A9AFFB2692F0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9C53-9324-49EA-BE47-5BC3C1A761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097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9C3A12-1E0F-412B-B376-8089A55D946C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uk-U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00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52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59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84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idx="1"/>
          </p:nvPr>
        </p:nvSpPr>
        <p:spPr>
          <a:xfrm>
            <a:off x="225732" y="1335384"/>
            <a:ext cx="5646702" cy="639762"/>
          </a:xfrm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half" idx="2"/>
          </p:nvPr>
        </p:nvSpPr>
        <p:spPr>
          <a:xfrm>
            <a:off x="229800" y="2003920"/>
            <a:ext cx="5646702" cy="42508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324454" y="1335384"/>
            <a:ext cx="5648920" cy="639762"/>
          </a:xfrm>
        </p:spPr>
        <p:txBody>
          <a:bodyPr/>
          <a:lstStyle>
            <a:lvl1pPr>
              <a:defRPr b="1"/>
            </a:lvl1pPr>
          </a:lstStyle>
          <a:p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4"/>
          </p:nvPr>
        </p:nvSpPr>
        <p:spPr>
          <a:xfrm>
            <a:off x="6324454" y="2003921"/>
            <a:ext cx="5648920" cy="4250828"/>
          </a:xfrm>
        </p:spPr>
        <p:txBody>
          <a:bodyPr/>
          <a:lstStyle>
            <a:lvl2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/>
              <a:buChar char="•"/>
              <a:tabLst/>
              <a:defRPr lang="en-US" sz="2400" kern="1200" dirty="0" smtClean="0">
                <a:solidFill>
                  <a:srgbClr val="FFFFFF"/>
                </a:solidFill>
                <a:latin typeface="Arial"/>
                <a:ea typeface="+mn-ea"/>
                <a:cs typeface="Arial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92419-E543-F84C-A876-00A677988216}" type="datetime5">
              <a:rPr lang="en-US" smtClean="0"/>
              <a:t>9-Nov-19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ADD Presentation Title &gt; View &gt; Header and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9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737360" y="2170176"/>
            <a:ext cx="1694688" cy="301752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46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3425952" y="2432304"/>
            <a:ext cx="1383792" cy="2505456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042416" y="2432304"/>
            <a:ext cx="1383792" cy="2505456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109216" y="2237232"/>
            <a:ext cx="1615440" cy="287731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322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6" grpId="0"/>
    </p:bld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737360" y="1999488"/>
            <a:ext cx="2487168" cy="332232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246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414272" y="1969008"/>
            <a:ext cx="4346448" cy="2487168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0154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335024" y="1859280"/>
            <a:ext cx="4785360" cy="2737104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072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767840" y="1993392"/>
            <a:ext cx="4267200" cy="2627376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566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92096" y="2036064"/>
            <a:ext cx="3517392" cy="2170176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9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3042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974592" y="1627632"/>
            <a:ext cx="3803904" cy="2164080"/>
          </a:xfrm>
          <a:prstGeom prst="rect">
            <a:avLst/>
          </a:prstGeom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438400" y="3835400"/>
            <a:ext cx="457200" cy="810768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127248" y="3169920"/>
            <a:ext cx="1097280" cy="1450848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370064" y="2889504"/>
            <a:ext cx="2590800" cy="1603248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0022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871472" y="2133600"/>
            <a:ext cx="2590800" cy="2590800"/>
          </a:xfrm>
          <a:prstGeom prst="roundRect">
            <a:avLst/>
          </a:prstGeom>
          <a:effectLst>
            <a:outerShdw blurRad="292100" dist="38100" dir="5400000" algn="t" rotWithShape="0">
              <a:schemeClr val="accent1">
                <a:alpha val="67000"/>
              </a:schemeClr>
            </a:outerShdw>
          </a:effectLst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092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3730752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286256" y="2145792"/>
            <a:ext cx="1615440" cy="2877312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083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3730752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267968" y="2389632"/>
            <a:ext cx="1463040" cy="2590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645408" y="2389632"/>
            <a:ext cx="1463040" cy="2590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2346960" y="2176272"/>
            <a:ext cx="1694688" cy="301752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3968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3730752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749552" y="1993392"/>
            <a:ext cx="2487168" cy="332232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608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3730752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380941"/>
            <a:ext cx="3632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937000" y="1752600"/>
            <a:ext cx="4318000" cy="2641600"/>
          </a:xfrm>
          <a:prstGeom prst="rect">
            <a:avLst/>
          </a:prstGeom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945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3730752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84200" y="380941"/>
            <a:ext cx="36322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103376" y="1859280"/>
            <a:ext cx="4645152" cy="2657856"/>
          </a:xfrm>
          <a:prstGeom prst="rect">
            <a:avLst/>
          </a:prstGeom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6133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OPT-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3730752"/>
          </a:xfrm>
          <a:prstGeom prst="rect">
            <a:avLst/>
          </a:prstGeom>
          <a:solidFill>
            <a:schemeClr val="tx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solidFill>
                  <a:schemeClr val="bg2"/>
                </a:solidFill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230880" y="2133600"/>
            <a:ext cx="5748528" cy="323088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2819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58368" y="1652016"/>
            <a:ext cx="6035040" cy="3998976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6410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4400" y="1600200"/>
            <a:ext cx="4876800" cy="36576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400800" y="1600200"/>
            <a:ext cx="4876800" cy="36576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06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5142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38200" y="1835082"/>
            <a:ext cx="3352800" cy="18288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01000" y="1835082"/>
            <a:ext cx="3352800" cy="18288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19600" y="1835082"/>
            <a:ext cx="3352800" cy="1828800"/>
          </a:xfrm>
          <a:prstGeom prst="rect">
            <a:avLst/>
          </a:prstGeom>
          <a:effectLst>
            <a:outerShdw blurRad="889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71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38200" y="1600200"/>
            <a:ext cx="3352800" cy="33528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001000" y="1600200"/>
            <a:ext cx="3352800" cy="33528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19600" y="1600200"/>
            <a:ext cx="3352800" cy="3352800"/>
          </a:xfrm>
          <a:prstGeom prst="rect">
            <a:avLst/>
          </a:prstGeom>
          <a:effectLst>
            <a:outerShdw blurRad="1270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820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1524000" y="1603248"/>
            <a:ext cx="1219200" cy="1219200"/>
          </a:xfrm>
          <a:prstGeom prst="rect">
            <a:avLst/>
          </a:prstGeom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524000" y="2822448"/>
            <a:ext cx="1219200" cy="1219200"/>
          </a:xfrm>
          <a:prstGeom prst="rect">
            <a:avLst/>
          </a:prstGeom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1524000" y="4041648"/>
            <a:ext cx="1219200" cy="1219200"/>
          </a:xfrm>
          <a:prstGeom prst="rect">
            <a:avLst/>
          </a:prstGeom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2743200" y="1603248"/>
            <a:ext cx="1219200" cy="1219200"/>
          </a:xfrm>
          <a:prstGeom prst="rect">
            <a:avLst/>
          </a:prstGeom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2743200" y="4041648"/>
            <a:ext cx="1219200" cy="1219200"/>
          </a:xfrm>
          <a:prstGeom prst="rect">
            <a:avLst/>
          </a:prstGeom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962400" y="1603248"/>
            <a:ext cx="1219200" cy="1219200"/>
          </a:xfrm>
          <a:prstGeom prst="rect">
            <a:avLst/>
          </a:prstGeom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962400" y="2822448"/>
            <a:ext cx="1219200" cy="1219200"/>
          </a:xfrm>
          <a:prstGeom prst="rect">
            <a:avLst/>
          </a:prstGeom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3962400" y="4041648"/>
            <a:ext cx="1219200" cy="1219200"/>
          </a:xfrm>
          <a:prstGeom prst="rect">
            <a:avLst/>
          </a:prstGeom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2743200" y="2822448"/>
            <a:ext cx="1219200" cy="1219200"/>
          </a:xfrm>
          <a:prstGeom prst="rect">
            <a:avLst/>
          </a:prstGeom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308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 nodePh="1">
                                  <p:stCondLst>
                                    <p:cond delay="175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12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</p:bld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1600200"/>
            <a:ext cx="2438400" cy="18288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3432048"/>
            <a:ext cx="2438400" cy="18288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438400" y="1600200"/>
            <a:ext cx="2438400" cy="18288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438400" y="3432048"/>
            <a:ext cx="2438400" cy="18288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876800" y="1600200"/>
            <a:ext cx="2438400" cy="18288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876800" y="3432048"/>
            <a:ext cx="2438400" cy="18288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315200" y="1600200"/>
            <a:ext cx="2438400" cy="18288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7315200" y="3432048"/>
            <a:ext cx="2438400" cy="18288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753600" y="1600200"/>
            <a:ext cx="2438400" cy="18288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53600" y="3432048"/>
            <a:ext cx="2438400" cy="1828800"/>
          </a:xfrm>
          <a:prstGeom prst="rect">
            <a:avLst/>
          </a:prstGeom>
          <a:ln w="12700">
            <a:solidFill>
              <a:schemeClr val="bg1"/>
            </a:solidFill>
          </a:ln>
          <a:effectLst/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5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25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12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125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125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125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1600200"/>
            <a:ext cx="3048000" cy="18288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048000" y="1600200"/>
            <a:ext cx="3048000" cy="18288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3432048"/>
            <a:ext cx="3048000" cy="18288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48000" y="3432048"/>
            <a:ext cx="3048000" cy="18288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/>
          <a:lstStyle>
            <a:lvl1pPr>
              <a:defRPr sz="1333"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705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5" grpId="0"/>
    </p:bldLst>
  </p:timing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3048000" cy="1828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3048000" y="1600200"/>
            <a:ext cx="3048000" cy="1828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3429000"/>
            <a:ext cx="3048000" cy="1828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9144000" y="1600200"/>
            <a:ext cx="3048000" cy="18288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941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25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125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25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25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5" accel="100000" fill="hold">
                                          <p:stCondLst>
                                            <p:cond delay="11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</p:bldLst>
  </p:timing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784800"/>
            <a:ext cx="12192000" cy="36576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759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899781" y="1905000"/>
            <a:ext cx="6073019" cy="34036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74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270000" y="1803400"/>
            <a:ext cx="3888619" cy="3403600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uk-UA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50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3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9697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192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SLIDE OPT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12192000" cy="3425371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050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88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G-SLIDE OP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999744" y="2231136"/>
            <a:ext cx="2395728" cy="2395728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659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G-SLIDE OPT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81600" y="1395984"/>
            <a:ext cx="1828800" cy="1828800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>
              <a:defRPr sz="1600"/>
            </a:lvl1pPr>
          </a:lstStyle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361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G-SLIDE OPT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600200"/>
            <a:ext cx="12192000" cy="3657600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600200"/>
            <a:ext cx="12192000" cy="36576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8881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G-SLIDE OPT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600200"/>
            <a:ext cx="6096000" cy="36576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2227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G-SLIDE OPT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6096000" cy="36576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019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G-SLIDE OPT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2700" y="1600200"/>
            <a:ext cx="12192000" cy="2438400"/>
          </a:xfrm>
          <a:prstGeom prst="rect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 sz="1867">
              <a:solidFill>
                <a:schemeClr val="tx1"/>
              </a:solidFill>
            </a:endParaRPr>
          </a:p>
        </p:txBody>
      </p:sp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600200"/>
            <a:ext cx="12192000" cy="2438400"/>
          </a:xfrm>
          <a:prstGeom prst="rect">
            <a:avLst/>
          </a:prstGeom>
        </p:spPr>
        <p:txBody>
          <a:bodyPr/>
          <a:lstStyle/>
          <a:p>
            <a:endParaRPr lang="uk-UA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9900" y="457200"/>
            <a:ext cx="0" cy="6858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7"/>
          <p:cNvSpPr>
            <a:spLocks noGrp="1"/>
          </p:cNvSpPr>
          <p:nvPr>
            <p:ph type="title" hasCustomPrompt="1"/>
          </p:nvPr>
        </p:nvSpPr>
        <p:spPr>
          <a:xfrm>
            <a:off x="584200" y="380941"/>
            <a:ext cx="363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uk-UA" sz="3000" b="1">
                <a:latin typeface="+mn-lt"/>
                <a:ea typeface="Roboto Condensed" panose="02000000000000000000" pitchFamily="2" charset="0"/>
                <a:cs typeface="+mn-cs"/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076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708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58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353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040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4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E29A8-6A29-40B5-BE2B-AF91392E4268}" type="datetimeFigureOut">
              <a:rPr lang="pl-PL" smtClean="0"/>
              <a:t>09.11.2019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76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id="{DF0693FA-3F55-44E8-B7DC-4306407D75C2}"/>
              </a:ext>
            </a:extLst>
          </p:cNvPr>
          <p:cNvSpPr txBox="1"/>
          <p:nvPr userDrawn="1"/>
        </p:nvSpPr>
        <p:spPr>
          <a:xfrm>
            <a:off x="584200" y="6271143"/>
            <a:ext cx="2870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67" b="1" dirty="0">
                <a:solidFill>
                  <a:schemeClr val="accent2"/>
                </a:solidFill>
              </a:rPr>
              <a:t>www.</a:t>
            </a:r>
            <a:r>
              <a:rPr lang="pl-PL" sz="1867" b="1" dirty="0">
                <a:solidFill>
                  <a:schemeClr val="accent1"/>
                </a:solidFill>
              </a:rPr>
              <a:t>jankowskimichal</a:t>
            </a:r>
            <a:r>
              <a:rPr lang="pl-PL" sz="1867" b="1" dirty="0">
                <a:solidFill>
                  <a:schemeClr val="accent2"/>
                </a:solidFill>
              </a:rPr>
              <a:t>.pl</a:t>
            </a:r>
            <a:endParaRPr lang="uk-UA" sz="1333" b="1" dirty="0">
              <a:solidFill>
                <a:schemeClr val="accent2"/>
              </a:solidFill>
            </a:endParaRP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F394645D-02F6-4FD1-ABE5-107E3F1AB2C4}"/>
              </a:ext>
            </a:extLst>
          </p:cNvPr>
          <p:cNvCxnSpPr>
            <a:cxnSpLocks/>
          </p:cNvCxnSpPr>
          <p:nvPr userDrawn="1"/>
        </p:nvCxnSpPr>
        <p:spPr>
          <a:xfrm>
            <a:off x="469900" y="6271200"/>
            <a:ext cx="0" cy="3480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A9AB0C-CFE7-4466-A223-AFC7EA073CDB}"/>
              </a:ext>
            </a:extLst>
          </p:cNvPr>
          <p:cNvCxnSpPr>
            <a:cxnSpLocks/>
          </p:cNvCxnSpPr>
          <p:nvPr userDrawn="1"/>
        </p:nvCxnSpPr>
        <p:spPr>
          <a:xfrm>
            <a:off x="11176000" y="6271143"/>
            <a:ext cx="0" cy="348000"/>
          </a:xfrm>
          <a:prstGeom prst="line">
            <a:avLst/>
          </a:prstGeom>
          <a:ln w="6350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9FA0938B-BE19-4AD0-8EAA-43340F8BD337}"/>
              </a:ext>
            </a:extLst>
          </p:cNvPr>
          <p:cNvSpPr txBox="1">
            <a:spLocks/>
          </p:cNvSpPr>
          <p:nvPr userDrawn="1"/>
        </p:nvSpPr>
        <p:spPr>
          <a:xfrm>
            <a:off x="11277600" y="6271143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1371600" rtl="0" eaLnBrk="1" latinLnBrk="0" hangingPunct="1">
              <a:defRPr lang="uk-UA" sz="28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685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90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8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6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400" algn="l" defTabSz="1371600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D409AB-2201-4E18-8A34-C31753AD9B06}" type="slidenum">
              <a:rPr lang="pl-PL" sz="1867" smtClean="0"/>
              <a:pPr/>
              <a:t>‹#›</a:t>
            </a:fld>
            <a:endParaRPr lang="pl-PL" sz="1867" dirty="0"/>
          </a:p>
        </p:txBody>
      </p:sp>
    </p:spTree>
    <p:extLst>
      <p:ext uri="{BB962C8B-B14F-4D97-AF65-F5344CB8AC3E}">
        <p14:creationId xmlns:p14="http://schemas.microsoft.com/office/powerpoint/2010/main" val="416878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  <p:sldLayoutId id="2147483703" r:id="rId30"/>
    <p:sldLayoutId id="2147483704" r:id="rId31"/>
    <p:sldLayoutId id="2147483705" r:id="rId32"/>
    <p:sldLayoutId id="2147483706" r:id="rId33"/>
    <p:sldLayoutId id="2147483707" r:id="rId34"/>
    <p:sldLayoutId id="2147483708" r:id="rId35"/>
    <p:sldLayoutId id="2147483709" r:id="rId36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ustcloud.pl/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facebook.com/justcloudp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joinus.objectivity.co.uk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nordcloud.com/open-positions/?country-positions=polan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290521" y="1247090"/>
            <a:ext cx="10129736" cy="1569334"/>
          </a:xfrm>
        </p:spPr>
        <p:txBody>
          <a:bodyPr>
            <a:normAutofit fontScale="90000"/>
          </a:bodyPr>
          <a:lstStyle/>
          <a:p>
            <a:r>
              <a:rPr lang="pl-PL" sz="4800" b="1" dirty="0"/>
              <a:t>[WRO] #4 Workshop</a:t>
            </a:r>
            <a:br>
              <a:rPr lang="pl-PL" sz="4800" b="1" dirty="0"/>
            </a:br>
            <a:r>
              <a:rPr lang="pl-PL" sz="4800" b="1" dirty="0"/>
              <a:t> Microsoft Azure User Group Poland we Wrocławiu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2844047"/>
            <a:ext cx="9144000" cy="1655762"/>
          </a:xfrm>
        </p:spPr>
        <p:txBody>
          <a:bodyPr/>
          <a:lstStyle/>
          <a:p>
            <a:r>
              <a:rPr lang="pl-PL" dirty="0"/>
              <a:t>Michał Jankowski / Piotr Rogala</a:t>
            </a:r>
          </a:p>
        </p:txBody>
      </p:sp>
      <p:pic>
        <p:nvPicPr>
          <p:cNvPr id="20" name="Obraz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933" y="5158874"/>
            <a:ext cx="3244135" cy="117702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199AB314-19CD-4C72-A7B4-25225647E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409" y="3429000"/>
            <a:ext cx="3313183" cy="765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06CEF-46A7-4506-8D90-17FFA1855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048" y="4374667"/>
            <a:ext cx="4405904" cy="6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1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ECBCF25-C74B-4CB6-BD3A-D9DC6DDB3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716" y="1962336"/>
            <a:ext cx="5910554" cy="789863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3BFD275-A0D4-4909-AEF9-45798FC85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30" y="1827393"/>
            <a:ext cx="4952870" cy="107522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EB79C238-BBAA-44A7-BFEA-BAB434DD16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236" y="3425910"/>
            <a:ext cx="4253528" cy="9821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C441E8-6B14-4AEF-8583-C6A583473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508" y="4808982"/>
            <a:ext cx="6486983" cy="89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54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ymbol zastępczy obrazu 8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902985"/>
            <a:ext cx="1828800" cy="1828800"/>
          </a:xfr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accent1"/>
                </a:solidFill>
              </a:rPr>
              <a:t>about</a:t>
            </a:r>
            <a:br>
              <a:rPr lang="en-GB" noProof="0" dirty="0"/>
            </a:br>
            <a:r>
              <a:rPr lang="en-GB" noProof="0" dirty="0"/>
              <a:t>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0227" y="4014113"/>
            <a:ext cx="404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46"/>
            <a:r>
              <a:rPr lang="en-GB" sz="2400" b="1" dirty="0">
                <a:solidFill>
                  <a:srgbClr val="0A091B"/>
                </a:solidFill>
                <a:latin typeface="Roboto Condensed"/>
              </a:rPr>
              <a:t>Michał Jankowski</a:t>
            </a:r>
            <a:endParaRPr lang="en-GB" sz="2400" dirty="0">
              <a:solidFill>
                <a:srgbClr val="0A091B"/>
              </a:solidFill>
              <a:latin typeface="Roboto Condensed"/>
            </a:endParaRPr>
          </a:p>
        </p:txBody>
      </p:sp>
      <p:pic>
        <p:nvPicPr>
          <p:cNvPr id="28" name="Obraz 27">
            <a:extLst>
              <a:ext uri="{FF2B5EF4-FFF2-40B4-BE49-F238E27FC236}">
                <a16:creationId xmlns:a16="http://schemas.microsoft.com/office/drawing/2014/main" id="{2AAD8971-2F6E-47A9-B439-C76341432AF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93" y="4546600"/>
            <a:ext cx="1877215" cy="40752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8C85D9-751E-4A8D-93BA-6BBE1BD105E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0373" y="1902984"/>
          <a:ext cx="6552427" cy="3659616"/>
        </p:xfrm>
        <a:graphic>
          <a:graphicData uri="http://schemas.openxmlformats.org/drawingml/2006/table">
            <a:tbl>
              <a:tblPr firstRow="1" bandRow="1">
                <a:noFill/>
                <a:tableStyleId>{3C2FFA5D-87B4-456A-9821-1D502468CF0F}</a:tableStyleId>
              </a:tblPr>
              <a:tblGrid>
                <a:gridCol w="659627">
                  <a:extLst>
                    <a:ext uri="{9D8B030D-6E8A-4147-A177-3AD203B41FA5}">
                      <a16:colId xmlns:a16="http://schemas.microsoft.com/office/drawing/2014/main" val="1144391183"/>
                    </a:ext>
                  </a:extLst>
                </a:gridCol>
                <a:gridCol w="5892800">
                  <a:extLst>
                    <a:ext uri="{9D8B030D-6E8A-4147-A177-3AD203B41FA5}">
                      <a16:colId xmlns:a16="http://schemas.microsoft.com/office/drawing/2014/main" val="1471431659"/>
                    </a:ext>
                  </a:extLst>
                </a:gridCol>
              </a:tblGrid>
              <a:tr h="609936">
                <a:tc>
                  <a:txBody>
                    <a:bodyPr/>
                    <a:lstStyle/>
                    <a:p>
                      <a:pPr algn="ctr"/>
                      <a:r>
                        <a:rPr lang="en-GB" sz="3200" b="0" dirty="0">
                          <a:solidFill>
                            <a:schemeClr val="accent1"/>
                          </a:solidFill>
                          <a:latin typeface="FontAwesome" pitchFamily="2" charset="0"/>
                        </a:rPr>
                        <a:t></a:t>
                      </a:r>
                      <a:endParaRPr lang="en-GB" sz="2900" b="0" dirty="0"/>
                    </a:p>
                  </a:txBody>
                  <a:tcPr marL="60960" marR="60960" marT="30480" marB="304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b="0" i="1" dirty="0">
                          <a:solidFill>
                            <a:schemeClr val="tx2"/>
                          </a:solidFill>
                        </a:rPr>
                        <a:t>architect / software developer / team leader</a:t>
                      </a:r>
                      <a:endParaRPr lang="en-GB" sz="1200" b="0" dirty="0"/>
                    </a:p>
                  </a:txBody>
                  <a:tcPr marL="60960" marR="60960" marT="30480" marB="304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170475"/>
                  </a:ext>
                </a:extLst>
              </a:tr>
              <a:tr h="609936">
                <a:tc>
                  <a:txBody>
                    <a:bodyPr/>
                    <a:lstStyle/>
                    <a:p>
                      <a:pPr algn="ctr"/>
                      <a:r>
                        <a:rPr lang="en-GB" sz="3200" b="0" dirty="0">
                          <a:solidFill>
                            <a:schemeClr val="accent1"/>
                          </a:solidFill>
                          <a:latin typeface="FontAwesome" pitchFamily="2" charset="0"/>
                        </a:rPr>
                        <a:t> </a:t>
                      </a:r>
                      <a:endParaRPr lang="en-GB" sz="2900" b="0" dirty="0"/>
                    </a:p>
                  </a:txBody>
                  <a:tcPr marL="60960" marR="60960" marT="30480" marB="304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b="0" i="1" dirty="0">
                          <a:solidFill>
                            <a:schemeClr val="tx2"/>
                          </a:solidFill>
                        </a:rPr>
                        <a:t>traveller / photographer</a:t>
                      </a:r>
                      <a:endParaRPr lang="en-GB" sz="1200" b="0" dirty="0"/>
                    </a:p>
                  </a:txBody>
                  <a:tcPr marL="60960" marR="60960" marT="30480" marB="304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146839"/>
                  </a:ext>
                </a:extLst>
              </a:tr>
              <a:tr h="609936">
                <a:tc>
                  <a:txBody>
                    <a:bodyPr/>
                    <a:lstStyle/>
                    <a:p>
                      <a:pPr algn="ctr"/>
                      <a:r>
                        <a:rPr lang="en-GB" sz="3200" b="0" dirty="0">
                          <a:solidFill>
                            <a:schemeClr val="accent1"/>
                          </a:solidFill>
                          <a:latin typeface="FontAwesome" pitchFamily="2" charset="0"/>
                        </a:rPr>
                        <a:t></a:t>
                      </a:r>
                      <a:endParaRPr lang="en-GB" sz="2900" b="0" dirty="0"/>
                    </a:p>
                  </a:txBody>
                  <a:tcPr marL="60960" marR="60960" marT="30480" marB="304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b="0" i="1">
                          <a:solidFill>
                            <a:schemeClr val="tx2"/>
                          </a:solidFill>
                        </a:rPr>
                        <a:t>www.jankowskimichal.pl</a:t>
                      </a:r>
                      <a:endParaRPr lang="en-GB" sz="1200" b="0" dirty="0"/>
                    </a:p>
                  </a:txBody>
                  <a:tcPr marL="60960" marR="60960" marT="30480" marB="304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955139"/>
                  </a:ext>
                </a:extLst>
              </a:tr>
              <a:tr h="609936">
                <a:tc>
                  <a:txBody>
                    <a:bodyPr/>
                    <a:lstStyle/>
                    <a:p>
                      <a:pPr algn="ctr"/>
                      <a:r>
                        <a:rPr lang="en-GB" sz="3200" b="0" dirty="0">
                          <a:solidFill>
                            <a:schemeClr val="accent1"/>
                          </a:solidFill>
                          <a:latin typeface="FontAwesome" pitchFamily="2" charset="0"/>
                        </a:rPr>
                        <a:t></a:t>
                      </a:r>
                      <a:endParaRPr lang="en-GB" sz="2900" b="0" dirty="0"/>
                    </a:p>
                  </a:txBody>
                  <a:tcPr marL="60960" marR="60960" marT="30480" marB="304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b="0" i="1">
                          <a:solidFill>
                            <a:schemeClr val="tx2"/>
                          </a:solidFill>
                        </a:rPr>
                        <a:t>mail@jankowskimichal.pl</a:t>
                      </a:r>
                      <a:endParaRPr lang="en-GB" sz="1200" b="0" dirty="0"/>
                    </a:p>
                  </a:txBody>
                  <a:tcPr marL="60960" marR="60960" marT="30480" marB="304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475347"/>
                  </a:ext>
                </a:extLst>
              </a:tr>
              <a:tr h="609936">
                <a:tc>
                  <a:txBody>
                    <a:bodyPr/>
                    <a:lstStyle/>
                    <a:p>
                      <a:pPr algn="ctr"/>
                      <a:r>
                        <a:rPr lang="en-GB" sz="3200" b="0" dirty="0">
                          <a:solidFill>
                            <a:schemeClr val="accent1"/>
                          </a:solidFill>
                          <a:latin typeface="FontAwesome" pitchFamily="2" charset="0"/>
                        </a:rPr>
                        <a:t></a:t>
                      </a:r>
                      <a:endParaRPr lang="en-GB" sz="2900" b="0" dirty="0"/>
                    </a:p>
                  </a:txBody>
                  <a:tcPr marL="60960" marR="60960" marT="30480" marB="304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b="0" i="1" dirty="0">
                          <a:solidFill>
                            <a:schemeClr val="tx2"/>
                          </a:solidFill>
                        </a:rPr>
                        <a:t>@JankowskiMichal</a:t>
                      </a:r>
                      <a:endParaRPr lang="en-GB" sz="1200" b="0" dirty="0"/>
                    </a:p>
                  </a:txBody>
                  <a:tcPr marL="60960" marR="60960" marT="30480" marB="304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819641"/>
                  </a:ext>
                </a:extLst>
              </a:tr>
              <a:tr h="609936">
                <a:tc>
                  <a:txBody>
                    <a:bodyPr/>
                    <a:lstStyle/>
                    <a:p>
                      <a:pPr algn="ctr"/>
                      <a:r>
                        <a:rPr lang="en-GB" sz="3200" b="0" dirty="0">
                          <a:solidFill>
                            <a:schemeClr val="accent1"/>
                          </a:solidFill>
                          <a:latin typeface="FontAwesome" pitchFamily="2" charset="0"/>
                        </a:rPr>
                        <a:t></a:t>
                      </a:r>
                      <a:endParaRPr lang="en-GB" sz="2900" b="0" dirty="0"/>
                    </a:p>
                  </a:txBody>
                  <a:tcPr marL="60960" marR="60960" marT="30480" marB="304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b="0" i="1" dirty="0">
                          <a:solidFill>
                            <a:schemeClr val="tx2"/>
                          </a:solidFill>
                        </a:rPr>
                        <a:t>github.com/</a:t>
                      </a:r>
                      <a:r>
                        <a:rPr lang="en-GB" sz="1900" b="0" i="1" dirty="0" err="1">
                          <a:solidFill>
                            <a:schemeClr val="tx2"/>
                          </a:solidFill>
                        </a:rPr>
                        <a:t>MichalJankowskii</a:t>
                      </a:r>
                      <a:endParaRPr lang="en-GB" sz="1900" b="0" i="1" dirty="0">
                        <a:solidFill>
                          <a:schemeClr val="tx2"/>
                        </a:solidFill>
                      </a:endParaRPr>
                    </a:p>
                  </a:txBody>
                  <a:tcPr marL="60960" marR="60960" marT="30480" marB="30480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5502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73CFB0D-BA39-450E-A48A-ABA18C71CB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283" y="5156200"/>
            <a:ext cx="1526035" cy="61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1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Current working in </a:t>
            </a:r>
            <a:r>
              <a:rPr lang="pl-PL" dirty="0" err="1"/>
              <a:t>Nordcloud</a:t>
            </a:r>
            <a:endParaRPr lang="pl-PL" dirty="0"/>
          </a:p>
          <a:p>
            <a:pPr lvl="1"/>
            <a:r>
              <a:rPr lang="pl-PL" dirty="0"/>
              <a:t>Azure </a:t>
            </a:r>
            <a:r>
              <a:rPr lang="pl-PL" dirty="0" err="1"/>
              <a:t>Cloud</a:t>
            </a:r>
            <a:r>
              <a:rPr lang="pl-PL" dirty="0"/>
              <a:t> Architect </a:t>
            </a:r>
          </a:p>
          <a:p>
            <a:r>
              <a:rPr lang="pl-PL" dirty="0"/>
              <a:t>MVP Azure</a:t>
            </a:r>
            <a:endParaRPr lang="en-US" dirty="0"/>
          </a:p>
          <a:p>
            <a:r>
              <a:rPr lang="en-US" dirty="0"/>
              <a:t>Blog: </a:t>
            </a:r>
            <a:r>
              <a:rPr lang="en-US" b="1" dirty="0">
                <a:hlinkClick r:id="rId3"/>
              </a:rPr>
              <a:t>justcloud.pl</a:t>
            </a:r>
          </a:p>
          <a:p>
            <a:r>
              <a:rPr lang="en-US" dirty="0"/>
              <a:t>FB Page: </a:t>
            </a:r>
            <a:r>
              <a:rPr lang="en-US" b="1" dirty="0">
                <a:hlinkClick r:id="rId4"/>
              </a:rPr>
              <a:t>facebook.com/</a:t>
            </a:r>
            <a:r>
              <a:rPr lang="en-US" b="1" dirty="0" err="1">
                <a:hlinkClick r:id="rId4"/>
              </a:rPr>
              <a:t>justcloudpl</a:t>
            </a:r>
            <a:endParaRPr lang="en-US" b="1" dirty="0">
              <a:hlinkClick r:id="rId4"/>
            </a:endParaRPr>
          </a:p>
          <a:p>
            <a:r>
              <a:rPr lang="en-US" dirty="0"/>
              <a:t>Group leader: </a:t>
            </a:r>
          </a:p>
          <a:p>
            <a:pPr marL="0" indent="0">
              <a:buNone/>
            </a:pPr>
            <a:r>
              <a:rPr lang="en-US" b="1" dirty="0"/>
              <a:t>   Microsoft Azure User Group Poland</a:t>
            </a:r>
          </a:p>
          <a:p>
            <a:pPr marL="0" indent="0">
              <a:buNone/>
            </a:pPr>
            <a:r>
              <a:rPr lang="en-US" dirty="0"/>
              <a:t>   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5419" y="716461"/>
            <a:ext cx="2743200" cy="335723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E7343DA-BC13-4113-AAAC-A3C6D33947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19" y="5547161"/>
            <a:ext cx="2743200" cy="633435"/>
          </a:xfrm>
          <a:prstGeom prst="rect">
            <a:avLst/>
          </a:prstGeom>
        </p:spPr>
      </p:pic>
      <p:pic>
        <p:nvPicPr>
          <p:cNvPr id="8" name="Obraz 7" descr="Obraz zawierający niebo&#10;&#10;Opis wygenerowany przy wysokim poziomie pewności">
            <a:extLst>
              <a:ext uri="{FF2B5EF4-FFF2-40B4-BE49-F238E27FC236}">
                <a16:creationId xmlns:a16="http://schemas.microsoft.com/office/drawing/2014/main" id="{C45E27E9-570D-4140-9BA0-3615FE2D9A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19" y="4208628"/>
            <a:ext cx="2743200" cy="11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4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6">
            <a:extLst>
              <a:ext uri="{FF2B5EF4-FFF2-40B4-BE49-F238E27FC236}">
                <a16:creationId xmlns:a16="http://schemas.microsoft.com/office/drawing/2014/main" id="{1AA8C45D-6574-497E-8AB7-03B3837F0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41" y="3269164"/>
            <a:ext cx="4141760" cy="90083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0D3292D-1BD9-4B2A-B51C-35A09EA34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99" y="379128"/>
            <a:ext cx="4504762" cy="129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3EA4156-F0AE-40C2-9889-2383BC73F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99" y="1936941"/>
            <a:ext cx="4533333" cy="1314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1787496-1E8D-43FD-954B-8694A610B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99" y="5071615"/>
            <a:ext cx="4533333" cy="152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A76D0F31-B76E-4E8E-9EC7-F710D28FA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699" y="3513802"/>
            <a:ext cx="4514286" cy="129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164E22D-88F3-4892-BFAC-441347754460}"/>
              </a:ext>
            </a:extLst>
          </p:cNvPr>
          <p:cNvSpPr/>
          <p:nvPr/>
        </p:nvSpPr>
        <p:spPr>
          <a:xfrm>
            <a:off x="7213431" y="4585268"/>
            <a:ext cx="5079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4000" dirty="0">
                <a:hlinkClick r:id="rId8"/>
              </a:rPr>
              <a:t>joinus.objectivity.co.uk/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98562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65E5A6-2027-4280-B0C9-77CB55120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46662"/>
            <a:ext cx="10515600" cy="522121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hlinkClick r:id="rId2"/>
              </a:rPr>
              <a:t>https://nordcloud.com/open-positions/?country-positions=poland</a:t>
            </a: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80DBBB8-457E-4A5C-83B5-60C13C29F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587" y="175251"/>
            <a:ext cx="8356825" cy="608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0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CAB8B2DF-A491-4CDC-861F-C9338C6C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pl-PL" sz="8000" b="1" dirty="0"/>
              <a:t>Azure </a:t>
            </a:r>
            <a:r>
              <a:rPr lang="pl-PL" sz="8000" b="1" dirty="0" err="1"/>
              <a:t>IoT</a:t>
            </a:r>
            <a:r>
              <a:rPr lang="pl-PL" sz="8000" b="1" dirty="0"/>
              <a:t> Workshop</a:t>
            </a:r>
          </a:p>
          <a:p>
            <a:pPr marL="0" indent="0" algn="ctr">
              <a:buNone/>
            </a:pPr>
            <a:r>
              <a:rPr lang="pl-PL" sz="4400" b="1" dirty="0"/>
              <a:t>Joanna Lamch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A58EE6-742C-4AF1-B5CC-2852EF806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8" r="24039" b="1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0031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g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ORTFOLIO">
  <a:themeElements>
    <a:clrScheme name="SIMPLICITY - Bright Blue">
      <a:dk1>
        <a:srgbClr val="0A091B"/>
      </a:dk1>
      <a:lt1>
        <a:srgbClr val="F2F2F5"/>
      </a:lt1>
      <a:dk2>
        <a:srgbClr val="858591"/>
      </a:dk2>
      <a:lt2>
        <a:srgbClr val="FFFFFF"/>
      </a:lt2>
      <a:accent1>
        <a:srgbClr val="00B0F0"/>
      </a:accent1>
      <a:accent2>
        <a:srgbClr val="C0C0C8"/>
      </a:accent2>
      <a:accent3>
        <a:srgbClr val="00B0F0"/>
      </a:accent3>
      <a:accent4>
        <a:srgbClr val="00B0F0"/>
      </a:accent4>
      <a:accent5>
        <a:srgbClr val="00B0F0"/>
      </a:accent5>
      <a:accent6>
        <a:srgbClr val="00B0F0"/>
      </a:accent6>
      <a:hlink>
        <a:srgbClr val="0084B4"/>
      </a:hlink>
      <a:folHlink>
        <a:srgbClr val="5CD3FF"/>
      </a:folHlink>
    </a:clrScheme>
    <a:fontScheme name="Simplicity - Roboto">
      <a:majorFont>
        <a:latin typeface="Roboto Condense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sq">
          <a:solidFill>
            <a:schemeClr val="accent2"/>
          </a:solidFill>
          <a:bevel/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100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FontAwesome</vt:lpstr>
      <vt:lpstr>Roboto</vt:lpstr>
      <vt:lpstr>Roboto Condensed</vt:lpstr>
      <vt:lpstr>Segoe UI Light</vt:lpstr>
      <vt:lpstr>Motyw pakietu Office</vt:lpstr>
      <vt:lpstr>PORTFOLIO</vt:lpstr>
      <vt:lpstr>[WRO] #4 Workshop  Microsoft Azure User Group Poland we Wrocławiu</vt:lpstr>
      <vt:lpstr>PowerPoint Presentation</vt:lpstr>
      <vt:lpstr>about me</vt:lpstr>
      <vt:lpstr>About 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[WRO] #3 Workshop  Microsoft Azure User Group Poland we Wrocławiu</dc:title>
  <dc:creator>Michal Jankowski</dc:creator>
  <cp:lastModifiedBy>Michał Jankowski</cp:lastModifiedBy>
  <cp:revision>4</cp:revision>
  <dcterms:created xsi:type="dcterms:W3CDTF">2019-08-09T14:48:01Z</dcterms:created>
  <dcterms:modified xsi:type="dcterms:W3CDTF">2019-11-09T06:07:59Z</dcterms:modified>
</cp:coreProperties>
</file>