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60" r:id="rId3"/>
    <p:sldId id="303" r:id="rId4"/>
    <p:sldId id="304" r:id="rId5"/>
    <p:sldId id="305" r:id="rId6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15E"/>
    <a:srgbClr val="39B14F"/>
    <a:srgbClr val="387DB6"/>
    <a:srgbClr val="387CB5"/>
    <a:srgbClr val="FFC534"/>
    <a:srgbClr val="FFE95B"/>
    <a:srgbClr val="548DD8"/>
    <a:srgbClr val="66F782"/>
    <a:srgbClr val="E16E31"/>
    <a:srgbClr val="FF9D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>
        <p:scale>
          <a:sx n="54" d="100"/>
          <a:sy n="54" d="100"/>
        </p:scale>
        <p:origin x="-96" y="-9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0982" y="3904758"/>
            <a:ext cx="6115050" cy="596987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rgbClr val="387CB5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995432" y="2585228"/>
            <a:ext cx="6355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 smtClean="0">
                <a:solidFill>
                  <a:srgbClr val="1E415E"/>
                </a:solidFill>
                <a:latin typeface="Century Gothic" panose="020B0502020202020204" pitchFamily="34" charset="0"/>
              </a:rPr>
              <a:t>Python</a:t>
            </a:r>
            <a:endParaRPr lang="en-GB" sz="9600" dirty="0">
              <a:solidFill>
                <a:srgbClr val="1E415E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0" y="-28238"/>
            <a:ext cx="2766785" cy="6886237"/>
          </a:xfrm>
          <a:prstGeom prst="rect">
            <a:avLst/>
          </a:prstGeom>
          <a:solidFill>
            <a:srgbClr val="1E415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1" t="13870" r="64885" b="27854"/>
          <a:stretch/>
        </p:blipFill>
        <p:spPr>
          <a:xfrm>
            <a:off x="-64374" y="2279887"/>
            <a:ext cx="2922716" cy="226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32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95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76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1406106"/>
          </a:xfrm>
          <a:prstGeom prst="rect">
            <a:avLst/>
          </a:prstGeom>
          <a:solidFill>
            <a:srgbClr val="1E415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8466" y="219046"/>
            <a:ext cx="7815534" cy="1014413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951" y="1543948"/>
            <a:ext cx="8729849" cy="463301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1" t="13870" r="64885" b="27854"/>
          <a:stretch/>
        </p:blipFill>
        <p:spPr>
          <a:xfrm>
            <a:off x="-84666" y="62404"/>
            <a:ext cx="1620982" cy="12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46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34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76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17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55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991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52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95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47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Errors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137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1328466" y="219046"/>
            <a:ext cx="7815534" cy="101441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Error 1</a:t>
            </a:r>
            <a:endParaRPr lang="en-GB" sz="3600" dirty="0"/>
          </a:p>
        </p:txBody>
      </p:sp>
      <p:sp>
        <p:nvSpPr>
          <p:cNvPr id="9" name="Rectangle 8"/>
          <p:cNvSpPr/>
          <p:nvPr/>
        </p:nvSpPr>
        <p:spPr>
          <a:xfrm>
            <a:off x="225305" y="2207750"/>
            <a:ext cx="8702619" cy="6052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print (“hello world)</a:t>
            </a:r>
            <a:endParaRPr lang="en-GB" sz="20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5305" y="4329185"/>
            <a:ext cx="8702619" cy="542439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Now fix the error: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59379" y="5035464"/>
            <a:ext cx="6768546" cy="1641453"/>
          </a:xfrm>
          <a:prstGeom prst="rect">
            <a:avLst/>
          </a:prstGeom>
          <a:noFill/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rgbClr val="39B14F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5306" y="5035464"/>
            <a:ext cx="1934073" cy="1641454"/>
          </a:xfrm>
          <a:prstGeom prst="rect">
            <a:avLst/>
          </a:prstGeom>
          <a:solidFill>
            <a:srgbClr val="39B14F"/>
          </a:solidFill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Place a screenshot of your fixed code here.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5305" y="1525036"/>
            <a:ext cx="8702619" cy="518874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Type the code below into Python and press enter: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59378" y="2976811"/>
            <a:ext cx="6768546" cy="1222713"/>
          </a:xfrm>
          <a:prstGeom prst="rect">
            <a:avLst/>
          </a:prstGeom>
          <a:noFill/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rgbClr val="39B14F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5305" y="2976811"/>
            <a:ext cx="1934073" cy="1222713"/>
          </a:xfrm>
          <a:prstGeom prst="rect">
            <a:avLst/>
          </a:prstGeom>
          <a:solidFill>
            <a:srgbClr val="39B14F"/>
          </a:solidFill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What type of error is it?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9379" y="2976811"/>
            <a:ext cx="6768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EOL while scanning string literal.</a:t>
            </a:r>
          </a:p>
          <a:p>
            <a:r>
              <a:rPr lang="en-GB" sz="2400" dirty="0" smtClean="0"/>
              <a:t>I.e. End of Line error while scanning string literal.</a:t>
            </a:r>
            <a:endParaRPr lang="en-GB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433" y="5692743"/>
            <a:ext cx="2821796" cy="303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31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1328466" y="219046"/>
            <a:ext cx="7815534" cy="101441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Error 2</a:t>
            </a:r>
            <a:endParaRPr lang="en-GB" sz="3600" dirty="0"/>
          </a:p>
        </p:txBody>
      </p:sp>
      <p:sp>
        <p:nvSpPr>
          <p:cNvPr id="9" name="Rectangle 8"/>
          <p:cNvSpPr/>
          <p:nvPr/>
        </p:nvSpPr>
        <p:spPr>
          <a:xfrm>
            <a:off x="225305" y="2207750"/>
            <a:ext cx="8702619" cy="6052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pring</a:t>
            </a:r>
            <a:r>
              <a:rPr lang="en-GB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("hello")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5305" y="4329185"/>
            <a:ext cx="8702619" cy="542439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Now fix the error: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59379" y="5035464"/>
            <a:ext cx="6768546" cy="1641453"/>
          </a:xfrm>
          <a:prstGeom prst="rect">
            <a:avLst/>
          </a:prstGeom>
          <a:noFill/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rgbClr val="39B14F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5306" y="5035464"/>
            <a:ext cx="1934073" cy="1641454"/>
          </a:xfrm>
          <a:prstGeom prst="rect">
            <a:avLst/>
          </a:prstGeom>
          <a:solidFill>
            <a:srgbClr val="39B14F"/>
          </a:solidFill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Place a screenshot of your fixed code here.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5305" y="1525036"/>
            <a:ext cx="8702619" cy="518874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Type the code below into Python and press enter: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59378" y="2976811"/>
            <a:ext cx="6768546" cy="1222713"/>
          </a:xfrm>
          <a:prstGeom prst="rect">
            <a:avLst/>
          </a:prstGeom>
          <a:noFill/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rgbClr val="39B14F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5305" y="2976811"/>
            <a:ext cx="1934073" cy="1222713"/>
          </a:xfrm>
          <a:prstGeom prst="rect">
            <a:avLst/>
          </a:prstGeom>
          <a:solidFill>
            <a:srgbClr val="39B14F"/>
          </a:solidFill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What type of error is it?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59379" y="2976811"/>
            <a:ext cx="6768545" cy="1222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400" dirty="0" err="1">
                <a:solidFill>
                  <a:schemeClr val="tx1"/>
                </a:solidFill>
              </a:rPr>
              <a:t>NameError</a:t>
            </a:r>
            <a:r>
              <a:rPr lang="en-GB" sz="2400" dirty="0">
                <a:solidFill>
                  <a:schemeClr val="tx1"/>
                </a:solidFill>
              </a:rPr>
              <a:t>: name '</a:t>
            </a:r>
            <a:r>
              <a:rPr lang="en-GB" sz="2400" dirty="0" err="1">
                <a:solidFill>
                  <a:schemeClr val="tx1"/>
                </a:solidFill>
              </a:rPr>
              <a:t>pring</a:t>
            </a:r>
            <a:r>
              <a:rPr lang="en-GB" sz="2400" dirty="0">
                <a:solidFill>
                  <a:schemeClr val="tx1"/>
                </a:solidFill>
              </a:rPr>
              <a:t>' is not </a:t>
            </a:r>
            <a:r>
              <a:rPr lang="en-GB" sz="2400" dirty="0" smtClean="0">
                <a:solidFill>
                  <a:schemeClr val="tx1"/>
                </a:solidFill>
              </a:rPr>
              <a:t>defined.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I.e. Element/Command </a:t>
            </a:r>
            <a:r>
              <a:rPr lang="en-GB" sz="2400" dirty="0" err="1" smtClean="0">
                <a:solidFill>
                  <a:schemeClr val="tx1"/>
                </a:solidFill>
              </a:rPr>
              <a:t>pring</a:t>
            </a:r>
            <a:r>
              <a:rPr lang="en-GB" sz="2400" dirty="0" smtClean="0">
                <a:solidFill>
                  <a:schemeClr val="tx1"/>
                </a:solidFill>
              </a:rPr>
              <a:t> is not in Python’s basic libraries</a:t>
            </a: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12" y="5648570"/>
            <a:ext cx="2771991" cy="22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952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1328466" y="219046"/>
            <a:ext cx="7815534" cy="101441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Error 3</a:t>
            </a:r>
            <a:endParaRPr lang="en-GB" sz="3600" dirty="0"/>
          </a:p>
        </p:txBody>
      </p:sp>
      <p:sp>
        <p:nvSpPr>
          <p:cNvPr id="9" name="Rectangle 8"/>
          <p:cNvSpPr/>
          <p:nvPr/>
        </p:nvSpPr>
        <p:spPr>
          <a:xfrm>
            <a:off x="225305" y="2207750"/>
            <a:ext cx="8702619" cy="6052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“</a:t>
            </a:r>
            <a:r>
              <a:rPr lang="en-GB" sz="2000" b="1" dirty="0" err="1" smtClean="0">
                <a:solidFill>
                  <a:srgbClr val="C00000"/>
                </a:solidFill>
                <a:latin typeface="Century Gothic" panose="020B0502020202020204" pitchFamily="34" charset="0"/>
              </a:rPr>
              <a:t>alex</a:t>
            </a:r>
            <a:r>
              <a:rPr lang="en-GB" sz="20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” / 2</a:t>
            </a:r>
            <a:endParaRPr lang="en-GB" sz="20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5305" y="4329185"/>
            <a:ext cx="8702619" cy="542439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Now write a calculation that would work: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59379" y="5035464"/>
            <a:ext cx="6768546" cy="1641453"/>
          </a:xfrm>
          <a:prstGeom prst="rect">
            <a:avLst/>
          </a:prstGeom>
          <a:noFill/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rgbClr val="39B14F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5306" y="5035464"/>
            <a:ext cx="1934073" cy="1641454"/>
          </a:xfrm>
          <a:prstGeom prst="rect">
            <a:avLst/>
          </a:prstGeom>
          <a:solidFill>
            <a:srgbClr val="39B14F"/>
          </a:solidFill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Place a screenshot of your solution here.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5305" y="1525036"/>
            <a:ext cx="8702619" cy="518874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Type the code below into Python and press enter: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59378" y="2976811"/>
            <a:ext cx="6768546" cy="1222713"/>
          </a:xfrm>
          <a:prstGeom prst="rect">
            <a:avLst/>
          </a:prstGeom>
          <a:noFill/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rgbClr val="39B14F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5305" y="2976811"/>
            <a:ext cx="1934073" cy="1222713"/>
          </a:xfrm>
          <a:prstGeom prst="rect">
            <a:avLst/>
          </a:prstGeom>
          <a:solidFill>
            <a:srgbClr val="39B14F"/>
          </a:solidFill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What type of error is it?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9379" y="2976811"/>
            <a:ext cx="6768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TypeError</a:t>
            </a:r>
            <a:r>
              <a:rPr lang="en-GB" sz="2000" dirty="0"/>
              <a:t>: unsupported operand type(s) for /: '</a:t>
            </a:r>
            <a:r>
              <a:rPr lang="en-GB" sz="2000" dirty="0" err="1"/>
              <a:t>str</a:t>
            </a:r>
            <a:r>
              <a:rPr lang="en-GB" sz="2000" dirty="0"/>
              <a:t>' and </a:t>
            </a:r>
            <a:r>
              <a:rPr lang="en-GB" sz="2000" dirty="0" smtClean="0"/>
              <a:t>'</a:t>
            </a:r>
            <a:r>
              <a:rPr lang="en-GB" sz="2000" dirty="0" err="1" smtClean="0"/>
              <a:t>int</a:t>
            </a:r>
            <a:r>
              <a:rPr lang="en-GB" sz="2000" dirty="0" smtClean="0"/>
              <a:t>‘</a:t>
            </a:r>
          </a:p>
          <a:p>
            <a:r>
              <a:rPr lang="en-GB" sz="2000" dirty="0" smtClean="0"/>
              <a:t>I.e. Python cannot perform division (/) with strings and integers</a:t>
            </a:r>
            <a:endParaRPr lang="en-GB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614" y="5656898"/>
            <a:ext cx="1366939" cy="263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741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1328466" y="219046"/>
            <a:ext cx="7815534" cy="101441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Error 4</a:t>
            </a:r>
            <a:endParaRPr lang="en-GB" sz="3600" dirty="0"/>
          </a:p>
        </p:txBody>
      </p:sp>
      <p:sp>
        <p:nvSpPr>
          <p:cNvPr id="9" name="Rectangle 8"/>
          <p:cNvSpPr/>
          <p:nvPr/>
        </p:nvSpPr>
        <p:spPr>
          <a:xfrm>
            <a:off x="225305" y="2207750"/>
            <a:ext cx="8702619" cy="6052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5 / 0</a:t>
            </a:r>
            <a:endParaRPr lang="en-GB" sz="20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5305" y="4329185"/>
            <a:ext cx="8702619" cy="542439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Now write a calculation that would work: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59379" y="5035464"/>
            <a:ext cx="6768546" cy="1641453"/>
          </a:xfrm>
          <a:prstGeom prst="rect">
            <a:avLst/>
          </a:prstGeom>
          <a:noFill/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rgbClr val="39B14F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5306" y="5035464"/>
            <a:ext cx="1934073" cy="1641454"/>
          </a:xfrm>
          <a:prstGeom prst="rect">
            <a:avLst/>
          </a:prstGeom>
          <a:solidFill>
            <a:srgbClr val="39B14F"/>
          </a:solidFill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Place a screenshot of your solution here.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5305" y="1525036"/>
            <a:ext cx="8702619" cy="518874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Type the code below into Python and press enter: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59378" y="2976811"/>
            <a:ext cx="6768546" cy="1222713"/>
          </a:xfrm>
          <a:prstGeom prst="rect">
            <a:avLst/>
          </a:prstGeom>
          <a:noFill/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rgbClr val="39B14F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5305" y="2976811"/>
            <a:ext cx="1934073" cy="1222713"/>
          </a:xfrm>
          <a:prstGeom prst="rect">
            <a:avLst/>
          </a:prstGeom>
          <a:solidFill>
            <a:srgbClr val="39B14F"/>
          </a:solidFill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What type of error is it?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59379" y="2976811"/>
            <a:ext cx="41006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/>
              <a:t>ZeroDivisionError</a:t>
            </a:r>
            <a:r>
              <a:rPr lang="en-GB" sz="2000" dirty="0"/>
              <a:t>: division by </a:t>
            </a:r>
            <a:r>
              <a:rPr lang="en-GB" sz="2000" dirty="0" smtClean="0"/>
              <a:t>zero</a:t>
            </a:r>
          </a:p>
          <a:p>
            <a:r>
              <a:rPr lang="en-GB" sz="2000" dirty="0" smtClean="0"/>
              <a:t>I.e. You cannot divide by zero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614" y="5738506"/>
            <a:ext cx="1220966" cy="235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10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a9d73bf66829d459fa2c1ccdb8c40388ae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2696</TotalTime>
  <Words>226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Errors</vt:lpstr>
      <vt:lpstr>Error 1</vt:lpstr>
      <vt:lpstr>Error 2</vt:lpstr>
      <vt:lpstr>Error 3</vt:lpstr>
      <vt:lpstr>Error 4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Bennett</dc:creator>
  <cp:lastModifiedBy>Staff</cp:lastModifiedBy>
  <cp:revision>113</cp:revision>
  <dcterms:created xsi:type="dcterms:W3CDTF">2013-12-31T18:27:18Z</dcterms:created>
  <dcterms:modified xsi:type="dcterms:W3CDTF">2015-01-19T11:16:28Z</dcterms:modified>
</cp:coreProperties>
</file>