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7" r:id="rId2"/>
    <p:sldId id="262" r:id="rId3"/>
    <p:sldId id="279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DB6"/>
    <a:srgbClr val="1E415E"/>
    <a:srgbClr val="387CB5"/>
    <a:srgbClr val="FFC534"/>
    <a:srgbClr val="FFE95B"/>
    <a:srgbClr val="548DD8"/>
    <a:srgbClr val="39B14F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722" autoAdjust="0"/>
  </p:normalViewPr>
  <p:slideViewPr>
    <p:cSldViewPr snapToGrid="0">
      <p:cViewPr>
        <p:scale>
          <a:sx n="69" d="100"/>
          <a:sy n="69" d="100"/>
        </p:scale>
        <p:origin x="-108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Variables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0" y="1574172"/>
            <a:ext cx="8718440" cy="85311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When programming it is often necessary to store a value for use later on in the program.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7588" y="2014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950" y="2598817"/>
            <a:ext cx="3239615" cy="2171471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A variable is a label given to a location in memory containing a value that can be accessed or changed.</a:t>
            </a:r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0950" y="4942936"/>
            <a:ext cx="3239615" cy="1532456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Think of a variable as a box with a label that you can store information in.</a:t>
            </a:r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68" y="2457413"/>
            <a:ext cx="4258790" cy="4400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0378633">
            <a:off x="6409426" y="4716090"/>
            <a:ext cx="118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entury Gothic" panose="020B0502020202020204" pitchFamily="34" charset="0"/>
              </a:rPr>
              <a:t>Name</a:t>
            </a:r>
            <a:endParaRPr lang="en-GB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</a:t>
            </a:r>
            <a:endParaRPr lang="en-GB" sz="36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297444" y="2529278"/>
            <a:ext cx="2830766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297444" y="4903426"/>
            <a:ext cx="2830766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Arrow Connector 2"/>
          <p:cNvCxnSpPr>
            <a:stCxn id="13" idx="2"/>
          </p:cNvCxnSpPr>
          <p:nvPr/>
        </p:nvCxnSpPr>
        <p:spPr>
          <a:xfrm>
            <a:off x="1712827" y="3057976"/>
            <a:ext cx="0" cy="254218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5" idx="1"/>
          </p:cNvCxnSpPr>
          <p:nvPr/>
        </p:nvCxnSpPr>
        <p:spPr>
          <a:xfrm>
            <a:off x="1712825" y="3866547"/>
            <a:ext cx="1" cy="280955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0748" y="1583483"/>
            <a:ext cx="8718440" cy="527495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Match the Python code to the correct part of the flowchart.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12827" y="4684390"/>
            <a:ext cx="0" cy="219036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b="53461"/>
          <a:stretch/>
        </p:blipFill>
        <p:spPr>
          <a:xfrm>
            <a:off x="3128210" y="3452750"/>
            <a:ext cx="5342384" cy="2808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t="44804" r="31521"/>
          <a:stretch/>
        </p:blipFill>
        <p:spPr>
          <a:xfrm>
            <a:off x="3128210" y="4253284"/>
            <a:ext cx="3682025" cy="33520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00748" y="5850424"/>
            <a:ext cx="8718440" cy="896348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Create a Python program based on the code above and save it as 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variables.py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. Press 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F5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to run it.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297442" y="3319773"/>
            <a:ext cx="2830767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Input Name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297442" y="4147502"/>
            <a:ext cx="2830767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“Hello “ + name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Inputting Numbers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5694"/>
            <a:ext cx="8726682" cy="875315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When inputting numbers into variables you need to tell Python what data type to expect.</a:t>
            </a:r>
            <a:endParaRPr lang="en-GB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951" y="2563637"/>
            <a:ext cx="8728512" cy="844058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We use </a:t>
            </a:r>
            <a:r>
              <a:rPr lang="en-GB" sz="2000" b="1" dirty="0" err="1" smtClean="0">
                <a:solidFill>
                  <a:srgbClr val="387DB6"/>
                </a:solidFill>
                <a:latin typeface="Century Gothic" panose="020B0502020202020204" pitchFamily="34" charset="0"/>
              </a:rPr>
              <a:t>int</a:t>
            </a:r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to tell Python we are going to enter an integer (whole number). We use float when working with decimal places.</a:t>
            </a:r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951" y="3477975"/>
            <a:ext cx="8728512" cy="1618516"/>
          </a:xfrm>
          <a:prstGeom prst="rect">
            <a:avLst/>
          </a:prstGeom>
          <a:noFill/>
          <a:ln w="28575">
            <a:solidFill>
              <a:srgbClr val="387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1479"/>
          <a:stretch/>
        </p:blipFill>
        <p:spPr>
          <a:xfrm>
            <a:off x="330567" y="3612217"/>
            <a:ext cx="7092917" cy="147542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063562" y="3403806"/>
            <a:ext cx="0" cy="255511"/>
          </a:xfrm>
          <a:prstGeom prst="straightConnector1">
            <a:avLst/>
          </a:prstGeom>
          <a:ln w="28575">
            <a:solidFill>
              <a:srgbClr val="39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379496" y="4994232"/>
            <a:ext cx="0" cy="311691"/>
          </a:xfrm>
          <a:prstGeom prst="straightConnector1">
            <a:avLst/>
          </a:prstGeom>
          <a:ln w="28575">
            <a:solidFill>
              <a:srgbClr val="39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0951" y="5835316"/>
            <a:ext cx="8728512" cy="852622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Create a new program using this code and save it as 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numbers.py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4463" y="5166771"/>
            <a:ext cx="5715000" cy="507586"/>
          </a:xfrm>
          <a:prstGeom prst="rect">
            <a:avLst/>
          </a:prstGeom>
          <a:solidFill>
            <a:schemeClr val="bg1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We use </a:t>
            </a:r>
            <a:r>
              <a:rPr lang="en-GB" sz="2000" b="1" dirty="0" err="1" smtClean="0">
                <a:solidFill>
                  <a:srgbClr val="387DB6"/>
                </a:solidFill>
                <a:latin typeface="Century Gothic" panose="020B0502020202020204" pitchFamily="34" charset="0"/>
              </a:rPr>
              <a:t>str</a:t>
            </a:r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to convert a number into a string.</a:t>
            </a:r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fb6826dc0a5feb1d04a7945c1b84fbe958e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170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Variables</vt:lpstr>
      <vt:lpstr>Example</vt:lpstr>
      <vt:lpstr>Inputting Numbers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69</cp:revision>
  <dcterms:created xsi:type="dcterms:W3CDTF">2013-12-31T18:27:18Z</dcterms:created>
  <dcterms:modified xsi:type="dcterms:W3CDTF">2015-01-19T11:29:10Z</dcterms:modified>
</cp:coreProperties>
</file>