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306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15E"/>
    <a:srgbClr val="39B14F"/>
    <a:srgbClr val="387DB6"/>
    <a:srgbClr val="387CB5"/>
    <a:srgbClr val="FFC534"/>
    <a:srgbClr val="FFE95B"/>
    <a:srgbClr val="548DD8"/>
    <a:srgbClr val="66F782"/>
    <a:srgbClr val="E16E31"/>
    <a:srgbClr val="FF9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71" d="100"/>
          <a:sy n="71" d="100"/>
        </p:scale>
        <p:origin x="858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0982" y="3904758"/>
            <a:ext cx="6115050" cy="596987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387CB5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95432" y="2585228"/>
            <a:ext cx="635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1E415E"/>
                </a:solidFill>
                <a:latin typeface="Century Gothic" panose="020B0502020202020204" pitchFamily="34" charset="0"/>
              </a:rPr>
              <a:t>Python</a:t>
            </a:r>
            <a:endParaRPr lang="en-GB" sz="9600" dirty="0">
              <a:solidFill>
                <a:srgbClr val="1E415E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-28238"/>
            <a:ext cx="2766785" cy="6886237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64374" y="2279887"/>
            <a:ext cx="2922716" cy="22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3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406106"/>
          </a:xfrm>
          <a:prstGeom prst="rect">
            <a:avLst/>
          </a:prstGeom>
          <a:solidFill>
            <a:srgbClr val="1E415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51" y="1543948"/>
            <a:ext cx="8729849" cy="463301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3870" r="64885" b="27854"/>
          <a:stretch/>
        </p:blipFill>
        <p:spPr>
          <a:xfrm>
            <a:off x="-84666" y="62404"/>
            <a:ext cx="1620982" cy="12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6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9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5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DD75-3648-496B-95D9-581FE00A5038}" type="datetimeFigureOut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31BB-61DD-47C6-8275-65586751A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Task 1</a:t>
            </a:r>
            <a:endParaRPr lang="en-GB" sz="3600" dirty="0"/>
          </a:p>
        </p:txBody>
      </p:sp>
      <p:sp>
        <p:nvSpPr>
          <p:cNvPr id="9" name="Rectangle 8"/>
          <p:cNvSpPr/>
          <p:nvPr/>
        </p:nvSpPr>
        <p:spPr>
          <a:xfrm>
            <a:off x="225305" y="2189402"/>
            <a:ext cx="8702619" cy="17938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temp 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= 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float(input(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"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What 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is the temperature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? 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"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))</a:t>
            </a:r>
            <a:endParaRPr lang="en-GB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if temp 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&gt; 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25</a:t>
            </a:r>
            <a:endParaRPr lang="en-GB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   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print(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"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Wear 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shorts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.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"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else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   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print(Wear trousers.)</a:t>
            </a:r>
            <a:endParaRPr lang="en-GB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5305" y="4128769"/>
            <a:ext cx="8702619" cy="542439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Now fix the errors: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9379" y="4816700"/>
            <a:ext cx="6768546" cy="1860217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306" y="4816700"/>
            <a:ext cx="1934073" cy="1860218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Place a screenshot of your fixed code here.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305" y="1525036"/>
            <a:ext cx="8702619" cy="518874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Type the code below into Python and press enter: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4946708"/>
            <a:ext cx="4814232" cy="102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3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5"/>
          <p:cNvSpPr>
            <a:spLocks noGrp="1"/>
          </p:cNvSpPr>
          <p:nvPr>
            <p:ph type="title"/>
          </p:nvPr>
        </p:nvSpPr>
        <p:spPr>
          <a:xfrm>
            <a:off x="1328466" y="219046"/>
            <a:ext cx="7815534" cy="101441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Task 2</a:t>
            </a:r>
            <a:endParaRPr lang="en-GB" sz="3600" dirty="0"/>
          </a:p>
        </p:txBody>
      </p:sp>
      <p:sp>
        <p:nvSpPr>
          <p:cNvPr id="9" name="Rectangle 8"/>
          <p:cNvSpPr/>
          <p:nvPr/>
        </p:nvSpPr>
        <p:spPr>
          <a:xfrm>
            <a:off x="225306" y="2455101"/>
            <a:ext cx="4659845" cy="40584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time 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= </a:t>
            </a:r>
            <a:r>
              <a:rPr lang="en-GB" sz="20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inf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(input("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What is the time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? "))</a:t>
            </a:r>
            <a:endParaRPr lang="en-GB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endParaRPr lang="en-GB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if 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time 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&lt; 10:</a:t>
            </a:r>
          </a:p>
          <a:p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	print ("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Good 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morning“)</a:t>
            </a:r>
            <a:endParaRPr lang="en-GB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r>
              <a:rPr lang="en-GB" sz="20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elif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time-12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: </a:t>
            </a:r>
            <a:endParaRPr lang="en-GB" sz="2000" b="1" dirty="0" smtClean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	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print (Soon 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time for 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lunch“)</a:t>
            </a:r>
            <a:endParaRPr lang="en-GB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r>
              <a:rPr lang="en-GB" sz="20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elit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time&lt;18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: </a:t>
            </a:r>
          </a:p>
          <a:p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	print ("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Good 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day“)</a:t>
            </a:r>
            <a:endParaRPr lang="en-GB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r>
              <a:rPr lang="en-GB" sz="20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elif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time&lt;22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: </a:t>
            </a:r>
          </a:p>
          <a:p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	print ("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Good 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evening“)</a:t>
            </a:r>
            <a:endParaRPr lang="en-GB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else: </a:t>
            </a:r>
          </a:p>
          <a:p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	print </a:t>
            </a:r>
            <a:r>
              <a:rPr lang="en-GB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"Good </a:t>
            </a:r>
            <a:r>
              <a:rPr lang="en-GB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night</a:t>
            </a:r>
            <a:endParaRPr lang="en-GB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2499" y="1530049"/>
            <a:ext cx="3974448" cy="751447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Now fix the errors: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2498" y="3165894"/>
            <a:ext cx="3974449" cy="3347639"/>
          </a:xfrm>
          <a:prstGeom prst="rect">
            <a:avLst/>
          </a:prstGeom>
          <a:noFill/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39B14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2499" y="2455101"/>
            <a:ext cx="3974448" cy="710793"/>
          </a:xfrm>
          <a:prstGeom prst="rect">
            <a:avLst/>
          </a:prstGeom>
          <a:solidFill>
            <a:srgbClr val="39B14F"/>
          </a:solidFill>
          <a:ln w="28575">
            <a:solidFill>
              <a:srgbClr val="39B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Place a screenshot of your fixed code here: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305" y="1525036"/>
            <a:ext cx="4659846" cy="756460"/>
          </a:xfrm>
          <a:prstGeom prst="rect">
            <a:avLst/>
          </a:prstGeom>
          <a:solidFill>
            <a:srgbClr val="1E415E"/>
          </a:solidFill>
          <a:ln w="28575">
            <a:solidFill>
              <a:srgbClr val="1E4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Type the code below into Python and press enter:</a:t>
            </a:r>
            <a:endParaRPr lang="en-GB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792" y="3636541"/>
            <a:ext cx="3601861" cy="21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7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3d2b3d240cf3a5d4f36331be8ede4a6670e6a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</TotalTime>
  <Words>94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Task 1</vt:lpstr>
      <vt:lpstr>Task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Staff</cp:lastModifiedBy>
  <cp:revision>118</cp:revision>
  <dcterms:created xsi:type="dcterms:W3CDTF">2013-12-31T18:27:18Z</dcterms:created>
  <dcterms:modified xsi:type="dcterms:W3CDTF">2015-01-19T11:38:51Z</dcterms:modified>
</cp:coreProperties>
</file>