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0" r:id="rId3"/>
    <p:sldId id="278" r:id="rId4"/>
    <p:sldId id="284" r:id="rId5"/>
    <p:sldId id="289" r:id="rId6"/>
    <p:sldId id="285" r:id="rId7"/>
    <p:sldId id="286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DB6"/>
    <a:srgbClr val="1E415E"/>
    <a:srgbClr val="387CB5"/>
    <a:srgbClr val="FFC534"/>
    <a:srgbClr val="FFE95B"/>
    <a:srgbClr val="548DD8"/>
    <a:srgbClr val="39B14F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Repetition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Repetition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5"/>
            <a:ext cx="8702619" cy="849172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We use repetition to prevent typing the same code out many times and to make our code more efficient.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780" y="2617296"/>
            <a:ext cx="8702619" cy="887860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39B14F"/>
                </a:solidFill>
                <a:latin typeface="Century Gothic" panose="020B0502020202020204" pitchFamily="34" charset="0"/>
              </a:rPr>
              <a:t>FOR is used when you know how many times you want to do something, WHILE is used when you don’t.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779" y="3716135"/>
            <a:ext cx="8702619" cy="2817012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2819400" y="3830755"/>
            <a:ext cx="3733800" cy="1164608"/>
          </a:xfrm>
          <a:prstGeom prst="curvedDownArrow">
            <a:avLst/>
          </a:prstGeom>
          <a:solidFill>
            <a:srgbClr val="387DB6"/>
          </a:solidFill>
          <a:ln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2701312" y="5249338"/>
            <a:ext cx="3733800" cy="1164608"/>
          </a:xfrm>
          <a:prstGeom prst="curvedDownArrow">
            <a:avLst/>
          </a:prstGeom>
          <a:solidFill>
            <a:srgbClr val="387DB6"/>
          </a:solidFill>
          <a:ln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FOR Loops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617301"/>
            <a:ext cx="3237786" cy="177438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FOR is used when you know how many times you want to do something.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6425" y="1617301"/>
            <a:ext cx="5303288" cy="5025039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6581" y="3574740"/>
            <a:ext cx="3237786" cy="177438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The following program will output the multiplication table for 7 from 1 up to 12 ‘times’.</a:t>
            </a:r>
          </a:p>
        </p:txBody>
      </p:sp>
      <p:sp>
        <p:nvSpPr>
          <p:cNvPr id="22" name="Flowchart: Terminator 21"/>
          <p:cNvSpPr/>
          <p:nvPr/>
        </p:nvSpPr>
        <p:spPr>
          <a:xfrm>
            <a:off x="5170932" y="5877198"/>
            <a:ext cx="2194268" cy="432284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5341382" y="3409123"/>
            <a:ext cx="1853373" cy="657283"/>
          </a:xfrm>
          <a:prstGeom prst="flowChartDecision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x</a:t>
            </a:r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&lt; 12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6419" y="3738618"/>
            <a:ext cx="47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No</a:t>
            </a:r>
            <a:endParaRPr lang="en-GB" sz="14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10690" y="4019028"/>
            <a:ext cx="47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Yes</a:t>
            </a:r>
            <a:endParaRPr lang="en-GB" sz="14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5170935" y="2072210"/>
            <a:ext cx="2194268" cy="432284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>
            <a:off x="6268069" y="2504494"/>
            <a:ext cx="0" cy="251689"/>
          </a:xfrm>
          <a:prstGeom prst="straightConnector1">
            <a:avLst/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0"/>
          </p:cNvCxnSpPr>
          <p:nvPr/>
        </p:nvCxnSpPr>
        <p:spPr>
          <a:xfrm>
            <a:off x="6268069" y="3123744"/>
            <a:ext cx="0" cy="285379"/>
          </a:xfrm>
          <a:prstGeom prst="straightConnector1">
            <a:avLst/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</p:cNvCxnSpPr>
          <p:nvPr/>
        </p:nvCxnSpPr>
        <p:spPr>
          <a:xfrm flipH="1">
            <a:off x="6268068" y="4066406"/>
            <a:ext cx="1" cy="282113"/>
          </a:xfrm>
          <a:prstGeom prst="straightConnector1">
            <a:avLst/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68068" y="4821068"/>
            <a:ext cx="1" cy="302124"/>
          </a:xfrm>
          <a:prstGeom prst="straightConnector1">
            <a:avLst/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4" idx="3"/>
            <a:endCxn id="22" idx="3"/>
          </p:cNvCxnSpPr>
          <p:nvPr/>
        </p:nvCxnSpPr>
        <p:spPr>
          <a:xfrm>
            <a:off x="7194755" y="3737765"/>
            <a:ext cx="170445" cy="2355575"/>
          </a:xfrm>
          <a:prstGeom prst="bentConnector3">
            <a:avLst>
              <a:gd name="adj1" fmla="val 234120"/>
            </a:avLst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4" idx="1"/>
          </p:cNvCxnSpPr>
          <p:nvPr/>
        </p:nvCxnSpPr>
        <p:spPr>
          <a:xfrm rot="10800000" flipH="1">
            <a:off x="5170934" y="3737765"/>
            <a:ext cx="170447" cy="1577280"/>
          </a:xfrm>
          <a:prstGeom prst="bentConnector3">
            <a:avLst>
              <a:gd name="adj1" fmla="val -134118"/>
            </a:avLst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5170933" y="2780280"/>
            <a:ext cx="2194269" cy="464095"/>
          </a:xfrm>
          <a:prstGeom prst="roundRect">
            <a:avLst>
              <a:gd name="adj" fmla="val 0"/>
            </a:avLst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x = 1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70931" y="5137317"/>
            <a:ext cx="2194269" cy="464095"/>
          </a:xfrm>
          <a:prstGeom prst="roundRect">
            <a:avLst>
              <a:gd name="adj" fmla="val 0"/>
            </a:avLst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x = x + 1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5170931" y="4361634"/>
            <a:ext cx="2194269" cy="498342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latin typeface="Century Gothic" panose="020B0502020202020204" pitchFamily="34" charset="0"/>
              </a:rPr>
              <a:t>Display x*7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Example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4"/>
            <a:ext cx="8702619" cy="107777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Below is a program developed to output the lyrics of the Beatles song ‘I Want to Hold Your Hand’. Write a program to output the lyrics of your favourite song using a For loop for repeated lines.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781" y="2818428"/>
            <a:ext cx="8702620" cy="3810972"/>
          </a:xfrm>
          <a:prstGeom prst="rect">
            <a:avLst/>
          </a:prstGeom>
          <a:noFill/>
          <a:ln w="28575">
            <a:solidFill>
              <a:srgbClr val="387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4" y="2878588"/>
            <a:ext cx="8301791" cy="37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Loop Counter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4"/>
            <a:ext cx="8702619" cy="87697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variable x in a for loop is used as a loop counter. It contains the number of times the loop has run.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780" y="3356594"/>
            <a:ext cx="8702620" cy="1037955"/>
          </a:xfrm>
          <a:prstGeom prst="rect">
            <a:avLst/>
          </a:prstGeom>
          <a:noFill/>
          <a:ln w="28575">
            <a:solidFill>
              <a:srgbClr val="387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781" y="2614782"/>
            <a:ext cx="8702619" cy="558608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See this for yourself by trying out this code:</a:t>
            </a:r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8" y="3485046"/>
            <a:ext cx="41052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WHILE Loops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617301"/>
            <a:ext cx="3237786" cy="177438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FOR is used when you know how many times you want to do something, WHILE is used when you don’t.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6425" y="1617301"/>
            <a:ext cx="5303288" cy="5025039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6581" y="3574740"/>
            <a:ext cx="3237786" cy="177438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The following program keeps on asking the user to enter their password until they enter it correctly.</a:t>
            </a:r>
          </a:p>
        </p:txBody>
      </p:sp>
      <p:sp>
        <p:nvSpPr>
          <p:cNvPr id="20" name="Flowchart: Terminator 19"/>
          <p:cNvSpPr/>
          <p:nvPr/>
        </p:nvSpPr>
        <p:spPr>
          <a:xfrm>
            <a:off x="5167976" y="5877880"/>
            <a:ext cx="2194268" cy="432284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Flowchart: Decision 37"/>
          <p:cNvSpPr/>
          <p:nvPr/>
        </p:nvSpPr>
        <p:spPr>
          <a:xfrm>
            <a:off x="5078709" y="3453777"/>
            <a:ext cx="2372800" cy="1273702"/>
          </a:xfrm>
          <a:prstGeom prst="flowChartDecision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password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&lt;&gt;</a:t>
            </a:r>
          </a:p>
          <a:p>
            <a:pPr algn="ctr"/>
            <a:r>
              <a:rPr lang="en-GB" sz="1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realpass</a:t>
            </a:r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19157" y="3746740"/>
            <a:ext cx="47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No</a:t>
            </a:r>
            <a:endParaRPr lang="en-GB" sz="1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6617" y="4669610"/>
            <a:ext cx="680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Yes</a:t>
            </a:r>
            <a:endParaRPr lang="en-GB" sz="1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Flowchart: Terminator 40"/>
          <p:cNvSpPr/>
          <p:nvPr/>
        </p:nvSpPr>
        <p:spPr>
          <a:xfrm>
            <a:off x="5167976" y="1934757"/>
            <a:ext cx="2194268" cy="432284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</a:t>
            </a:r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6265110" y="2367041"/>
            <a:ext cx="1" cy="292919"/>
          </a:xfrm>
          <a:prstGeom prst="straightConnector1">
            <a:avLst/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265110" y="3124055"/>
            <a:ext cx="1" cy="326872"/>
          </a:xfrm>
          <a:prstGeom prst="straightConnector1">
            <a:avLst/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265110" y="4740673"/>
            <a:ext cx="2" cy="282113"/>
          </a:xfrm>
          <a:prstGeom prst="straightConnector1">
            <a:avLst/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0" idx="0"/>
          </p:cNvCxnSpPr>
          <p:nvPr/>
        </p:nvCxnSpPr>
        <p:spPr>
          <a:xfrm flipH="1">
            <a:off x="6265110" y="5519450"/>
            <a:ext cx="8148" cy="358430"/>
          </a:xfrm>
          <a:prstGeom prst="straightConnector1">
            <a:avLst/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8" idx="3"/>
          </p:cNvCxnSpPr>
          <p:nvPr/>
        </p:nvCxnSpPr>
        <p:spPr>
          <a:xfrm flipH="1">
            <a:off x="7180958" y="4090628"/>
            <a:ext cx="270551" cy="1238029"/>
          </a:xfrm>
          <a:prstGeom prst="bentConnector3">
            <a:avLst>
              <a:gd name="adj1" fmla="val -84494"/>
            </a:avLst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1"/>
          </p:cNvCxnSpPr>
          <p:nvPr/>
        </p:nvCxnSpPr>
        <p:spPr>
          <a:xfrm rot="10800000" flipH="1">
            <a:off x="5078709" y="2928810"/>
            <a:ext cx="237280" cy="1161819"/>
          </a:xfrm>
          <a:prstGeom prst="bentConnector3">
            <a:avLst>
              <a:gd name="adj1" fmla="val -96342"/>
            </a:avLst>
          </a:prstGeom>
          <a:ln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/>
          <p:cNvSpPr/>
          <p:nvPr/>
        </p:nvSpPr>
        <p:spPr>
          <a:xfrm>
            <a:off x="5131716" y="2678519"/>
            <a:ext cx="2194269" cy="498342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latin typeface="Century Gothic" panose="020B0502020202020204" pitchFamily="34" charset="0"/>
              </a:rPr>
              <a:t>Input Password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24" name="Flowchart: Data 23"/>
          <p:cNvSpPr/>
          <p:nvPr/>
        </p:nvSpPr>
        <p:spPr>
          <a:xfrm>
            <a:off x="5211973" y="5053508"/>
            <a:ext cx="2194269" cy="498342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latin typeface="Century Gothic" panose="020B0502020202020204" pitchFamily="34" charset="0"/>
              </a:rPr>
              <a:t>Display “Correct”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Example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4"/>
            <a:ext cx="8702619" cy="873235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The following program keeps on asking the user to enter their password until they enter it correctly. Try it for yourself.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779" y="2601860"/>
            <a:ext cx="8702620" cy="2812351"/>
          </a:xfrm>
          <a:prstGeom prst="rect">
            <a:avLst/>
          </a:prstGeom>
          <a:noFill/>
          <a:ln w="28575">
            <a:solidFill>
              <a:srgbClr val="387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3" y="2690915"/>
            <a:ext cx="8537631" cy="26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babfc26657c48bd4139551f74ed1cb592de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253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Repetition</vt:lpstr>
      <vt:lpstr>Repetition</vt:lpstr>
      <vt:lpstr>FOR Loops</vt:lpstr>
      <vt:lpstr>Example</vt:lpstr>
      <vt:lpstr>Loop Counter</vt:lpstr>
      <vt:lpstr>WHILE Loops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90</cp:revision>
  <dcterms:created xsi:type="dcterms:W3CDTF">2013-12-31T18:27:18Z</dcterms:created>
  <dcterms:modified xsi:type="dcterms:W3CDTF">2015-01-19T12:04:23Z</dcterms:modified>
</cp:coreProperties>
</file>