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0" r:id="rId3"/>
    <p:sldId id="291" r:id="rId4"/>
    <p:sldId id="292" r:id="rId5"/>
    <p:sldId id="293" r:id="rId6"/>
    <p:sldId id="295" r:id="rId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15E"/>
    <a:srgbClr val="387DB6"/>
    <a:srgbClr val="387CB5"/>
    <a:srgbClr val="FFC534"/>
    <a:srgbClr val="FFE95B"/>
    <a:srgbClr val="548DD8"/>
    <a:srgbClr val="39B14F"/>
    <a:srgbClr val="66F782"/>
    <a:srgbClr val="E16E31"/>
    <a:srgbClr val="FF9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-78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0982" y="3904758"/>
            <a:ext cx="6115050" cy="596987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rgbClr val="387CB5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995432" y="2585228"/>
            <a:ext cx="635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Python</a:t>
            </a:r>
            <a:endParaRPr lang="en-GB" sz="96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-28238"/>
            <a:ext cx="2766785" cy="6886237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64374" y="2279887"/>
            <a:ext cx="2922716" cy="22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3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6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406106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51" y="1543948"/>
            <a:ext cx="8729849" cy="463301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84666" y="62404"/>
            <a:ext cx="1620982" cy="12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6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1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99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2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95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47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3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Functions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557144"/>
            <a:ext cx="8702619" cy="1137929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When programming we will often need to perform a specific task several times, at different points in the program, this is when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functions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come in handy.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2779" y="2905849"/>
            <a:ext cx="8702619" cy="887860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39B14F"/>
                </a:solidFill>
                <a:latin typeface="Century Gothic" panose="020B0502020202020204" pitchFamily="34" charset="0"/>
              </a:rPr>
              <a:t>A </a:t>
            </a:r>
            <a:r>
              <a:rPr lang="en-GB" sz="20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function </a:t>
            </a:r>
            <a:r>
              <a:rPr lang="en-GB" sz="2000" dirty="0">
                <a:solidFill>
                  <a:srgbClr val="39B14F"/>
                </a:solidFill>
                <a:latin typeface="Century Gothic" panose="020B0502020202020204" pitchFamily="34" charset="0"/>
              </a:rPr>
              <a:t>is a portion of code within a larger program that usually does something very specific.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779" y="4004485"/>
            <a:ext cx="8702619" cy="2165684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Functions </a:t>
            </a:r>
            <a:r>
              <a:rPr lang="en-GB" sz="2000" dirty="0">
                <a:solidFill>
                  <a:srgbClr val="39B14F"/>
                </a:solidFill>
                <a:latin typeface="Century Gothic" panose="020B0502020202020204" pitchFamily="34" charset="0"/>
              </a:rPr>
              <a:t>in flowcharts are represented using this symbol:</a:t>
            </a:r>
          </a:p>
        </p:txBody>
      </p:sp>
      <p:sp>
        <p:nvSpPr>
          <p:cNvPr id="9" name="Flowchart: Predefined Process 8"/>
          <p:cNvSpPr/>
          <p:nvPr/>
        </p:nvSpPr>
        <p:spPr>
          <a:xfrm>
            <a:off x="3371067" y="4703535"/>
            <a:ext cx="2386041" cy="1066241"/>
          </a:xfrm>
          <a:prstGeom prst="flowChartPredefinedProcess">
            <a:avLst/>
          </a:prstGeom>
          <a:solidFill>
            <a:srgbClr val="387DB6"/>
          </a:solidFill>
          <a:ln w="19050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Example 1: Flowchart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617301"/>
            <a:ext cx="3237786" cy="3203767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Design and code a program that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asks the user to input two numbers and uses a function to compare the numbers and output the largest number.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6425" y="1617301"/>
            <a:ext cx="5303288" cy="5025039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Flowchart: Terminator 19"/>
          <p:cNvSpPr/>
          <p:nvPr/>
        </p:nvSpPr>
        <p:spPr>
          <a:xfrm>
            <a:off x="4988384" y="1912068"/>
            <a:ext cx="2574855" cy="528698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Start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7" name="Flowchart: Terminator 36"/>
          <p:cNvSpPr/>
          <p:nvPr/>
        </p:nvSpPr>
        <p:spPr>
          <a:xfrm>
            <a:off x="4948134" y="5984022"/>
            <a:ext cx="2613833" cy="528698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End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stCxn id="20" idx="2"/>
          </p:cNvCxnSpPr>
          <p:nvPr/>
        </p:nvCxnSpPr>
        <p:spPr>
          <a:xfrm>
            <a:off x="6275812" y="2440766"/>
            <a:ext cx="636" cy="294116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274539" y="4351315"/>
            <a:ext cx="1909" cy="241543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988384" y="2734882"/>
            <a:ext cx="2573583" cy="676398"/>
          </a:xfrm>
          <a:prstGeom prst="rect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Num1</a:t>
            </a:r>
            <a:endParaRPr lang="en-GB" dirty="0"/>
          </a:p>
        </p:txBody>
      </p:sp>
      <p:sp>
        <p:nvSpPr>
          <p:cNvPr id="41" name="Flowchart: Predefined Process 40"/>
          <p:cNvSpPr/>
          <p:nvPr/>
        </p:nvSpPr>
        <p:spPr>
          <a:xfrm>
            <a:off x="4988384" y="4603905"/>
            <a:ext cx="2573583" cy="1066241"/>
          </a:xfrm>
          <a:prstGeom prst="flowChartPredefinedProcess">
            <a:avLst/>
          </a:prstGeom>
          <a:solidFill>
            <a:srgbClr val="387DB6"/>
          </a:solidFill>
          <a:ln w="19050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COMPARE</a:t>
            </a:r>
            <a:endParaRPr lang="en-GB" dirty="0"/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 flipH="1">
            <a:off x="6273267" y="5670146"/>
            <a:ext cx="1909" cy="313876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88384" y="3663870"/>
            <a:ext cx="2573583" cy="676398"/>
          </a:xfrm>
          <a:prstGeom prst="rect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num2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74539" y="3387192"/>
            <a:ext cx="636" cy="294116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Example 2: Flowchart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617301"/>
            <a:ext cx="3237786" cy="3203767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Design and code a program that asks the user to input two numbers and uses a function to compare the numbers and output the largest number.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16425" y="1617301"/>
            <a:ext cx="5303288" cy="5025039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3761163" y="1751803"/>
            <a:ext cx="2574855" cy="528698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Sub COMPARE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4920286" y="6030274"/>
            <a:ext cx="2574855" cy="528698"/>
          </a:xfrm>
          <a:prstGeom prst="flowChartTerminator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End CHECKNUM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Flowchart: Data 14"/>
          <p:cNvSpPr/>
          <p:nvPr/>
        </p:nvSpPr>
        <p:spPr>
          <a:xfrm>
            <a:off x="6110571" y="3894340"/>
            <a:ext cx="2652807" cy="645395"/>
          </a:xfrm>
          <a:prstGeom prst="flowChartInputOutput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OUTPUT num2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4052833" y="2484644"/>
            <a:ext cx="1991516" cy="966651"/>
          </a:xfrm>
          <a:prstGeom prst="flowChartDecision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Is num1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 smtClean="0">
                <a:solidFill>
                  <a:schemeClr val="bg1"/>
                </a:solidFill>
              </a:rPr>
              <a:t> num2?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48590" y="3458219"/>
            <a:ext cx="2" cy="274261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ata 20"/>
          <p:cNvSpPr/>
          <p:nvPr/>
        </p:nvSpPr>
        <p:spPr>
          <a:xfrm>
            <a:off x="6110571" y="2700573"/>
            <a:ext cx="2658698" cy="587442"/>
          </a:xfrm>
          <a:prstGeom prst="flowChartInputOutput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OUTPUT num1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3"/>
          </p:cNvCxnSpPr>
          <p:nvPr/>
        </p:nvCxnSpPr>
        <p:spPr>
          <a:xfrm>
            <a:off x="6044349" y="2967970"/>
            <a:ext cx="289761" cy="0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1" idx="5"/>
            <a:endCxn id="14" idx="3"/>
          </p:cNvCxnSpPr>
          <p:nvPr/>
        </p:nvCxnSpPr>
        <p:spPr>
          <a:xfrm flipH="1">
            <a:off x="7495141" y="2994294"/>
            <a:ext cx="1008258" cy="3300329"/>
          </a:xfrm>
          <a:prstGeom prst="bentConnector3">
            <a:avLst>
              <a:gd name="adj1" fmla="val -34722"/>
            </a:avLst>
          </a:prstGeom>
          <a:ln w="28575">
            <a:solidFill>
              <a:srgbClr val="1E415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68932" y="2647730"/>
            <a:ext cx="47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E415E"/>
                </a:solidFill>
              </a:rPr>
              <a:t>Yes</a:t>
            </a:r>
            <a:endParaRPr lang="en-GB" sz="1400" dirty="0">
              <a:solidFill>
                <a:srgbClr val="1E415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5065" y="3869996"/>
            <a:ext cx="47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E415E"/>
                </a:solidFill>
              </a:rPr>
              <a:t>Yes</a:t>
            </a:r>
            <a:endParaRPr lang="en-GB" sz="1400" dirty="0">
              <a:solidFill>
                <a:srgbClr val="1E415E"/>
              </a:solidFill>
            </a:endParaRPr>
          </a:p>
        </p:txBody>
      </p:sp>
      <p:cxnSp>
        <p:nvCxnSpPr>
          <p:cNvPr id="27" name="Straight Arrow Connector 26"/>
          <p:cNvCxnSpPr>
            <a:stCxn id="12" idx="2"/>
            <a:endCxn id="18" idx="0"/>
          </p:cNvCxnSpPr>
          <p:nvPr/>
        </p:nvCxnSpPr>
        <p:spPr>
          <a:xfrm>
            <a:off x="5048591" y="2280501"/>
            <a:ext cx="0" cy="204143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4048525" y="3732480"/>
            <a:ext cx="1991516" cy="966651"/>
          </a:xfrm>
          <a:prstGeom prst="flowChartDecision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Is num1 &lt; num2?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040041" y="4215805"/>
            <a:ext cx="289761" cy="0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2012" y="3447925"/>
            <a:ext cx="47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E415E"/>
                </a:solidFill>
              </a:rPr>
              <a:t>No</a:t>
            </a:r>
            <a:endParaRPr lang="en-GB" sz="1400" dirty="0">
              <a:solidFill>
                <a:srgbClr val="1E415E"/>
              </a:solidFill>
            </a:endParaRPr>
          </a:p>
        </p:txBody>
      </p:sp>
      <p:sp>
        <p:nvSpPr>
          <p:cNvPr id="40" name="Flowchart: Data 39"/>
          <p:cNvSpPr/>
          <p:nvPr/>
        </p:nvSpPr>
        <p:spPr>
          <a:xfrm>
            <a:off x="3761163" y="4973392"/>
            <a:ext cx="2652807" cy="645395"/>
          </a:xfrm>
          <a:prstGeom prst="flowChartInputOutput">
            <a:avLst/>
          </a:prstGeom>
          <a:solidFill>
            <a:srgbClr val="387DB6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OUTPUT “They are equal”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044281" y="4706055"/>
            <a:ext cx="2" cy="274261"/>
          </a:xfrm>
          <a:prstGeom prst="straightConnector1">
            <a:avLst/>
          </a:prstGeom>
          <a:ln w="19050">
            <a:solidFill>
              <a:srgbClr val="1E41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31401" y="4637464"/>
            <a:ext cx="47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E415E"/>
                </a:solidFill>
              </a:rPr>
              <a:t>No</a:t>
            </a:r>
            <a:endParaRPr lang="en-GB" sz="1400" dirty="0">
              <a:solidFill>
                <a:srgbClr val="1E415E"/>
              </a:solidFill>
            </a:endParaRPr>
          </a:p>
        </p:txBody>
      </p:sp>
      <p:cxnSp>
        <p:nvCxnSpPr>
          <p:cNvPr id="46" name="Elbow Connector 45"/>
          <p:cNvCxnSpPr>
            <a:stCxn id="15" idx="5"/>
            <a:endCxn id="14" idx="3"/>
          </p:cNvCxnSpPr>
          <p:nvPr/>
        </p:nvCxnSpPr>
        <p:spPr>
          <a:xfrm flipH="1">
            <a:off x="7495141" y="4217038"/>
            <a:ext cx="1002956" cy="2077585"/>
          </a:xfrm>
          <a:prstGeom prst="bentConnector3">
            <a:avLst>
              <a:gd name="adj1" fmla="val -34848"/>
            </a:avLst>
          </a:prstGeom>
          <a:ln w="28575">
            <a:solidFill>
              <a:srgbClr val="1E415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0" idx="4"/>
            <a:endCxn id="14" idx="0"/>
          </p:cNvCxnSpPr>
          <p:nvPr/>
        </p:nvCxnSpPr>
        <p:spPr>
          <a:xfrm rot="16200000" flipH="1">
            <a:off x="5441897" y="5264456"/>
            <a:ext cx="411487" cy="1120147"/>
          </a:xfrm>
          <a:prstGeom prst="bentConnector3">
            <a:avLst>
              <a:gd name="adj1" fmla="val 50000"/>
            </a:avLst>
          </a:prstGeom>
          <a:ln w="28575">
            <a:solidFill>
              <a:srgbClr val="1E415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Example 1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81" y="1557144"/>
            <a:ext cx="8702619" cy="53635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Here is part of the solution to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the problem,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you need to complete it.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780" y="2313102"/>
            <a:ext cx="8702620" cy="3547371"/>
          </a:xfrm>
          <a:prstGeom prst="rect">
            <a:avLst/>
          </a:prstGeom>
          <a:noFill/>
          <a:ln w="28575">
            <a:solidFill>
              <a:srgbClr val="387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780" y="6031642"/>
            <a:ext cx="8702619" cy="53635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Comment your code, explaining what each bit does.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7" y="2417180"/>
            <a:ext cx="7613484" cy="340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Returning a Value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212779" y="1545110"/>
            <a:ext cx="8702619" cy="596510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You can also return a value from a function.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2779" y="2292238"/>
            <a:ext cx="8702619" cy="787846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39B14F"/>
                </a:solidFill>
                <a:latin typeface="Century Gothic" panose="020B0502020202020204" pitchFamily="34" charset="0"/>
              </a:rPr>
              <a:t>In this example the width and height of a rectangle are passed to a function, the area is then calculated and returned.</a:t>
            </a:r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779" y="3230701"/>
            <a:ext cx="8702619" cy="3242287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8" y="3326953"/>
            <a:ext cx="6663129" cy="255228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07895" y="3895556"/>
            <a:ext cx="4319337" cy="4478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Returns the value in area variable</a:t>
            </a:r>
            <a:endParaRPr lang="en-GB" sz="20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17352" y="5304658"/>
            <a:ext cx="3174867" cy="6708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Prints the returned value to the screen.</a:t>
            </a:r>
            <a:endParaRPr lang="en-GB" sz="20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ccdc0462baa3679ebbb606d11a8599b614511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234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Functions</vt:lpstr>
      <vt:lpstr>Functions</vt:lpstr>
      <vt:lpstr>Example 1: Flowchart</vt:lpstr>
      <vt:lpstr>Example 2: Flowchart</vt:lpstr>
      <vt:lpstr>Example 1</vt:lpstr>
      <vt:lpstr>Returning a Value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Staff</cp:lastModifiedBy>
  <cp:revision>106</cp:revision>
  <dcterms:created xsi:type="dcterms:W3CDTF">2013-12-31T18:27:18Z</dcterms:created>
  <dcterms:modified xsi:type="dcterms:W3CDTF">2015-01-19T12:45:46Z</dcterms:modified>
</cp:coreProperties>
</file>