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4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5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6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7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1"/>
  </p:notesMasterIdLst>
  <p:sldIdLst>
    <p:sldId id="256" r:id="rId2"/>
    <p:sldId id="257" r:id="rId3"/>
    <p:sldId id="266" r:id="rId4"/>
    <p:sldId id="259" r:id="rId5"/>
    <p:sldId id="264" r:id="rId6"/>
    <p:sldId id="265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322" autoAdjust="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F41DA1-D524-41DA-B72E-DC5D27B9F1F4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pt-BR"/>
        </a:p>
      </dgm:t>
    </dgm:pt>
    <dgm:pt modelId="{E2C391E5-6F70-4F42-8FF6-4DF815C709EB}">
      <dgm:prSet/>
      <dgm:spPr/>
      <dgm:t>
        <a:bodyPr/>
        <a:lstStyle/>
        <a:p>
          <a:pPr rtl="0"/>
          <a:r>
            <a:rPr lang="pt-BR" dirty="0" smtClean="0"/>
            <a:t>Rogan</a:t>
          </a:r>
          <a:endParaRPr lang="pt-BR" dirty="0"/>
        </a:p>
      </dgm:t>
    </dgm:pt>
    <dgm:pt modelId="{764B0372-B9BD-4FDE-BFCF-7C2F75BB5CD7}" type="parTrans" cxnId="{AA4F93D9-666A-48C9-A0AF-DE81C6120025}">
      <dgm:prSet/>
      <dgm:spPr/>
      <dgm:t>
        <a:bodyPr/>
        <a:lstStyle/>
        <a:p>
          <a:endParaRPr lang="pt-BR"/>
        </a:p>
      </dgm:t>
    </dgm:pt>
    <dgm:pt modelId="{21D33821-9DF1-4E52-8DD9-876572F751D1}" type="sibTrans" cxnId="{AA4F93D9-666A-48C9-A0AF-DE81C6120025}">
      <dgm:prSet/>
      <dgm:spPr/>
      <dgm:t>
        <a:bodyPr/>
        <a:lstStyle/>
        <a:p>
          <a:endParaRPr lang="pt-BR"/>
        </a:p>
      </dgm:t>
    </dgm:pt>
    <dgm:pt modelId="{70E3760C-4A4A-41CD-BCB7-3E2900F2EE2B}">
      <dgm:prSet/>
      <dgm:spPr/>
      <dgm:t>
        <a:bodyPr/>
        <a:lstStyle/>
        <a:p>
          <a:pPr rtl="0"/>
          <a:r>
            <a:rPr lang="pt-BR" smtClean="0"/>
            <a:t>Rodrigo</a:t>
          </a:r>
          <a:endParaRPr lang="pt-BR"/>
        </a:p>
      </dgm:t>
    </dgm:pt>
    <dgm:pt modelId="{CCF2229C-45DD-4B6A-ABB6-C3E0F53343BE}" type="parTrans" cxnId="{A5F3BFF0-FD7A-43A6-8403-4F37239EABD3}">
      <dgm:prSet/>
      <dgm:spPr/>
      <dgm:t>
        <a:bodyPr/>
        <a:lstStyle/>
        <a:p>
          <a:endParaRPr lang="pt-BR"/>
        </a:p>
      </dgm:t>
    </dgm:pt>
    <dgm:pt modelId="{B26C3031-964E-4795-A315-D9045B739FB5}" type="sibTrans" cxnId="{A5F3BFF0-FD7A-43A6-8403-4F37239EABD3}">
      <dgm:prSet/>
      <dgm:spPr/>
      <dgm:t>
        <a:bodyPr/>
        <a:lstStyle/>
        <a:p>
          <a:endParaRPr lang="pt-BR"/>
        </a:p>
      </dgm:t>
    </dgm:pt>
    <dgm:pt modelId="{6A233919-79ED-4949-9FCC-6A6C0F9F10BA}">
      <dgm:prSet/>
      <dgm:spPr/>
      <dgm:t>
        <a:bodyPr/>
        <a:lstStyle/>
        <a:p>
          <a:pPr rtl="0"/>
          <a:r>
            <a:rPr lang="pt-BR" smtClean="0"/>
            <a:t>Clenilton</a:t>
          </a:r>
          <a:endParaRPr lang="pt-BR"/>
        </a:p>
      </dgm:t>
    </dgm:pt>
    <dgm:pt modelId="{4B1EA49D-0F01-432D-8E04-90B99F5574C0}" type="parTrans" cxnId="{6C812A41-EFF7-4DA2-A388-2E32C2866277}">
      <dgm:prSet/>
      <dgm:spPr/>
      <dgm:t>
        <a:bodyPr/>
        <a:lstStyle/>
        <a:p>
          <a:endParaRPr lang="pt-BR"/>
        </a:p>
      </dgm:t>
    </dgm:pt>
    <dgm:pt modelId="{991E8E3B-90C9-4B0C-846C-45117FA905B2}" type="sibTrans" cxnId="{6C812A41-EFF7-4DA2-A388-2E32C2866277}">
      <dgm:prSet/>
      <dgm:spPr/>
      <dgm:t>
        <a:bodyPr/>
        <a:lstStyle/>
        <a:p>
          <a:endParaRPr lang="pt-BR"/>
        </a:p>
      </dgm:t>
    </dgm:pt>
    <dgm:pt modelId="{6994B69A-F7EE-4729-A6B6-4F47DD82807E}">
      <dgm:prSet/>
      <dgm:spPr/>
      <dgm:t>
        <a:bodyPr/>
        <a:lstStyle/>
        <a:p>
          <a:pPr rtl="0"/>
          <a:r>
            <a:rPr lang="pt-BR" smtClean="0"/>
            <a:t>Hileo</a:t>
          </a:r>
          <a:endParaRPr lang="pt-BR"/>
        </a:p>
      </dgm:t>
    </dgm:pt>
    <dgm:pt modelId="{8F603A6B-4DD8-42B9-857B-7CDC9A47C4CD}" type="parTrans" cxnId="{8C2382EF-65D7-4B46-BD0B-3976131EB419}">
      <dgm:prSet/>
      <dgm:spPr/>
      <dgm:t>
        <a:bodyPr/>
        <a:lstStyle/>
        <a:p>
          <a:endParaRPr lang="pt-BR"/>
        </a:p>
      </dgm:t>
    </dgm:pt>
    <dgm:pt modelId="{5CA77BE5-0CF2-4121-B884-3807DF3CC38F}" type="sibTrans" cxnId="{8C2382EF-65D7-4B46-BD0B-3976131EB419}">
      <dgm:prSet/>
      <dgm:spPr/>
      <dgm:t>
        <a:bodyPr/>
        <a:lstStyle/>
        <a:p>
          <a:endParaRPr lang="pt-BR"/>
        </a:p>
      </dgm:t>
    </dgm:pt>
    <dgm:pt modelId="{31146A02-0B4A-4E29-AFB6-03349C028341}">
      <dgm:prSet/>
      <dgm:spPr/>
      <dgm:t>
        <a:bodyPr/>
        <a:lstStyle/>
        <a:p>
          <a:pPr rtl="0"/>
          <a:r>
            <a:rPr lang="pt-BR" smtClean="0"/>
            <a:t>João Paulo</a:t>
          </a:r>
          <a:endParaRPr lang="pt-BR"/>
        </a:p>
      </dgm:t>
    </dgm:pt>
    <dgm:pt modelId="{91A62C47-BB91-4134-B791-C8948C63AE3D}" type="parTrans" cxnId="{31A710DD-CFEE-4A87-9B9D-382B125227E6}">
      <dgm:prSet/>
      <dgm:spPr/>
      <dgm:t>
        <a:bodyPr/>
        <a:lstStyle/>
        <a:p>
          <a:endParaRPr lang="pt-BR"/>
        </a:p>
      </dgm:t>
    </dgm:pt>
    <dgm:pt modelId="{4EE697E3-9991-4394-ACB5-23D9EF30D3B8}" type="sibTrans" cxnId="{31A710DD-CFEE-4A87-9B9D-382B125227E6}">
      <dgm:prSet/>
      <dgm:spPr/>
      <dgm:t>
        <a:bodyPr/>
        <a:lstStyle/>
        <a:p>
          <a:endParaRPr lang="pt-BR"/>
        </a:p>
      </dgm:t>
    </dgm:pt>
    <dgm:pt modelId="{A91A4B6B-8033-488B-8840-5589F339F90F}">
      <dgm:prSet/>
      <dgm:spPr/>
      <dgm:t>
        <a:bodyPr/>
        <a:lstStyle/>
        <a:p>
          <a:pPr rtl="0"/>
          <a:r>
            <a:rPr lang="pt-BR" smtClean="0"/>
            <a:t>Radrick</a:t>
          </a:r>
          <a:endParaRPr lang="pt-BR"/>
        </a:p>
      </dgm:t>
    </dgm:pt>
    <dgm:pt modelId="{1D3FDEF8-F5A6-48F5-BFDA-D09C597004B3}" type="parTrans" cxnId="{D0038162-DEFA-4536-A9BA-E91A4F0F0BD0}">
      <dgm:prSet/>
      <dgm:spPr/>
      <dgm:t>
        <a:bodyPr/>
        <a:lstStyle/>
        <a:p>
          <a:endParaRPr lang="pt-BR"/>
        </a:p>
      </dgm:t>
    </dgm:pt>
    <dgm:pt modelId="{BF145597-E18A-41BD-A7E6-FFD638D943CB}" type="sibTrans" cxnId="{D0038162-DEFA-4536-A9BA-E91A4F0F0BD0}">
      <dgm:prSet/>
      <dgm:spPr/>
      <dgm:t>
        <a:bodyPr/>
        <a:lstStyle/>
        <a:p>
          <a:endParaRPr lang="pt-BR"/>
        </a:p>
      </dgm:t>
    </dgm:pt>
    <dgm:pt modelId="{876AFF6F-D4C0-46B5-B4FD-3973173CE6F2}" type="pres">
      <dgm:prSet presAssocID="{03F41DA1-D524-41DA-B72E-DC5D27B9F1F4}" presName="compositeShape" presStyleCnt="0">
        <dgm:presLayoutVars>
          <dgm:chMax val="7"/>
          <dgm:dir/>
          <dgm:resizeHandles val="exact"/>
        </dgm:presLayoutVars>
      </dgm:prSet>
      <dgm:spPr/>
    </dgm:pt>
    <dgm:pt modelId="{7C26455E-35E7-46D0-BB5D-F5069AA3ECF3}" type="pres">
      <dgm:prSet presAssocID="{E2C391E5-6F70-4F42-8FF6-4DF815C709EB}" presName="circ1" presStyleLbl="vennNode1" presStyleIdx="0" presStyleCnt="6"/>
      <dgm:spPr/>
    </dgm:pt>
    <dgm:pt modelId="{FFEAFBF2-7485-4105-881F-012468898325}" type="pres">
      <dgm:prSet presAssocID="{E2C391E5-6F70-4F42-8FF6-4DF815C709EB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BE08E6F6-406B-445A-A0D0-39A9D9293157}" type="pres">
      <dgm:prSet presAssocID="{70E3760C-4A4A-41CD-BCB7-3E2900F2EE2B}" presName="circ2" presStyleLbl="vennNode1" presStyleIdx="1" presStyleCnt="6"/>
      <dgm:spPr/>
    </dgm:pt>
    <dgm:pt modelId="{80FCE488-08DA-4F1C-A207-A2845FFC55AC}" type="pres">
      <dgm:prSet presAssocID="{70E3760C-4A4A-41CD-BCB7-3E2900F2EE2B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421C0C59-DF1A-44CB-83FA-10E15E35A735}" type="pres">
      <dgm:prSet presAssocID="{6A233919-79ED-4949-9FCC-6A6C0F9F10BA}" presName="circ3" presStyleLbl="vennNode1" presStyleIdx="2" presStyleCnt="6"/>
      <dgm:spPr/>
    </dgm:pt>
    <dgm:pt modelId="{490F8F08-0C41-49B9-9209-3FBDCFF34C2C}" type="pres">
      <dgm:prSet presAssocID="{6A233919-79ED-4949-9FCC-6A6C0F9F10BA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E8EA8909-4DA8-455D-9D22-23C17B930084}" type="pres">
      <dgm:prSet presAssocID="{6994B69A-F7EE-4729-A6B6-4F47DD82807E}" presName="circ4" presStyleLbl="vennNode1" presStyleIdx="3" presStyleCnt="6"/>
      <dgm:spPr/>
    </dgm:pt>
    <dgm:pt modelId="{DF2E18A1-1CB3-4DA7-AAF0-520EC3030D43}" type="pres">
      <dgm:prSet presAssocID="{6994B69A-F7EE-4729-A6B6-4F47DD82807E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B63272FD-E2E6-422B-BEB0-D513FB27BF56}" type="pres">
      <dgm:prSet presAssocID="{31146A02-0B4A-4E29-AFB6-03349C028341}" presName="circ5" presStyleLbl="vennNode1" presStyleIdx="4" presStyleCnt="6"/>
      <dgm:spPr/>
    </dgm:pt>
    <dgm:pt modelId="{98B94D21-225B-49D4-9E61-078B72FB738C}" type="pres">
      <dgm:prSet presAssocID="{31146A02-0B4A-4E29-AFB6-03349C028341}" presName="circ5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69BABEA3-AF96-4AF6-9E78-DC0F02242BF4}" type="pres">
      <dgm:prSet presAssocID="{A91A4B6B-8033-488B-8840-5589F339F90F}" presName="circ6" presStyleLbl="vennNode1" presStyleIdx="5" presStyleCnt="6"/>
      <dgm:spPr/>
    </dgm:pt>
    <dgm:pt modelId="{959071A3-8E85-4DC8-8B77-D0DBAAA880CA}" type="pres">
      <dgm:prSet presAssocID="{A91A4B6B-8033-488B-8840-5589F339F90F}" presName="circ6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2FCE2E7B-D981-4BFD-B351-E36A2EBA9E84}" type="presOf" srcId="{E2C391E5-6F70-4F42-8FF6-4DF815C709EB}" destId="{FFEAFBF2-7485-4105-881F-012468898325}" srcOrd="0" destOrd="0" presId="urn:microsoft.com/office/officeart/2005/8/layout/venn1"/>
    <dgm:cxn modelId="{F54A5BB2-FF79-4005-B191-63510F44A24C}" type="presOf" srcId="{6994B69A-F7EE-4729-A6B6-4F47DD82807E}" destId="{DF2E18A1-1CB3-4DA7-AAF0-520EC3030D43}" srcOrd="0" destOrd="0" presId="urn:microsoft.com/office/officeart/2005/8/layout/venn1"/>
    <dgm:cxn modelId="{C0185E89-A661-42B0-96C7-B73D25F3FB85}" type="presOf" srcId="{31146A02-0B4A-4E29-AFB6-03349C028341}" destId="{98B94D21-225B-49D4-9E61-078B72FB738C}" srcOrd="0" destOrd="0" presId="urn:microsoft.com/office/officeart/2005/8/layout/venn1"/>
    <dgm:cxn modelId="{6C812A41-EFF7-4DA2-A388-2E32C2866277}" srcId="{03F41DA1-D524-41DA-B72E-DC5D27B9F1F4}" destId="{6A233919-79ED-4949-9FCC-6A6C0F9F10BA}" srcOrd="2" destOrd="0" parTransId="{4B1EA49D-0F01-432D-8E04-90B99F5574C0}" sibTransId="{991E8E3B-90C9-4B0C-846C-45117FA905B2}"/>
    <dgm:cxn modelId="{FD9E2F82-8914-46B8-97D0-856D0F74E242}" type="presOf" srcId="{A91A4B6B-8033-488B-8840-5589F339F90F}" destId="{959071A3-8E85-4DC8-8B77-D0DBAAA880CA}" srcOrd="0" destOrd="0" presId="urn:microsoft.com/office/officeart/2005/8/layout/venn1"/>
    <dgm:cxn modelId="{2752F599-7962-4750-84CB-1EB32BFEFC7D}" type="presOf" srcId="{6A233919-79ED-4949-9FCC-6A6C0F9F10BA}" destId="{490F8F08-0C41-49B9-9209-3FBDCFF34C2C}" srcOrd="0" destOrd="0" presId="urn:microsoft.com/office/officeart/2005/8/layout/venn1"/>
    <dgm:cxn modelId="{A5F3BFF0-FD7A-43A6-8403-4F37239EABD3}" srcId="{03F41DA1-D524-41DA-B72E-DC5D27B9F1F4}" destId="{70E3760C-4A4A-41CD-BCB7-3E2900F2EE2B}" srcOrd="1" destOrd="0" parTransId="{CCF2229C-45DD-4B6A-ABB6-C3E0F53343BE}" sibTransId="{B26C3031-964E-4795-A315-D9045B739FB5}"/>
    <dgm:cxn modelId="{8C2382EF-65D7-4B46-BD0B-3976131EB419}" srcId="{03F41DA1-D524-41DA-B72E-DC5D27B9F1F4}" destId="{6994B69A-F7EE-4729-A6B6-4F47DD82807E}" srcOrd="3" destOrd="0" parTransId="{8F603A6B-4DD8-42B9-857B-7CDC9A47C4CD}" sibTransId="{5CA77BE5-0CF2-4121-B884-3807DF3CC38F}"/>
    <dgm:cxn modelId="{83E72337-8272-417E-8F6A-EFD1525D5AA4}" type="presOf" srcId="{70E3760C-4A4A-41CD-BCB7-3E2900F2EE2B}" destId="{80FCE488-08DA-4F1C-A207-A2845FFC55AC}" srcOrd="0" destOrd="0" presId="urn:microsoft.com/office/officeart/2005/8/layout/venn1"/>
    <dgm:cxn modelId="{31A710DD-CFEE-4A87-9B9D-382B125227E6}" srcId="{03F41DA1-D524-41DA-B72E-DC5D27B9F1F4}" destId="{31146A02-0B4A-4E29-AFB6-03349C028341}" srcOrd="4" destOrd="0" parTransId="{91A62C47-BB91-4134-B791-C8948C63AE3D}" sibTransId="{4EE697E3-9991-4394-ACB5-23D9EF30D3B8}"/>
    <dgm:cxn modelId="{D0038162-DEFA-4536-A9BA-E91A4F0F0BD0}" srcId="{03F41DA1-D524-41DA-B72E-DC5D27B9F1F4}" destId="{A91A4B6B-8033-488B-8840-5589F339F90F}" srcOrd="5" destOrd="0" parTransId="{1D3FDEF8-F5A6-48F5-BFDA-D09C597004B3}" sibTransId="{BF145597-E18A-41BD-A7E6-FFD638D943CB}"/>
    <dgm:cxn modelId="{246B4A04-1CEB-425C-8539-864F99D5F97A}" type="presOf" srcId="{03F41DA1-D524-41DA-B72E-DC5D27B9F1F4}" destId="{876AFF6F-D4C0-46B5-B4FD-3973173CE6F2}" srcOrd="0" destOrd="0" presId="urn:microsoft.com/office/officeart/2005/8/layout/venn1"/>
    <dgm:cxn modelId="{AA4F93D9-666A-48C9-A0AF-DE81C6120025}" srcId="{03F41DA1-D524-41DA-B72E-DC5D27B9F1F4}" destId="{E2C391E5-6F70-4F42-8FF6-4DF815C709EB}" srcOrd="0" destOrd="0" parTransId="{764B0372-B9BD-4FDE-BFCF-7C2F75BB5CD7}" sibTransId="{21D33821-9DF1-4E52-8DD9-876572F751D1}"/>
    <dgm:cxn modelId="{0C2F1B6E-C21E-44F9-A898-BEB4484EB4C5}" type="presParOf" srcId="{876AFF6F-D4C0-46B5-B4FD-3973173CE6F2}" destId="{7C26455E-35E7-46D0-BB5D-F5069AA3ECF3}" srcOrd="0" destOrd="0" presId="urn:microsoft.com/office/officeart/2005/8/layout/venn1"/>
    <dgm:cxn modelId="{A4B6F15F-9F98-48C2-9FBD-B004D495DCB3}" type="presParOf" srcId="{876AFF6F-D4C0-46B5-B4FD-3973173CE6F2}" destId="{FFEAFBF2-7485-4105-881F-012468898325}" srcOrd="1" destOrd="0" presId="urn:microsoft.com/office/officeart/2005/8/layout/venn1"/>
    <dgm:cxn modelId="{598720DA-D852-4C5C-90D3-C92EBF6B5BC1}" type="presParOf" srcId="{876AFF6F-D4C0-46B5-B4FD-3973173CE6F2}" destId="{BE08E6F6-406B-445A-A0D0-39A9D9293157}" srcOrd="2" destOrd="0" presId="urn:microsoft.com/office/officeart/2005/8/layout/venn1"/>
    <dgm:cxn modelId="{2FA2E134-9C0B-48D5-A27A-24DD8CDD836A}" type="presParOf" srcId="{876AFF6F-D4C0-46B5-B4FD-3973173CE6F2}" destId="{80FCE488-08DA-4F1C-A207-A2845FFC55AC}" srcOrd="3" destOrd="0" presId="urn:microsoft.com/office/officeart/2005/8/layout/venn1"/>
    <dgm:cxn modelId="{BB17C03A-936D-44CB-B789-C14BD2A29CB6}" type="presParOf" srcId="{876AFF6F-D4C0-46B5-B4FD-3973173CE6F2}" destId="{421C0C59-DF1A-44CB-83FA-10E15E35A735}" srcOrd="4" destOrd="0" presId="urn:microsoft.com/office/officeart/2005/8/layout/venn1"/>
    <dgm:cxn modelId="{2AC92D8F-983E-406D-A710-DD479EE0A539}" type="presParOf" srcId="{876AFF6F-D4C0-46B5-B4FD-3973173CE6F2}" destId="{490F8F08-0C41-49B9-9209-3FBDCFF34C2C}" srcOrd="5" destOrd="0" presId="urn:microsoft.com/office/officeart/2005/8/layout/venn1"/>
    <dgm:cxn modelId="{4A19F2E1-18B5-4D6A-93CF-10B1EA0AA2FF}" type="presParOf" srcId="{876AFF6F-D4C0-46B5-B4FD-3973173CE6F2}" destId="{E8EA8909-4DA8-455D-9D22-23C17B930084}" srcOrd="6" destOrd="0" presId="urn:microsoft.com/office/officeart/2005/8/layout/venn1"/>
    <dgm:cxn modelId="{61354FA4-FB8D-44E7-8F9E-6D944420A386}" type="presParOf" srcId="{876AFF6F-D4C0-46B5-B4FD-3973173CE6F2}" destId="{DF2E18A1-1CB3-4DA7-AAF0-520EC3030D43}" srcOrd="7" destOrd="0" presId="urn:microsoft.com/office/officeart/2005/8/layout/venn1"/>
    <dgm:cxn modelId="{6C52802A-BCCE-4466-B503-B257B0D915D1}" type="presParOf" srcId="{876AFF6F-D4C0-46B5-B4FD-3973173CE6F2}" destId="{B63272FD-E2E6-422B-BEB0-D513FB27BF56}" srcOrd="8" destOrd="0" presId="urn:microsoft.com/office/officeart/2005/8/layout/venn1"/>
    <dgm:cxn modelId="{DB666E4F-0B5B-477B-ACE7-C13062F7E0F1}" type="presParOf" srcId="{876AFF6F-D4C0-46B5-B4FD-3973173CE6F2}" destId="{98B94D21-225B-49D4-9E61-078B72FB738C}" srcOrd="9" destOrd="0" presId="urn:microsoft.com/office/officeart/2005/8/layout/venn1"/>
    <dgm:cxn modelId="{6FE2215D-B069-4073-8683-0F104E991716}" type="presParOf" srcId="{876AFF6F-D4C0-46B5-B4FD-3973173CE6F2}" destId="{69BABEA3-AF96-4AF6-9E78-DC0F02242BF4}" srcOrd="10" destOrd="0" presId="urn:microsoft.com/office/officeart/2005/8/layout/venn1"/>
    <dgm:cxn modelId="{CD2FBDBD-3EBF-421B-BD7F-173E2B5F2283}" type="presParOf" srcId="{876AFF6F-D4C0-46B5-B4FD-3973173CE6F2}" destId="{959071A3-8E85-4DC8-8B77-D0DBAAA880CA}" srcOrd="11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9CFEBD65-C660-4666-A198-62AACE3E10F4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pt-BR"/>
        </a:p>
      </dgm:t>
    </dgm:pt>
    <dgm:pt modelId="{CEE6C9F3-CDD6-406D-A7B5-AB1173F9E71F}">
      <dgm:prSet/>
      <dgm:spPr/>
      <dgm:t>
        <a:bodyPr/>
        <a:lstStyle/>
        <a:p>
          <a:pPr rtl="0"/>
          <a:r>
            <a:rPr lang="pt-BR" smtClean="0"/>
            <a:t>Repositório</a:t>
          </a:r>
          <a:endParaRPr lang="pt-BR"/>
        </a:p>
      </dgm:t>
    </dgm:pt>
    <dgm:pt modelId="{6CC3D162-850E-4A0E-819D-B274A9AE8B78}" type="parTrans" cxnId="{D7DF532A-C492-4E36-9562-FE7BA3651571}">
      <dgm:prSet/>
      <dgm:spPr/>
      <dgm:t>
        <a:bodyPr/>
        <a:lstStyle/>
        <a:p>
          <a:endParaRPr lang="pt-BR"/>
        </a:p>
      </dgm:t>
    </dgm:pt>
    <dgm:pt modelId="{C47D1BA7-A296-4040-8624-6A59AD21BBB3}" type="sibTrans" cxnId="{D7DF532A-C492-4E36-9562-FE7BA3651571}">
      <dgm:prSet/>
      <dgm:spPr/>
      <dgm:t>
        <a:bodyPr/>
        <a:lstStyle/>
        <a:p>
          <a:endParaRPr lang="pt-BR"/>
        </a:p>
      </dgm:t>
    </dgm:pt>
    <dgm:pt modelId="{CCB6D734-4476-450E-B0AB-59B8DB7B116A}">
      <dgm:prSet/>
      <dgm:spPr/>
      <dgm:t>
        <a:bodyPr/>
        <a:lstStyle/>
        <a:p>
          <a:pPr rtl="0"/>
          <a:r>
            <a:rPr lang="pt-BR" smtClean="0"/>
            <a:t>Controle de Versão do Team Foundation (TFS)</a:t>
          </a:r>
          <a:endParaRPr lang="pt-BR"/>
        </a:p>
      </dgm:t>
    </dgm:pt>
    <dgm:pt modelId="{94C4E4B5-1498-4E63-869F-76177D11A86B}" type="parTrans" cxnId="{C1D8AC7F-ABF2-4870-B69C-C41DF8728826}">
      <dgm:prSet/>
      <dgm:spPr/>
      <dgm:t>
        <a:bodyPr/>
        <a:lstStyle/>
        <a:p>
          <a:endParaRPr lang="pt-BR"/>
        </a:p>
      </dgm:t>
    </dgm:pt>
    <dgm:pt modelId="{3CB24857-69ED-426B-B333-7BE5A63644DC}" type="sibTrans" cxnId="{C1D8AC7F-ABF2-4870-B69C-C41DF8728826}">
      <dgm:prSet/>
      <dgm:spPr/>
      <dgm:t>
        <a:bodyPr/>
        <a:lstStyle/>
        <a:p>
          <a:endParaRPr lang="pt-BR"/>
        </a:p>
      </dgm:t>
    </dgm:pt>
    <dgm:pt modelId="{8D8A1C76-B98C-41F6-AF02-5D73C3782606}">
      <dgm:prSet/>
      <dgm:spPr/>
      <dgm:t>
        <a:bodyPr/>
        <a:lstStyle/>
        <a:p>
          <a:pPr rtl="0"/>
          <a:r>
            <a:rPr lang="pt-BR" smtClean="0"/>
            <a:t>Ferramenta de Gerência de Projeto</a:t>
          </a:r>
          <a:endParaRPr lang="pt-BR"/>
        </a:p>
      </dgm:t>
    </dgm:pt>
    <dgm:pt modelId="{D0293966-3BA9-4261-879D-FE9860841980}" type="parTrans" cxnId="{0570AED6-65B8-484B-A4BE-2D057D06672D}">
      <dgm:prSet/>
      <dgm:spPr/>
      <dgm:t>
        <a:bodyPr/>
        <a:lstStyle/>
        <a:p>
          <a:endParaRPr lang="pt-BR"/>
        </a:p>
      </dgm:t>
    </dgm:pt>
    <dgm:pt modelId="{A98D2D90-0CFB-4B82-B40E-16C7111C0A13}" type="sibTrans" cxnId="{0570AED6-65B8-484B-A4BE-2D057D06672D}">
      <dgm:prSet/>
      <dgm:spPr/>
      <dgm:t>
        <a:bodyPr/>
        <a:lstStyle/>
        <a:p>
          <a:endParaRPr lang="pt-BR"/>
        </a:p>
      </dgm:t>
    </dgm:pt>
    <dgm:pt modelId="{6A0E6C47-E72C-4ABB-A18F-41BB57A7F9F3}">
      <dgm:prSet/>
      <dgm:spPr/>
      <dgm:t>
        <a:bodyPr/>
        <a:lstStyle/>
        <a:p>
          <a:pPr rtl="0"/>
          <a:r>
            <a:rPr lang="pt-BR" smtClean="0"/>
            <a:t>Trello</a:t>
          </a:r>
          <a:endParaRPr lang="pt-BR"/>
        </a:p>
      </dgm:t>
    </dgm:pt>
    <dgm:pt modelId="{AAE61B48-4CF8-4899-8015-C4CECB78550B}" type="parTrans" cxnId="{25366B56-B452-4AC8-93BF-D6D42FB166FF}">
      <dgm:prSet/>
      <dgm:spPr/>
      <dgm:t>
        <a:bodyPr/>
        <a:lstStyle/>
        <a:p>
          <a:endParaRPr lang="pt-BR"/>
        </a:p>
      </dgm:t>
    </dgm:pt>
    <dgm:pt modelId="{C8D146EF-EEAC-4705-B33A-95FBACA1F115}" type="sibTrans" cxnId="{25366B56-B452-4AC8-93BF-D6D42FB166FF}">
      <dgm:prSet/>
      <dgm:spPr/>
      <dgm:t>
        <a:bodyPr/>
        <a:lstStyle/>
        <a:p>
          <a:endParaRPr lang="pt-BR"/>
        </a:p>
      </dgm:t>
    </dgm:pt>
    <dgm:pt modelId="{A9EB00BC-2DE8-4721-AC4D-41E6EBC6DF1B}">
      <dgm:prSet/>
      <dgm:spPr/>
      <dgm:t>
        <a:bodyPr/>
        <a:lstStyle/>
        <a:p>
          <a:pPr rtl="0"/>
          <a:r>
            <a:rPr lang="pt-BR" dirty="0" smtClean="0"/>
            <a:t>Metodologia de Gestão e Planejamento de Software</a:t>
          </a:r>
          <a:endParaRPr lang="pt-BR" dirty="0"/>
        </a:p>
      </dgm:t>
    </dgm:pt>
    <dgm:pt modelId="{BA586765-908F-406D-925F-F746810F4D11}" type="parTrans" cxnId="{32C0612A-207C-491F-A55F-853E2525FBC9}">
      <dgm:prSet/>
      <dgm:spPr/>
      <dgm:t>
        <a:bodyPr/>
        <a:lstStyle/>
        <a:p>
          <a:endParaRPr lang="pt-BR"/>
        </a:p>
      </dgm:t>
    </dgm:pt>
    <dgm:pt modelId="{4F405AD0-50BC-44B4-9C40-F0524BC37891}" type="sibTrans" cxnId="{32C0612A-207C-491F-A55F-853E2525FBC9}">
      <dgm:prSet/>
      <dgm:spPr/>
      <dgm:t>
        <a:bodyPr/>
        <a:lstStyle/>
        <a:p>
          <a:endParaRPr lang="pt-BR"/>
        </a:p>
      </dgm:t>
    </dgm:pt>
    <dgm:pt modelId="{A252A68A-8882-41E5-8B40-9BD8398481D9}">
      <dgm:prSet/>
      <dgm:spPr/>
      <dgm:t>
        <a:bodyPr/>
        <a:lstStyle/>
        <a:p>
          <a:pPr rtl="0"/>
          <a:r>
            <a:rPr lang="pt-BR" smtClean="0"/>
            <a:t>Scrum</a:t>
          </a:r>
          <a:endParaRPr lang="pt-BR"/>
        </a:p>
      </dgm:t>
    </dgm:pt>
    <dgm:pt modelId="{E9E65B90-0393-4EFB-8548-E57A8B78D8D6}" type="parTrans" cxnId="{BD2395F4-CA6A-4496-B20A-1903278DE44E}">
      <dgm:prSet/>
      <dgm:spPr/>
      <dgm:t>
        <a:bodyPr/>
        <a:lstStyle/>
        <a:p>
          <a:endParaRPr lang="pt-BR"/>
        </a:p>
      </dgm:t>
    </dgm:pt>
    <dgm:pt modelId="{00141E9C-9D75-4F70-B8E5-FC22F95B8C1B}" type="sibTrans" cxnId="{BD2395F4-CA6A-4496-B20A-1903278DE44E}">
      <dgm:prSet/>
      <dgm:spPr/>
      <dgm:t>
        <a:bodyPr/>
        <a:lstStyle/>
        <a:p>
          <a:endParaRPr lang="pt-BR"/>
        </a:p>
      </dgm:t>
    </dgm:pt>
    <dgm:pt modelId="{230204D9-2728-4509-87F7-43C53ADCDAA8}" type="pres">
      <dgm:prSet presAssocID="{9CFEBD65-C660-4666-A198-62AACE3E10F4}" presName="Name0" presStyleCnt="0">
        <dgm:presLayoutVars>
          <dgm:dir/>
          <dgm:animLvl val="lvl"/>
          <dgm:resizeHandles val="exact"/>
        </dgm:presLayoutVars>
      </dgm:prSet>
      <dgm:spPr/>
    </dgm:pt>
    <dgm:pt modelId="{38910541-F07B-4EF3-8091-C929D3D58885}" type="pres">
      <dgm:prSet presAssocID="{CEE6C9F3-CDD6-406D-A7B5-AB1173F9E71F}" presName="linNode" presStyleCnt="0"/>
      <dgm:spPr/>
    </dgm:pt>
    <dgm:pt modelId="{C3E0C3BD-CAB8-484C-A5B9-98C982987EB5}" type="pres">
      <dgm:prSet presAssocID="{CEE6C9F3-CDD6-406D-A7B5-AB1173F9E71F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CDF1A7A7-25A8-4AC1-8E81-5624400BFB93}" type="pres">
      <dgm:prSet presAssocID="{CEE6C9F3-CDD6-406D-A7B5-AB1173F9E71F}" presName="descendantText" presStyleLbl="alignAccFollowNode1" presStyleIdx="0" presStyleCnt="3">
        <dgm:presLayoutVars>
          <dgm:bulletEnabled val="1"/>
        </dgm:presLayoutVars>
      </dgm:prSet>
      <dgm:spPr/>
    </dgm:pt>
    <dgm:pt modelId="{724FD225-5F77-46E1-BB1E-D3B7A2A72D53}" type="pres">
      <dgm:prSet presAssocID="{C47D1BA7-A296-4040-8624-6A59AD21BBB3}" presName="sp" presStyleCnt="0"/>
      <dgm:spPr/>
    </dgm:pt>
    <dgm:pt modelId="{D5BA1EDE-6E85-4004-855A-C2F7AD4176A7}" type="pres">
      <dgm:prSet presAssocID="{8D8A1C76-B98C-41F6-AF02-5D73C3782606}" presName="linNode" presStyleCnt="0"/>
      <dgm:spPr/>
    </dgm:pt>
    <dgm:pt modelId="{3F71F501-2752-4F2F-B21E-5038BC3A5FF7}" type="pres">
      <dgm:prSet presAssocID="{8D8A1C76-B98C-41F6-AF02-5D73C3782606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2113D82A-4FCA-4FF8-871F-1371CC9B9C35}" type="pres">
      <dgm:prSet presAssocID="{8D8A1C76-B98C-41F6-AF02-5D73C3782606}" presName="descendantText" presStyleLbl="alignAccFollowNode1" presStyleIdx="1" presStyleCnt="3">
        <dgm:presLayoutVars>
          <dgm:bulletEnabled val="1"/>
        </dgm:presLayoutVars>
      </dgm:prSet>
      <dgm:spPr/>
    </dgm:pt>
    <dgm:pt modelId="{4595A6F4-34FB-4263-B004-964AF1E69DA5}" type="pres">
      <dgm:prSet presAssocID="{A98D2D90-0CFB-4B82-B40E-16C7111C0A13}" presName="sp" presStyleCnt="0"/>
      <dgm:spPr/>
    </dgm:pt>
    <dgm:pt modelId="{F4423EA1-4362-477F-BC81-F923AF7DCEE2}" type="pres">
      <dgm:prSet presAssocID="{A9EB00BC-2DE8-4721-AC4D-41E6EBC6DF1B}" presName="linNode" presStyleCnt="0"/>
      <dgm:spPr/>
    </dgm:pt>
    <dgm:pt modelId="{5C5E7975-5288-4BF1-963C-FEDBD1FC4C2D}" type="pres">
      <dgm:prSet presAssocID="{A9EB00BC-2DE8-4721-AC4D-41E6EBC6DF1B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B39B96A6-A88B-4297-B12D-3D7BDBC49D22}" type="pres">
      <dgm:prSet presAssocID="{A9EB00BC-2DE8-4721-AC4D-41E6EBC6DF1B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BDFBD8A2-3DB0-483D-B681-3FA59433B9E3}" type="presOf" srcId="{CCB6D734-4476-450E-B0AB-59B8DB7B116A}" destId="{CDF1A7A7-25A8-4AC1-8E81-5624400BFB93}" srcOrd="0" destOrd="0" presId="urn:microsoft.com/office/officeart/2005/8/layout/vList5"/>
    <dgm:cxn modelId="{3BA9DCB5-A0A1-4870-BECD-8403BAD60A85}" type="presOf" srcId="{A252A68A-8882-41E5-8B40-9BD8398481D9}" destId="{B39B96A6-A88B-4297-B12D-3D7BDBC49D22}" srcOrd="0" destOrd="0" presId="urn:microsoft.com/office/officeart/2005/8/layout/vList5"/>
    <dgm:cxn modelId="{BD2395F4-CA6A-4496-B20A-1903278DE44E}" srcId="{A9EB00BC-2DE8-4721-AC4D-41E6EBC6DF1B}" destId="{A252A68A-8882-41E5-8B40-9BD8398481D9}" srcOrd="0" destOrd="0" parTransId="{E9E65B90-0393-4EFB-8548-E57A8B78D8D6}" sibTransId="{00141E9C-9D75-4F70-B8E5-FC22F95B8C1B}"/>
    <dgm:cxn modelId="{4CD9941E-CD5C-43EA-A004-7526AFD9D15F}" type="presOf" srcId="{9CFEBD65-C660-4666-A198-62AACE3E10F4}" destId="{230204D9-2728-4509-87F7-43C53ADCDAA8}" srcOrd="0" destOrd="0" presId="urn:microsoft.com/office/officeart/2005/8/layout/vList5"/>
    <dgm:cxn modelId="{C1D8AC7F-ABF2-4870-B69C-C41DF8728826}" srcId="{CEE6C9F3-CDD6-406D-A7B5-AB1173F9E71F}" destId="{CCB6D734-4476-450E-B0AB-59B8DB7B116A}" srcOrd="0" destOrd="0" parTransId="{94C4E4B5-1498-4E63-869F-76177D11A86B}" sibTransId="{3CB24857-69ED-426B-B333-7BE5A63644DC}"/>
    <dgm:cxn modelId="{0570AED6-65B8-484B-A4BE-2D057D06672D}" srcId="{9CFEBD65-C660-4666-A198-62AACE3E10F4}" destId="{8D8A1C76-B98C-41F6-AF02-5D73C3782606}" srcOrd="1" destOrd="0" parTransId="{D0293966-3BA9-4261-879D-FE9860841980}" sibTransId="{A98D2D90-0CFB-4B82-B40E-16C7111C0A13}"/>
    <dgm:cxn modelId="{E11763B9-1A59-4871-8626-19600754549F}" type="presOf" srcId="{A9EB00BC-2DE8-4721-AC4D-41E6EBC6DF1B}" destId="{5C5E7975-5288-4BF1-963C-FEDBD1FC4C2D}" srcOrd="0" destOrd="0" presId="urn:microsoft.com/office/officeart/2005/8/layout/vList5"/>
    <dgm:cxn modelId="{BF5065F1-88D6-4EA4-9E00-C8741E66DF74}" type="presOf" srcId="{6A0E6C47-E72C-4ABB-A18F-41BB57A7F9F3}" destId="{2113D82A-4FCA-4FF8-871F-1371CC9B9C35}" srcOrd="0" destOrd="0" presId="urn:microsoft.com/office/officeart/2005/8/layout/vList5"/>
    <dgm:cxn modelId="{32C0612A-207C-491F-A55F-853E2525FBC9}" srcId="{9CFEBD65-C660-4666-A198-62AACE3E10F4}" destId="{A9EB00BC-2DE8-4721-AC4D-41E6EBC6DF1B}" srcOrd="2" destOrd="0" parTransId="{BA586765-908F-406D-925F-F746810F4D11}" sibTransId="{4F405AD0-50BC-44B4-9C40-F0524BC37891}"/>
    <dgm:cxn modelId="{36D1675A-4FB9-4FA0-8D35-CD23198BA612}" type="presOf" srcId="{8D8A1C76-B98C-41F6-AF02-5D73C3782606}" destId="{3F71F501-2752-4F2F-B21E-5038BC3A5FF7}" srcOrd="0" destOrd="0" presId="urn:microsoft.com/office/officeart/2005/8/layout/vList5"/>
    <dgm:cxn modelId="{CE63CA2C-6927-4C55-9BA1-D2A3278C830C}" type="presOf" srcId="{CEE6C9F3-CDD6-406D-A7B5-AB1173F9E71F}" destId="{C3E0C3BD-CAB8-484C-A5B9-98C982987EB5}" srcOrd="0" destOrd="0" presId="urn:microsoft.com/office/officeart/2005/8/layout/vList5"/>
    <dgm:cxn modelId="{D7DF532A-C492-4E36-9562-FE7BA3651571}" srcId="{9CFEBD65-C660-4666-A198-62AACE3E10F4}" destId="{CEE6C9F3-CDD6-406D-A7B5-AB1173F9E71F}" srcOrd="0" destOrd="0" parTransId="{6CC3D162-850E-4A0E-819D-B274A9AE8B78}" sibTransId="{C47D1BA7-A296-4040-8624-6A59AD21BBB3}"/>
    <dgm:cxn modelId="{25366B56-B452-4AC8-93BF-D6D42FB166FF}" srcId="{8D8A1C76-B98C-41F6-AF02-5D73C3782606}" destId="{6A0E6C47-E72C-4ABB-A18F-41BB57A7F9F3}" srcOrd="0" destOrd="0" parTransId="{AAE61B48-4CF8-4899-8015-C4CECB78550B}" sibTransId="{C8D146EF-EEAC-4705-B33A-95FBACA1F115}"/>
    <dgm:cxn modelId="{462D390E-FEFF-4166-ADA9-5DBA472A4B27}" type="presParOf" srcId="{230204D9-2728-4509-87F7-43C53ADCDAA8}" destId="{38910541-F07B-4EF3-8091-C929D3D58885}" srcOrd="0" destOrd="0" presId="urn:microsoft.com/office/officeart/2005/8/layout/vList5"/>
    <dgm:cxn modelId="{E3BA619B-531E-4565-8D3D-46AC6AF6D60C}" type="presParOf" srcId="{38910541-F07B-4EF3-8091-C929D3D58885}" destId="{C3E0C3BD-CAB8-484C-A5B9-98C982987EB5}" srcOrd="0" destOrd="0" presId="urn:microsoft.com/office/officeart/2005/8/layout/vList5"/>
    <dgm:cxn modelId="{CB992BFA-9978-40A0-A4F9-BBED9540753A}" type="presParOf" srcId="{38910541-F07B-4EF3-8091-C929D3D58885}" destId="{CDF1A7A7-25A8-4AC1-8E81-5624400BFB93}" srcOrd="1" destOrd="0" presId="urn:microsoft.com/office/officeart/2005/8/layout/vList5"/>
    <dgm:cxn modelId="{0A8FEAD9-0645-419D-830C-218E5BEB8F7D}" type="presParOf" srcId="{230204D9-2728-4509-87F7-43C53ADCDAA8}" destId="{724FD225-5F77-46E1-BB1E-D3B7A2A72D53}" srcOrd="1" destOrd="0" presId="urn:microsoft.com/office/officeart/2005/8/layout/vList5"/>
    <dgm:cxn modelId="{69EFEB00-0094-4362-9803-629506915FE6}" type="presParOf" srcId="{230204D9-2728-4509-87F7-43C53ADCDAA8}" destId="{D5BA1EDE-6E85-4004-855A-C2F7AD4176A7}" srcOrd="2" destOrd="0" presId="urn:microsoft.com/office/officeart/2005/8/layout/vList5"/>
    <dgm:cxn modelId="{9B7D0019-8D5D-4F33-A7ED-50C9AA2E00E3}" type="presParOf" srcId="{D5BA1EDE-6E85-4004-855A-C2F7AD4176A7}" destId="{3F71F501-2752-4F2F-B21E-5038BC3A5FF7}" srcOrd="0" destOrd="0" presId="urn:microsoft.com/office/officeart/2005/8/layout/vList5"/>
    <dgm:cxn modelId="{6CED73AA-5A29-42FA-89EF-0580761F7D4F}" type="presParOf" srcId="{D5BA1EDE-6E85-4004-855A-C2F7AD4176A7}" destId="{2113D82A-4FCA-4FF8-871F-1371CC9B9C35}" srcOrd="1" destOrd="0" presId="urn:microsoft.com/office/officeart/2005/8/layout/vList5"/>
    <dgm:cxn modelId="{4B5687B6-2A57-4F3B-9052-F2615964D8EC}" type="presParOf" srcId="{230204D9-2728-4509-87F7-43C53ADCDAA8}" destId="{4595A6F4-34FB-4263-B004-964AF1E69DA5}" srcOrd="3" destOrd="0" presId="urn:microsoft.com/office/officeart/2005/8/layout/vList5"/>
    <dgm:cxn modelId="{ED7F9D1A-DDA7-46BB-B0AE-E6D02E7577E8}" type="presParOf" srcId="{230204D9-2728-4509-87F7-43C53ADCDAA8}" destId="{F4423EA1-4362-477F-BC81-F923AF7DCEE2}" srcOrd="4" destOrd="0" presId="urn:microsoft.com/office/officeart/2005/8/layout/vList5"/>
    <dgm:cxn modelId="{5C7163A3-D171-484A-AA5D-CC16535D309F}" type="presParOf" srcId="{F4423EA1-4362-477F-BC81-F923AF7DCEE2}" destId="{5C5E7975-5288-4BF1-963C-FEDBD1FC4C2D}" srcOrd="0" destOrd="0" presId="urn:microsoft.com/office/officeart/2005/8/layout/vList5"/>
    <dgm:cxn modelId="{FC2B2C99-0AA2-44C1-8FE5-05EA4268BAFA}" type="presParOf" srcId="{F4423EA1-4362-477F-BC81-F923AF7DCEE2}" destId="{B39B96A6-A88B-4297-B12D-3D7BDBC49D2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19FE167E-A86F-406E-AFA1-EF2808FF1C0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4F955125-E225-47C5-A399-04A01DC4FB23}">
      <dgm:prSet custT="1"/>
      <dgm:spPr/>
      <dgm:t>
        <a:bodyPr/>
        <a:lstStyle/>
        <a:p>
          <a:pPr algn="ctr" rtl="0"/>
          <a:r>
            <a:rPr lang="pt-BR" sz="4600" dirty="0" smtClean="0"/>
            <a:t>Requisitos não funcionais</a:t>
          </a:r>
          <a:endParaRPr lang="pt-BR" sz="4600" dirty="0"/>
        </a:p>
      </dgm:t>
    </dgm:pt>
    <dgm:pt modelId="{17ED1833-F412-4AAF-A453-238E287B647F}" type="parTrans" cxnId="{C4FFE915-1172-4B77-B982-AD6391385A1E}">
      <dgm:prSet/>
      <dgm:spPr/>
      <dgm:t>
        <a:bodyPr/>
        <a:lstStyle/>
        <a:p>
          <a:endParaRPr lang="pt-BR"/>
        </a:p>
      </dgm:t>
    </dgm:pt>
    <dgm:pt modelId="{25B0F129-C45D-4DD5-8F05-0DBB0525C6F2}" type="sibTrans" cxnId="{C4FFE915-1172-4B77-B982-AD6391385A1E}">
      <dgm:prSet/>
      <dgm:spPr/>
      <dgm:t>
        <a:bodyPr/>
        <a:lstStyle/>
        <a:p>
          <a:endParaRPr lang="pt-BR"/>
        </a:p>
      </dgm:t>
    </dgm:pt>
    <dgm:pt modelId="{3DD04726-31E1-448D-ABBA-670C39944C61}" type="pres">
      <dgm:prSet presAssocID="{19FE167E-A86F-406E-AFA1-EF2808FF1C0E}" presName="linear" presStyleCnt="0">
        <dgm:presLayoutVars>
          <dgm:animLvl val="lvl"/>
          <dgm:resizeHandles val="exact"/>
        </dgm:presLayoutVars>
      </dgm:prSet>
      <dgm:spPr/>
    </dgm:pt>
    <dgm:pt modelId="{0A16D441-AE4D-43BF-9930-5A21F6E56159}" type="pres">
      <dgm:prSet presAssocID="{4F955125-E225-47C5-A399-04A01DC4FB23}" presName="parentText" presStyleLbl="node1" presStyleIdx="0" presStyleCnt="1" custLinFactNeighborX="-7407" custLinFactNeighborY="22202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C4FFE915-1172-4B77-B982-AD6391385A1E}" srcId="{19FE167E-A86F-406E-AFA1-EF2808FF1C0E}" destId="{4F955125-E225-47C5-A399-04A01DC4FB23}" srcOrd="0" destOrd="0" parTransId="{17ED1833-F412-4AAF-A453-238E287B647F}" sibTransId="{25B0F129-C45D-4DD5-8F05-0DBB0525C6F2}"/>
    <dgm:cxn modelId="{D1541DB4-D97C-47DC-A616-D25D597C61D0}" type="presOf" srcId="{19FE167E-A86F-406E-AFA1-EF2808FF1C0E}" destId="{3DD04726-31E1-448D-ABBA-670C39944C61}" srcOrd="0" destOrd="0" presId="urn:microsoft.com/office/officeart/2005/8/layout/vList2"/>
    <dgm:cxn modelId="{147576C8-D43F-4CE3-8683-B60FD3FF8BFF}" type="presOf" srcId="{4F955125-E225-47C5-A399-04A01DC4FB23}" destId="{0A16D441-AE4D-43BF-9930-5A21F6E56159}" srcOrd="0" destOrd="0" presId="urn:microsoft.com/office/officeart/2005/8/layout/vList2"/>
    <dgm:cxn modelId="{7E04D833-8B3C-4E0D-BDDB-80E96468C82B}" type="presParOf" srcId="{3DD04726-31E1-448D-ABBA-670C39944C61}" destId="{0A16D441-AE4D-43BF-9930-5A21F6E5615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6DE898C6-AD3C-4BCA-8C52-52A06F9B6D2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495CA32E-BE2B-423D-B057-94AF0D543AF1}">
      <dgm:prSet/>
      <dgm:spPr/>
      <dgm:t>
        <a:bodyPr/>
        <a:lstStyle/>
        <a:p>
          <a:pPr rtl="0"/>
          <a:r>
            <a:rPr lang="pt-BR" dirty="0" smtClean="0"/>
            <a:t>Desempenho</a:t>
          </a:r>
          <a:endParaRPr lang="pt-BR" dirty="0"/>
        </a:p>
      </dgm:t>
    </dgm:pt>
    <dgm:pt modelId="{761B2873-DE46-4FFB-8C51-4FE513A43D2E}" type="parTrans" cxnId="{72C82635-4CD6-44D7-AE90-9BAEB7FC3F70}">
      <dgm:prSet/>
      <dgm:spPr/>
      <dgm:t>
        <a:bodyPr/>
        <a:lstStyle/>
        <a:p>
          <a:endParaRPr lang="pt-BR"/>
        </a:p>
      </dgm:t>
    </dgm:pt>
    <dgm:pt modelId="{21B410A2-3853-4332-B621-01BB2BDD3BA1}" type="sibTrans" cxnId="{72C82635-4CD6-44D7-AE90-9BAEB7FC3F70}">
      <dgm:prSet/>
      <dgm:spPr/>
      <dgm:t>
        <a:bodyPr/>
        <a:lstStyle/>
        <a:p>
          <a:endParaRPr lang="pt-BR"/>
        </a:p>
      </dgm:t>
    </dgm:pt>
    <dgm:pt modelId="{63288D04-B90F-4033-B7DA-237F69F1AD64}">
      <dgm:prSet/>
      <dgm:spPr/>
      <dgm:t>
        <a:bodyPr/>
        <a:lstStyle/>
        <a:p>
          <a:pPr rtl="0"/>
          <a:r>
            <a:rPr lang="pt-BR" dirty="0" smtClean="0"/>
            <a:t>Estabilidade</a:t>
          </a:r>
          <a:endParaRPr lang="pt-BR" dirty="0"/>
        </a:p>
      </dgm:t>
    </dgm:pt>
    <dgm:pt modelId="{0BD2F522-2AD0-4380-BDFD-41F19DB2D8E3}" type="parTrans" cxnId="{96476046-61BB-42D5-926E-0CB8B80416CF}">
      <dgm:prSet/>
      <dgm:spPr/>
      <dgm:t>
        <a:bodyPr/>
        <a:lstStyle/>
        <a:p>
          <a:endParaRPr lang="pt-BR"/>
        </a:p>
      </dgm:t>
    </dgm:pt>
    <dgm:pt modelId="{19EAF6FF-E930-4B7D-865E-5146F46E30B5}" type="sibTrans" cxnId="{96476046-61BB-42D5-926E-0CB8B80416CF}">
      <dgm:prSet/>
      <dgm:spPr/>
      <dgm:t>
        <a:bodyPr/>
        <a:lstStyle/>
        <a:p>
          <a:endParaRPr lang="pt-BR"/>
        </a:p>
      </dgm:t>
    </dgm:pt>
    <dgm:pt modelId="{86795A8C-916F-4E5B-BB5D-AEFB36689954}">
      <dgm:prSet/>
      <dgm:spPr/>
      <dgm:t>
        <a:bodyPr/>
        <a:lstStyle/>
        <a:p>
          <a:pPr rtl="0"/>
          <a:r>
            <a:rPr lang="pt-BR" dirty="0" smtClean="0"/>
            <a:t>Confiabilidade</a:t>
          </a:r>
          <a:endParaRPr lang="pt-BR" dirty="0"/>
        </a:p>
      </dgm:t>
    </dgm:pt>
    <dgm:pt modelId="{75A40686-958E-4424-8A4C-467B519EF15A}" type="parTrans" cxnId="{0FEB6BB0-BC5F-41D5-84C4-2918F7939F0F}">
      <dgm:prSet/>
      <dgm:spPr/>
      <dgm:t>
        <a:bodyPr/>
        <a:lstStyle/>
        <a:p>
          <a:endParaRPr lang="pt-BR"/>
        </a:p>
      </dgm:t>
    </dgm:pt>
    <dgm:pt modelId="{E0B47676-249B-4CB5-A936-19F91538B787}" type="sibTrans" cxnId="{0FEB6BB0-BC5F-41D5-84C4-2918F7939F0F}">
      <dgm:prSet/>
      <dgm:spPr/>
      <dgm:t>
        <a:bodyPr/>
        <a:lstStyle/>
        <a:p>
          <a:endParaRPr lang="pt-BR"/>
        </a:p>
      </dgm:t>
    </dgm:pt>
    <dgm:pt modelId="{C717A0C7-6669-460D-A0C8-8294618C5202}">
      <dgm:prSet/>
      <dgm:spPr/>
      <dgm:t>
        <a:bodyPr/>
        <a:lstStyle/>
        <a:p>
          <a:pPr rtl="0"/>
          <a:r>
            <a:rPr lang="pt-BR" dirty="0" smtClean="0"/>
            <a:t>Usabilidade</a:t>
          </a:r>
          <a:endParaRPr lang="pt-BR" dirty="0"/>
        </a:p>
      </dgm:t>
    </dgm:pt>
    <dgm:pt modelId="{37FD9F6C-432A-4922-A8FD-08B4FEA78F9E}" type="parTrans" cxnId="{BFAB265F-BCB9-46A4-ABEF-BFECC707F9B6}">
      <dgm:prSet/>
      <dgm:spPr/>
      <dgm:t>
        <a:bodyPr/>
        <a:lstStyle/>
        <a:p>
          <a:endParaRPr lang="pt-BR"/>
        </a:p>
      </dgm:t>
    </dgm:pt>
    <dgm:pt modelId="{CD87212E-5E1F-44CC-AE78-15AAF9A753AB}" type="sibTrans" cxnId="{BFAB265F-BCB9-46A4-ABEF-BFECC707F9B6}">
      <dgm:prSet/>
      <dgm:spPr/>
      <dgm:t>
        <a:bodyPr/>
        <a:lstStyle/>
        <a:p>
          <a:endParaRPr lang="pt-BR"/>
        </a:p>
      </dgm:t>
    </dgm:pt>
    <dgm:pt modelId="{173C5FEB-F64B-4495-8F87-8D0583913BBA}" type="pres">
      <dgm:prSet presAssocID="{6DE898C6-AD3C-4BCA-8C52-52A06F9B6D2A}" presName="linear" presStyleCnt="0">
        <dgm:presLayoutVars>
          <dgm:animLvl val="lvl"/>
          <dgm:resizeHandles val="exact"/>
        </dgm:presLayoutVars>
      </dgm:prSet>
      <dgm:spPr/>
    </dgm:pt>
    <dgm:pt modelId="{3D6E2FE1-3474-4AF8-8FD1-332B923BAB40}" type="pres">
      <dgm:prSet presAssocID="{495CA32E-BE2B-423D-B057-94AF0D543AF1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9E662C6-809C-4D24-AA4C-79E2CFA540AB}" type="pres">
      <dgm:prSet presAssocID="{21B410A2-3853-4332-B621-01BB2BDD3BA1}" presName="spacer" presStyleCnt="0"/>
      <dgm:spPr/>
    </dgm:pt>
    <dgm:pt modelId="{E969251C-65BF-407C-930A-E9C777CA354F}" type="pres">
      <dgm:prSet presAssocID="{63288D04-B90F-4033-B7DA-237F69F1AD64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B270F9B-60C4-4290-98A0-D43A84B99C7B}" type="pres">
      <dgm:prSet presAssocID="{19EAF6FF-E930-4B7D-865E-5146F46E30B5}" presName="spacer" presStyleCnt="0"/>
      <dgm:spPr/>
    </dgm:pt>
    <dgm:pt modelId="{FD64E8C8-08B9-4F4D-8D78-EE307FC69F4C}" type="pres">
      <dgm:prSet presAssocID="{86795A8C-916F-4E5B-BB5D-AEFB36689954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53DAA39-5C80-4CEE-A705-1980643143E5}" type="pres">
      <dgm:prSet presAssocID="{E0B47676-249B-4CB5-A936-19F91538B787}" presName="spacer" presStyleCnt="0"/>
      <dgm:spPr/>
    </dgm:pt>
    <dgm:pt modelId="{1451E72E-7E79-4CCF-AF56-45B883E536AF}" type="pres">
      <dgm:prSet presAssocID="{C717A0C7-6669-460D-A0C8-8294618C5202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F998B160-BDD4-4C35-839A-00404FD8CED5}" type="presOf" srcId="{495CA32E-BE2B-423D-B057-94AF0D543AF1}" destId="{3D6E2FE1-3474-4AF8-8FD1-332B923BAB40}" srcOrd="0" destOrd="0" presId="urn:microsoft.com/office/officeart/2005/8/layout/vList2"/>
    <dgm:cxn modelId="{C5384920-0AB3-40DB-A96C-A8B92BA11990}" type="presOf" srcId="{C717A0C7-6669-460D-A0C8-8294618C5202}" destId="{1451E72E-7E79-4CCF-AF56-45B883E536AF}" srcOrd="0" destOrd="0" presId="urn:microsoft.com/office/officeart/2005/8/layout/vList2"/>
    <dgm:cxn modelId="{0FEB6BB0-BC5F-41D5-84C4-2918F7939F0F}" srcId="{6DE898C6-AD3C-4BCA-8C52-52A06F9B6D2A}" destId="{86795A8C-916F-4E5B-BB5D-AEFB36689954}" srcOrd="2" destOrd="0" parTransId="{75A40686-958E-4424-8A4C-467B519EF15A}" sibTransId="{E0B47676-249B-4CB5-A936-19F91538B787}"/>
    <dgm:cxn modelId="{BFAB265F-BCB9-46A4-ABEF-BFECC707F9B6}" srcId="{6DE898C6-AD3C-4BCA-8C52-52A06F9B6D2A}" destId="{C717A0C7-6669-460D-A0C8-8294618C5202}" srcOrd="3" destOrd="0" parTransId="{37FD9F6C-432A-4922-A8FD-08B4FEA78F9E}" sibTransId="{CD87212E-5E1F-44CC-AE78-15AAF9A753AB}"/>
    <dgm:cxn modelId="{BC69CF22-95E2-450D-B648-5ABDFE6E68FF}" type="presOf" srcId="{86795A8C-916F-4E5B-BB5D-AEFB36689954}" destId="{FD64E8C8-08B9-4F4D-8D78-EE307FC69F4C}" srcOrd="0" destOrd="0" presId="urn:microsoft.com/office/officeart/2005/8/layout/vList2"/>
    <dgm:cxn modelId="{B3FD1777-EFF8-4FD6-B80F-F45F5A60653E}" type="presOf" srcId="{63288D04-B90F-4033-B7DA-237F69F1AD64}" destId="{E969251C-65BF-407C-930A-E9C777CA354F}" srcOrd="0" destOrd="0" presId="urn:microsoft.com/office/officeart/2005/8/layout/vList2"/>
    <dgm:cxn modelId="{72C82635-4CD6-44D7-AE90-9BAEB7FC3F70}" srcId="{6DE898C6-AD3C-4BCA-8C52-52A06F9B6D2A}" destId="{495CA32E-BE2B-423D-B057-94AF0D543AF1}" srcOrd="0" destOrd="0" parTransId="{761B2873-DE46-4FFB-8C51-4FE513A43D2E}" sibTransId="{21B410A2-3853-4332-B621-01BB2BDD3BA1}"/>
    <dgm:cxn modelId="{96476046-61BB-42D5-926E-0CB8B80416CF}" srcId="{6DE898C6-AD3C-4BCA-8C52-52A06F9B6D2A}" destId="{63288D04-B90F-4033-B7DA-237F69F1AD64}" srcOrd="1" destOrd="0" parTransId="{0BD2F522-2AD0-4380-BDFD-41F19DB2D8E3}" sibTransId="{19EAF6FF-E930-4B7D-865E-5146F46E30B5}"/>
    <dgm:cxn modelId="{D76C95CB-88E4-48E3-B622-E025932B4D64}" type="presOf" srcId="{6DE898C6-AD3C-4BCA-8C52-52A06F9B6D2A}" destId="{173C5FEB-F64B-4495-8F87-8D0583913BBA}" srcOrd="0" destOrd="0" presId="urn:microsoft.com/office/officeart/2005/8/layout/vList2"/>
    <dgm:cxn modelId="{2AC05F1D-7ED2-4478-8F1A-8CC2255096C4}" type="presParOf" srcId="{173C5FEB-F64B-4495-8F87-8D0583913BBA}" destId="{3D6E2FE1-3474-4AF8-8FD1-332B923BAB40}" srcOrd="0" destOrd="0" presId="urn:microsoft.com/office/officeart/2005/8/layout/vList2"/>
    <dgm:cxn modelId="{5688EFC7-FE9C-4AD4-A3A7-381A994618C6}" type="presParOf" srcId="{173C5FEB-F64B-4495-8F87-8D0583913BBA}" destId="{B9E662C6-809C-4D24-AA4C-79E2CFA540AB}" srcOrd="1" destOrd="0" presId="urn:microsoft.com/office/officeart/2005/8/layout/vList2"/>
    <dgm:cxn modelId="{DD5B5DE8-6918-452B-A917-231E72E8286E}" type="presParOf" srcId="{173C5FEB-F64B-4495-8F87-8D0583913BBA}" destId="{E969251C-65BF-407C-930A-E9C777CA354F}" srcOrd="2" destOrd="0" presId="urn:microsoft.com/office/officeart/2005/8/layout/vList2"/>
    <dgm:cxn modelId="{C290FD30-8488-4E12-B1B5-EC653F79B9D2}" type="presParOf" srcId="{173C5FEB-F64B-4495-8F87-8D0583913BBA}" destId="{AB270F9B-60C4-4290-98A0-D43A84B99C7B}" srcOrd="3" destOrd="0" presId="urn:microsoft.com/office/officeart/2005/8/layout/vList2"/>
    <dgm:cxn modelId="{4335A3F8-0B87-45FC-91AF-C2DF2E9B5257}" type="presParOf" srcId="{173C5FEB-F64B-4495-8F87-8D0583913BBA}" destId="{FD64E8C8-08B9-4F4D-8D78-EE307FC69F4C}" srcOrd="4" destOrd="0" presId="urn:microsoft.com/office/officeart/2005/8/layout/vList2"/>
    <dgm:cxn modelId="{35D84306-A4E2-4595-92F9-322A5CB6467D}" type="presParOf" srcId="{173C5FEB-F64B-4495-8F87-8D0583913BBA}" destId="{353DAA39-5C80-4CEE-A705-1980643143E5}" srcOrd="5" destOrd="0" presId="urn:microsoft.com/office/officeart/2005/8/layout/vList2"/>
    <dgm:cxn modelId="{56355D5D-05DC-4F5A-B8ED-4E4355A361DE}" type="presParOf" srcId="{173C5FEB-F64B-4495-8F87-8D0583913BBA}" destId="{1451E72E-7E79-4CCF-AF56-45B883E536A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19FE167E-A86F-406E-AFA1-EF2808FF1C0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4F955125-E225-47C5-A399-04A01DC4FB23}">
      <dgm:prSet custT="1"/>
      <dgm:spPr/>
      <dgm:t>
        <a:bodyPr/>
        <a:lstStyle/>
        <a:p>
          <a:pPr algn="ctr" rtl="0"/>
          <a:r>
            <a:rPr lang="pt-BR" sz="4600" dirty="0" smtClean="0"/>
            <a:t>Visão sistemica</a:t>
          </a:r>
          <a:endParaRPr lang="pt-BR" sz="4600" dirty="0"/>
        </a:p>
      </dgm:t>
    </dgm:pt>
    <dgm:pt modelId="{17ED1833-F412-4AAF-A453-238E287B647F}" type="parTrans" cxnId="{C4FFE915-1172-4B77-B982-AD6391385A1E}">
      <dgm:prSet/>
      <dgm:spPr/>
      <dgm:t>
        <a:bodyPr/>
        <a:lstStyle/>
        <a:p>
          <a:endParaRPr lang="pt-BR"/>
        </a:p>
      </dgm:t>
    </dgm:pt>
    <dgm:pt modelId="{25B0F129-C45D-4DD5-8F05-0DBB0525C6F2}" type="sibTrans" cxnId="{C4FFE915-1172-4B77-B982-AD6391385A1E}">
      <dgm:prSet/>
      <dgm:spPr/>
      <dgm:t>
        <a:bodyPr/>
        <a:lstStyle/>
        <a:p>
          <a:endParaRPr lang="pt-BR"/>
        </a:p>
      </dgm:t>
    </dgm:pt>
    <dgm:pt modelId="{3DD04726-31E1-448D-ABBA-670C39944C61}" type="pres">
      <dgm:prSet presAssocID="{19FE167E-A86F-406E-AFA1-EF2808FF1C0E}" presName="linear" presStyleCnt="0">
        <dgm:presLayoutVars>
          <dgm:animLvl val="lvl"/>
          <dgm:resizeHandles val="exact"/>
        </dgm:presLayoutVars>
      </dgm:prSet>
      <dgm:spPr/>
    </dgm:pt>
    <dgm:pt modelId="{0A16D441-AE4D-43BF-9930-5A21F6E56159}" type="pres">
      <dgm:prSet presAssocID="{4F955125-E225-47C5-A399-04A01DC4FB23}" presName="parentText" presStyleLbl="node1" presStyleIdx="0" presStyleCnt="1" custLinFactNeighborX="-7407" custLinFactNeighborY="22202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C4FFE915-1172-4B77-B982-AD6391385A1E}" srcId="{19FE167E-A86F-406E-AFA1-EF2808FF1C0E}" destId="{4F955125-E225-47C5-A399-04A01DC4FB23}" srcOrd="0" destOrd="0" parTransId="{17ED1833-F412-4AAF-A453-238E287B647F}" sibTransId="{25B0F129-C45D-4DD5-8F05-0DBB0525C6F2}"/>
    <dgm:cxn modelId="{27DC5910-FB3A-465A-A33B-B7E3C410A164}" type="presOf" srcId="{19FE167E-A86F-406E-AFA1-EF2808FF1C0E}" destId="{3DD04726-31E1-448D-ABBA-670C39944C61}" srcOrd="0" destOrd="0" presId="urn:microsoft.com/office/officeart/2005/8/layout/vList2"/>
    <dgm:cxn modelId="{DF7CA4CA-95C2-4B1A-BB05-5BD1621878AF}" type="presOf" srcId="{4F955125-E225-47C5-A399-04A01DC4FB23}" destId="{0A16D441-AE4D-43BF-9930-5A21F6E56159}" srcOrd="0" destOrd="0" presId="urn:microsoft.com/office/officeart/2005/8/layout/vList2"/>
    <dgm:cxn modelId="{BFBD318F-42C1-42DC-BECA-2BA0CFBF60C5}" type="presParOf" srcId="{3DD04726-31E1-448D-ABBA-670C39944C61}" destId="{0A16D441-AE4D-43BF-9930-5A21F6E5615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19FE167E-A86F-406E-AFA1-EF2808FF1C0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4F955125-E225-47C5-A399-04A01DC4FB23}">
      <dgm:prSet custT="1"/>
      <dgm:spPr/>
      <dgm:t>
        <a:bodyPr/>
        <a:lstStyle/>
        <a:p>
          <a:pPr algn="ctr" rtl="0"/>
          <a:r>
            <a:rPr lang="pt-BR" sz="4600" dirty="0" smtClean="0"/>
            <a:t>Visão de camadas</a:t>
          </a:r>
          <a:endParaRPr lang="pt-BR" sz="4600" dirty="0"/>
        </a:p>
      </dgm:t>
    </dgm:pt>
    <dgm:pt modelId="{17ED1833-F412-4AAF-A453-238E287B647F}" type="parTrans" cxnId="{C4FFE915-1172-4B77-B982-AD6391385A1E}">
      <dgm:prSet/>
      <dgm:spPr/>
      <dgm:t>
        <a:bodyPr/>
        <a:lstStyle/>
        <a:p>
          <a:endParaRPr lang="pt-BR"/>
        </a:p>
      </dgm:t>
    </dgm:pt>
    <dgm:pt modelId="{25B0F129-C45D-4DD5-8F05-0DBB0525C6F2}" type="sibTrans" cxnId="{C4FFE915-1172-4B77-B982-AD6391385A1E}">
      <dgm:prSet/>
      <dgm:spPr/>
      <dgm:t>
        <a:bodyPr/>
        <a:lstStyle/>
        <a:p>
          <a:endParaRPr lang="pt-BR"/>
        </a:p>
      </dgm:t>
    </dgm:pt>
    <dgm:pt modelId="{3DD04726-31E1-448D-ABBA-670C39944C61}" type="pres">
      <dgm:prSet presAssocID="{19FE167E-A86F-406E-AFA1-EF2808FF1C0E}" presName="linear" presStyleCnt="0">
        <dgm:presLayoutVars>
          <dgm:animLvl val="lvl"/>
          <dgm:resizeHandles val="exact"/>
        </dgm:presLayoutVars>
      </dgm:prSet>
      <dgm:spPr/>
    </dgm:pt>
    <dgm:pt modelId="{0A16D441-AE4D-43BF-9930-5A21F6E56159}" type="pres">
      <dgm:prSet presAssocID="{4F955125-E225-47C5-A399-04A01DC4FB23}" presName="parentText" presStyleLbl="node1" presStyleIdx="0" presStyleCnt="1" custLinFactNeighborX="-7407" custLinFactNeighborY="22202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C4FFE915-1172-4B77-B982-AD6391385A1E}" srcId="{19FE167E-A86F-406E-AFA1-EF2808FF1C0E}" destId="{4F955125-E225-47C5-A399-04A01DC4FB23}" srcOrd="0" destOrd="0" parTransId="{17ED1833-F412-4AAF-A453-238E287B647F}" sibTransId="{25B0F129-C45D-4DD5-8F05-0DBB0525C6F2}"/>
    <dgm:cxn modelId="{3E0DC459-1574-4247-8B12-26C66113667A}" type="presOf" srcId="{19FE167E-A86F-406E-AFA1-EF2808FF1C0E}" destId="{3DD04726-31E1-448D-ABBA-670C39944C61}" srcOrd="0" destOrd="0" presId="urn:microsoft.com/office/officeart/2005/8/layout/vList2"/>
    <dgm:cxn modelId="{80A66414-E35B-4B4E-9806-8E70A45D0039}" type="presOf" srcId="{4F955125-E225-47C5-A399-04A01DC4FB23}" destId="{0A16D441-AE4D-43BF-9930-5A21F6E56159}" srcOrd="0" destOrd="0" presId="urn:microsoft.com/office/officeart/2005/8/layout/vList2"/>
    <dgm:cxn modelId="{64F2C38D-4CEE-40F3-A837-CBE79DDB8023}" type="presParOf" srcId="{3DD04726-31E1-448D-ABBA-670C39944C61}" destId="{0A16D441-AE4D-43BF-9930-5A21F6E5615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882C7AFE-3EF9-4134-82AD-D802CF45EBDC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F08B5901-3D07-4B56-B369-AB708C1D426A}">
      <dgm:prSet/>
      <dgm:spPr/>
      <dgm:t>
        <a:bodyPr/>
        <a:lstStyle/>
        <a:p>
          <a:pPr rtl="0"/>
          <a:r>
            <a:rPr lang="pt-BR" dirty="0" smtClean="0"/>
            <a:t>Cliente</a:t>
          </a:r>
          <a:endParaRPr lang="pt-BR" dirty="0"/>
        </a:p>
      </dgm:t>
    </dgm:pt>
    <dgm:pt modelId="{72A9AE16-F471-4694-AB72-3E54039BCDB8}" type="parTrans" cxnId="{534EA7D3-0389-4651-925B-E50BAA15E0E1}">
      <dgm:prSet/>
      <dgm:spPr/>
      <dgm:t>
        <a:bodyPr/>
        <a:lstStyle/>
        <a:p>
          <a:endParaRPr lang="pt-BR"/>
        </a:p>
      </dgm:t>
    </dgm:pt>
    <dgm:pt modelId="{804ED192-2B76-459F-826B-B9A211ED88A6}" type="sibTrans" cxnId="{534EA7D3-0389-4651-925B-E50BAA15E0E1}">
      <dgm:prSet/>
      <dgm:spPr/>
      <dgm:t>
        <a:bodyPr/>
        <a:lstStyle/>
        <a:p>
          <a:endParaRPr lang="pt-BR"/>
        </a:p>
      </dgm:t>
    </dgm:pt>
    <dgm:pt modelId="{52DF5546-D263-4EA2-B30B-0BBAA1F4F7A3}">
      <dgm:prSet/>
      <dgm:spPr/>
      <dgm:t>
        <a:bodyPr/>
        <a:lstStyle/>
        <a:p>
          <a:pPr rtl="0"/>
          <a:r>
            <a:rPr lang="pt-BR" dirty="0" smtClean="0"/>
            <a:t>Cliente</a:t>
          </a:r>
          <a:endParaRPr lang="pt-BR" dirty="0"/>
        </a:p>
      </dgm:t>
    </dgm:pt>
    <dgm:pt modelId="{16808A88-2AC6-44B7-ADF4-A71A85D5A443}" type="parTrans" cxnId="{FB609540-8594-4574-9423-ED0CE29184E7}">
      <dgm:prSet/>
      <dgm:spPr/>
      <dgm:t>
        <a:bodyPr/>
        <a:lstStyle/>
        <a:p>
          <a:endParaRPr lang="pt-BR"/>
        </a:p>
      </dgm:t>
    </dgm:pt>
    <dgm:pt modelId="{7AC6675C-1BBB-4EBB-9BE4-2A1A0A4AA4BF}" type="sibTrans" cxnId="{FB609540-8594-4574-9423-ED0CE29184E7}">
      <dgm:prSet/>
      <dgm:spPr/>
      <dgm:t>
        <a:bodyPr/>
        <a:lstStyle/>
        <a:p>
          <a:endParaRPr lang="pt-BR"/>
        </a:p>
      </dgm:t>
    </dgm:pt>
    <dgm:pt modelId="{47B6C001-D363-4EEC-8635-DD1FC80CEFF2}">
      <dgm:prSet/>
      <dgm:spPr/>
      <dgm:t>
        <a:bodyPr/>
        <a:lstStyle/>
        <a:p>
          <a:pPr rtl="0"/>
          <a:r>
            <a:rPr lang="pt-BR" dirty="0" smtClean="0"/>
            <a:t>Cliente</a:t>
          </a:r>
          <a:endParaRPr lang="pt-BR" dirty="0"/>
        </a:p>
      </dgm:t>
    </dgm:pt>
    <dgm:pt modelId="{A04A9DB4-D9F8-404B-A331-20500B4A4430}" type="parTrans" cxnId="{B32E6119-5D0A-49A1-B363-0464176AADC5}">
      <dgm:prSet/>
      <dgm:spPr/>
      <dgm:t>
        <a:bodyPr/>
        <a:lstStyle/>
        <a:p>
          <a:endParaRPr lang="pt-BR"/>
        </a:p>
      </dgm:t>
    </dgm:pt>
    <dgm:pt modelId="{7AEF7F1F-AB44-4E69-A0AA-703B3C7C900B}" type="sibTrans" cxnId="{B32E6119-5D0A-49A1-B363-0464176AADC5}">
      <dgm:prSet/>
      <dgm:spPr/>
      <dgm:t>
        <a:bodyPr/>
        <a:lstStyle/>
        <a:p>
          <a:endParaRPr lang="pt-BR"/>
        </a:p>
      </dgm:t>
    </dgm:pt>
    <dgm:pt modelId="{AA83A87D-90E7-4082-AEF3-F47812AE1EB1}">
      <dgm:prSet/>
      <dgm:spPr/>
      <dgm:t>
        <a:bodyPr/>
        <a:lstStyle/>
        <a:p>
          <a:pPr rtl="0"/>
          <a:r>
            <a:rPr lang="pt-BR" dirty="0" smtClean="0"/>
            <a:t>Aplicação</a:t>
          </a:r>
          <a:endParaRPr lang="pt-BR" dirty="0"/>
        </a:p>
      </dgm:t>
    </dgm:pt>
    <dgm:pt modelId="{47BE5FCF-AABE-4B11-9765-B1F8C6AD69E2}" type="parTrans" cxnId="{26E7981F-BE2F-4E4C-AFE2-6460AAB35447}">
      <dgm:prSet/>
      <dgm:spPr/>
      <dgm:t>
        <a:bodyPr/>
        <a:lstStyle/>
        <a:p>
          <a:endParaRPr lang="pt-BR"/>
        </a:p>
      </dgm:t>
    </dgm:pt>
    <dgm:pt modelId="{BE90E64E-58E2-4B17-B9D8-3E20B721D37C}" type="sibTrans" cxnId="{26E7981F-BE2F-4E4C-AFE2-6460AAB35447}">
      <dgm:prSet/>
      <dgm:spPr/>
      <dgm:t>
        <a:bodyPr/>
        <a:lstStyle/>
        <a:p>
          <a:endParaRPr lang="pt-BR"/>
        </a:p>
      </dgm:t>
    </dgm:pt>
    <dgm:pt modelId="{9A825551-77AF-402A-93EC-9FB4956AA79B}">
      <dgm:prSet/>
      <dgm:spPr/>
      <dgm:t>
        <a:bodyPr/>
        <a:lstStyle/>
        <a:p>
          <a:pPr rtl="0"/>
          <a:r>
            <a:rPr lang="pt-BR" dirty="0" smtClean="0"/>
            <a:t>Banco de dados</a:t>
          </a:r>
          <a:endParaRPr lang="pt-BR" dirty="0"/>
        </a:p>
      </dgm:t>
    </dgm:pt>
    <dgm:pt modelId="{AA03F09C-7314-4651-B74D-7AAD1A7A4391}" type="parTrans" cxnId="{1603DD5B-8A57-4044-B72B-8130BFD52C5B}">
      <dgm:prSet/>
      <dgm:spPr/>
      <dgm:t>
        <a:bodyPr/>
        <a:lstStyle/>
        <a:p>
          <a:endParaRPr lang="pt-BR"/>
        </a:p>
      </dgm:t>
    </dgm:pt>
    <dgm:pt modelId="{51D3C9BC-2EE5-49EC-B631-3678452B2A0B}" type="sibTrans" cxnId="{1603DD5B-8A57-4044-B72B-8130BFD52C5B}">
      <dgm:prSet/>
      <dgm:spPr/>
      <dgm:t>
        <a:bodyPr/>
        <a:lstStyle/>
        <a:p>
          <a:endParaRPr lang="pt-BR"/>
        </a:p>
      </dgm:t>
    </dgm:pt>
    <dgm:pt modelId="{84E18277-19B7-4E15-B241-2457DA308F31}">
      <dgm:prSet/>
      <dgm:spPr/>
      <dgm:t>
        <a:bodyPr/>
        <a:lstStyle/>
        <a:p>
          <a:pPr rtl="0"/>
          <a:r>
            <a:rPr lang="pt-BR" dirty="0" smtClean="0"/>
            <a:t>Negócio</a:t>
          </a:r>
          <a:endParaRPr lang="pt-BR" dirty="0"/>
        </a:p>
      </dgm:t>
    </dgm:pt>
    <dgm:pt modelId="{B7C3785C-F34B-4EDC-BBCC-7634BA3D267A}" type="parTrans" cxnId="{3A6618C9-33DF-4023-87D1-9A97C2A28823}">
      <dgm:prSet/>
      <dgm:spPr/>
      <dgm:t>
        <a:bodyPr/>
        <a:lstStyle/>
        <a:p>
          <a:endParaRPr lang="pt-BR"/>
        </a:p>
      </dgm:t>
    </dgm:pt>
    <dgm:pt modelId="{BB642CE7-9947-494E-9CD5-B2A14DE18600}" type="sibTrans" cxnId="{3A6618C9-33DF-4023-87D1-9A97C2A28823}">
      <dgm:prSet/>
      <dgm:spPr/>
      <dgm:t>
        <a:bodyPr/>
        <a:lstStyle/>
        <a:p>
          <a:endParaRPr lang="pt-BR"/>
        </a:p>
      </dgm:t>
    </dgm:pt>
    <dgm:pt modelId="{ADBC2A9A-0D4E-4723-AAAF-AD60B5193F02}">
      <dgm:prSet/>
      <dgm:spPr/>
      <dgm:t>
        <a:bodyPr/>
        <a:lstStyle/>
        <a:p>
          <a:pPr rtl="0"/>
          <a:r>
            <a:rPr lang="pt-BR" dirty="0" smtClean="0"/>
            <a:t>Nhibernate</a:t>
          </a:r>
          <a:endParaRPr lang="pt-BR" dirty="0"/>
        </a:p>
      </dgm:t>
    </dgm:pt>
    <dgm:pt modelId="{093D75FC-089A-4F99-9999-05DA722F905C}" type="parTrans" cxnId="{D7A202CA-BC2D-4550-81D0-97F3844D0680}">
      <dgm:prSet/>
      <dgm:spPr/>
      <dgm:t>
        <a:bodyPr/>
        <a:lstStyle/>
        <a:p>
          <a:endParaRPr lang="pt-BR"/>
        </a:p>
      </dgm:t>
    </dgm:pt>
    <dgm:pt modelId="{CD15E7A5-CDD2-4599-811D-376595B8F133}" type="sibTrans" cxnId="{D7A202CA-BC2D-4550-81D0-97F3844D0680}">
      <dgm:prSet/>
      <dgm:spPr/>
      <dgm:t>
        <a:bodyPr/>
        <a:lstStyle/>
        <a:p>
          <a:endParaRPr lang="pt-BR"/>
        </a:p>
      </dgm:t>
    </dgm:pt>
    <dgm:pt modelId="{7803AF21-FFAA-4210-B342-06B7F1BACA43}" type="pres">
      <dgm:prSet presAssocID="{882C7AFE-3EF9-4134-82AD-D802CF45EBD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8027679-BA47-46A3-86B7-629A9BB7FA7F}" type="pres">
      <dgm:prSet presAssocID="{9A825551-77AF-402A-93EC-9FB4956AA79B}" presName="hierRoot1" presStyleCnt="0"/>
      <dgm:spPr/>
    </dgm:pt>
    <dgm:pt modelId="{F06DC2EE-F12B-4186-BB28-FE1DDE16679F}" type="pres">
      <dgm:prSet presAssocID="{9A825551-77AF-402A-93EC-9FB4956AA79B}" presName="composite" presStyleCnt="0"/>
      <dgm:spPr/>
    </dgm:pt>
    <dgm:pt modelId="{FD74561E-02E8-4A6F-914E-AEA33B72B806}" type="pres">
      <dgm:prSet presAssocID="{9A825551-77AF-402A-93EC-9FB4956AA79B}" presName="background" presStyleLbl="node0" presStyleIdx="0" presStyleCnt="1"/>
      <dgm:spPr/>
    </dgm:pt>
    <dgm:pt modelId="{15206785-CFF0-4564-A04F-672AD4DD5B6C}" type="pres">
      <dgm:prSet presAssocID="{9A825551-77AF-402A-93EC-9FB4956AA79B}" presName="text" presStyleLbl="fgAcc0" presStyleIdx="0" presStyleCnt="1">
        <dgm:presLayoutVars>
          <dgm:chPref val="3"/>
        </dgm:presLayoutVars>
      </dgm:prSet>
      <dgm:spPr/>
    </dgm:pt>
    <dgm:pt modelId="{195020B4-6869-4065-B200-DFBDFC3DA86D}" type="pres">
      <dgm:prSet presAssocID="{9A825551-77AF-402A-93EC-9FB4956AA79B}" presName="hierChild2" presStyleCnt="0"/>
      <dgm:spPr/>
    </dgm:pt>
    <dgm:pt modelId="{71431277-AA79-4558-B5EA-A29E0224996E}" type="pres">
      <dgm:prSet presAssocID="{093D75FC-089A-4F99-9999-05DA722F905C}" presName="Name10" presStyleLbl="parChTrans1D2" presStyleIdx="0" presStyleCnt="1"/>
      <dgm:spPr/>
    </dgm:pt>
    <dgm:pt modelId="{BABAC723-6626-49C3-91E8-7F06D15CD752}" type="pres">
      <dgm:prSet presAssocID="{ADBC2A9A-0D4E-4723-AAAF-AD60B5193F02}" presName="hierRoot2" presStyleCnt="0"/>
      <dgm:spPr/>
    </dgm:pt>
    <dgm:pt modelId="{17DC2BC4-82B5-4AA9-9070-03DDFED2E73E}" type="pres">
      <dgm:prSet presAssocID="{ADBC2A9A-0D4E-4723-AAAF-AD60B5193F02}" presName="composite2" presStyleCnt="0"/>
      <dgm:spPr/>
    </dgm:pt>
    <dgm:pt modelId="{58D64EB5-F5BF-4144-A3E9-2DA8ADFF2F38}" type="pres">
      <dgm:prSet presAssocID="{ADBC2A9A-0D4E-4723-AAAF-AD60B5193F02}" presName="background2" presStyleLbl="node2" presStyleIdx="0" presStyleCnt="1"/>
      <dgm:spPr/>
    </dgm:pt>
    <dgm:pt modelId="{FF4ED52B-4B07-47F0-B67C-0C585596D726}" type="pres">
      <dgm:prSet presAssocID="{ADBC2A9A-0D4E-4723-AAAF-AD60B5193F02}" presName="text2" presStyleLbl="fgAcc2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DDC50E99-8497-460F-8806-0CE0C5F29A51}" type="pres">
      <dgm:prSet presAssocID="{ADBC2A9A-0D4E-4723-AAAF-AD60B5193F02}" presName="hierChild3" presStyleCnt="0"/>
      <dgm:spPr/>
    </dgm:pt>
    <dgm:pt modelId="{18723D36-78A8-4DE5-AC98-D31777024B4D}" type="pres">
      <dgm:prSet presAssocID="{B7C3785C-F34B-4EDC-BBCC-7634BA3D267A}" presName="Name17" presStyleLbl="parChTrans1D3" presStyleIdx="0" presStyleCnt="1"/>
      <dgm:spPr/>
    </dgm:pt>
    <dgm:pt modelId="{94D23A54-1A73-43D1-9919-34B228A65697}" type="pres">
      <dgm:prSet presAssocID="{84E18277-19B7-4E15-B241-2457DA308F31}" presName="hierRoot3" presStyleCnt="0"/>
      <dgm:spPr/>
    </dgm:pt>
    <dgm:pt modelId="{8D7EF569-6168-4FE0-AED9-FF3A6D8BAC50}" type="pres">
      <dgm:prSet presAssocID="{84E18277-19B7-4E15-B241-2457DA308F31}" presName="composite3" presStyleCnt="0"/>
      <dgm:spPr/>
    </dgm:pt>
    <dgm:pt modelId="{820CC1B0-798C-4476-BE5A-8D5D088FFF79}" type="pres">
      <dgm:prSet presAssocID="{84E18277-19B7-4E15-B241-2457DA308F31}" presName="background3" presStyleLbl="node3" presStyleIdx="0" presStyleCnt="1"/>
      <dgm:spPr/>
    </dgm:pt>
    <dgm:pt modelId="{E27B71F0-5745-4A74-9BB3-F53F7A99290D}" type="pres">
      <dgm:prSet presAssocID="{84E18277-19B7-4E15-B241-2457DA308F31}" presName="text3" presStyleLbl="fgAcc3" presStyleIdx="0" presStyleCnt="1">
        <dgm:presLayoutVars>
          <dgm:chPref val="3"/>
        </dgm:presLayoutVars>
      </dgm:prSet>
      <dgm:spPr/>
    </dgm:pt>
    <dgm:pt modelId="{7A6A43C8-3C61-4F7C-83EE-A04503EA0132}" type="pres">
      <dgm:prSet presAssocID="{84E18277-19B7-4E15-B241-2457DA308F31}" presName="hierChild4" presStyleCnt="0"/>
      <dgm:spPr/>
    </dgm:pt>
    <dgm:pt modelId="{FC10D5DA-C127-4EFD-8C48-4E3C1795AEDA}" type="pres">
      <dgm:prSet presAssocID="{47BE5FCF-AABE-4B11-9765-B1F8C6AD69E2}" presName="Name23" presStyleLbl="parChTrans1D4" presStyleIdx="0" presStyleCnt="4"/>
      <dgm:spPr/>
    </dgm:pt>
    <dgm:pt modelId="{C7C6AD87-9E31-4E5D-9A53-14AD65C8E2F4}" type="pres">
      <dgm:prSet presAssocID="{AA83A87D-90E7-4082-AEF3-F47812AE1EB1}" presName="hierRoot4" presStyleCnt="0"/>
      <dgm:spPr/>
    </dgm:pt>
    <dgm:pt modelId="{27E2F2E7-534F-410E-8C42-77832FDB7626}" type="pres">
      <dgm:prSet presAssocID="{AA83A87D-90E7-4082-AEF3-F47812AE1EB1}" presName="composite4" presStyleCnt="0"/>
      <dgm:spPr/>
    </dgm:pt>
    <dgm:pt modelId="{8FA90EBD-7A1B-4310-9297-7FBCAD416FB2}" type="pres">
      <dgm:prSet presAssocID="{AA83A87D-90E7-4082-AEF3-F47812AE1EB1}" presName="background4" presStyleLbl="node4" presStyleIdx="0" presStyleCnt="4"/>
      <dgm:spPr/>
    </dgm:pt>
    <dgm:pt modelId="{B36904DF-0287-4F66-AC8A-8BBF2B9DEFDC}" type="pres">
      <dgm:prSet presAssocID="{AA83A87D-90E7-4082-AEF3-F47812AE1EB1}" presName="text4" presStyleLbl="fgAcc4" presStyleIdx="0" presStyleCnt="4">
        <dgm:presLayoutVars>
          <dgm:chPref val="3"/>
        </dgm:presLayoutVars>
      </dgm:prSet>
      <dgm:spPr/>
    </dgm:pt>
    <dgm:pt modelId="{34659891-38E0-432B-8F7D-D4087CFC96CF}" type="pres">
      <dgm:prSet presAssocID="{AA83A87D-90E7-4082-AEF3-F47812AE1EB1}" presName="hierChild5" presStyleCnt="0"/>
      <dgm:spPr/>
    </dgm:pt>
    <dgm:pt modelId="{19463846-EFA1-436E-B0B4-5790240BAB77}" type="pres">
      <dgm:prSet presAssocID="{72A9AE16-F471-4694-AB72-3E54039BCDB8}" presName="Name23" presStyleLbl="parChTrans1D4" presStyleIdx="1" presStyleCnt="4"/>
      <dgm:spPr/>
    </dgm:pt>
    <dgm:pt modelId="{82203551-FF1C-4C4B-A239-F20C936F4CE4}" type="pres">
      <dgm:prSet presAssocID="{F08B5901-3D07-4B56-B369-AB708C1D426A}" presName="hierRoot4" presStyleCnt="0"/>
      <dgm:spPr/>
    </dgm:pt>
    <dgm:pt modelId="{62216130-125D-4D96-A9BA-C52061F4AEF3}" type="pres">
      <dgm:prSet presAssocID="{F08B5901-3D07-4B56-B369-AB708C1D426A}" presName="composite4" presStyleCnt="0"/>
      <dgm:spPr/>
    </dgm:pt>
    <dgm:pt modelId="{B58C4A57-EE58-4031-88C0-3D3B0594AF5D}" type="pres">
      <dgm:prSet presAssocID="{F08B5901-3D07-4B56-B369-AB708C1D426A}" presName="background4" presStyleLbl="node4" presStyleIdx="1" presStyleCnt="4"/>
      <dgm:spPr/>
    </dgm:pt>
    <dgm:pt modelId="{035447AB-4722-4828-9734-ACED1B869CA7}" type="pres">
      <dgm:prSet presAssocID="{F08B5901-3D07-4B56-B369-AB708C1D426A}" presName="text4" presStyleLbl="fgAcc4" presStyleIdx="1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B593113-0829-479D-BC0B-5601FC4097D3}" type="pres">
      <dgm:prSet presAssocID="{F08B5901-3D07-4B56-B369-AB708C1D426A}" presName="hierChild5" presStyleCnt="0"/>
      <dgm:spPr/>
    </dgm:pt>
    <dgm:pt modelId="{3BE16087-3BE3-48BD-8EB6-563D60D8CE55}" type="pres">
      <dgm:prSet presAssocID="{16808A88-2AC6-44B7-ADF4-A71A85D5A443}" presName="Name23" presStyleLbl="parChTrans1D4" presStyleIdx="2" presStyleCnt="4"/>
      <dgm:spPr/>
    </dgm:pt>
    <dgm:pt modelId="{C76093DF-247F-47A6-8ED6-0BE00EBFEB07}" type="pres">
      <dgm:prSet presAssocID="{52DF5546-D263-4EA2-B30B-0BBAA1F4F7A3}" presName="hierRoot4" presStyleCnt="0"/>
      <dgm:spPr/>
    </dgm:pt>
    <dgm:pt modelId="{A6708E1F-E232-4866-AFC1-B85A3BD7F5BC}" type="pres">
      <dgm:prSet presAssocID="{52DF5546-D263-4EA2-B30B-0BBAA1F4F7A3}" presName="composite4" presStyleCnt="0"/>
      <dgm:spPr/>
    </dgm:pt>
    <dgm:pt modelId="{CDE5656B-9C02-47A7-A3BF-75CDC38634C9}" type="pres">
      <dgm:prSet presAssocID="{52DF5546-D263-4EA2-B30B-0BBAA1F4F7A3}" presName="background4" presStyleLbl="node4" presStyleIdx="2" presStyleCnt="4"/>
      <dgm:spPr/>
    </dgm:pt>
    <dgm:pt modelId="{58FD17B6-3B3D-4FE1-89AD-1C501FEC2339}" type="pres">
      <dgm:prSet presAssocID="{52DF5546-D263-4EA2-B30B-0BBAA1F4F7A3}" presName="text4" presStyleLbl="fgAcc4" presStyleIdx="2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10AF6A2-5E67-405E-A3F0-0F0CE25EEE13}" type="pres">
      <dgm:prSet presAssocID="{52DF5546-D263-4EA2-B30B-0BBAA1F4F7A3}" presName="hierChild5" presStyleCnt="0"/>
      <dgm:spPr/>
    </dgm:pt>
    <dgm:pt modelId="{E1B6FE93-74A0-4133-BB79-11CC3278EC19}" type="pres">
      <dgm:prSet presAssocID="{A04A9DB4-D9F8-404B-A331-20500B4A4430}" presName="Name23" presStyleLbl="parChTrans1D4" presStyleIdx="3" presStyleCnt="4"/>
      <dgm:spPr/>
    </dgm:pt>
    <dgm:pt modelId="{3E0BB9F2-1CAA-482F-8E9E-5857FAA79C1F}" type="pres">
      <dgm:prSet presAssocID="{47B6C001-D363-4EEC-8635-DD1FC80CEFF2}" presName="hierRoot4" presStyleCnt="0"/>
      <dgm:spPr/>
    </dgm:pt>
    <dgm:pt modelId="{8E10E737-9DA2-48DF-B58B-5D31A60F3366}" type="pres">
      <dgm:prSet presAssocID="{47B6C001-D363-4EEC-8635-DD1FC80CEFF2}" presName="composite4" presStyleCnt="0"/>
      <dgm:spPr/>
    </dgm:pt>
    <dgm:pt modelId="{6259D070-F22C-4B17-B8E9-29FE3A624EC4}" type="pres">
      <dgm:prSet presAssocID="{47B6C001-D363-4EEC-8635-DD1FC80CEFF2}" presName="background4" presStyleLbl="node4" presStyleIdx="3" presStyleCnt="4"/>
      <dgm:spPr/>
    </dgm:pt>
    <dgm:pt modelId="{85CAE5C9-B243-45A7-B39C-C91A8E28EC02}" type="pres">
      <dgm:prSet presAssocID="{47B6C001-D363-4EEC-8635-DD1FC80CEFF2}" presName="text4" presStyleLbl="fgAcc4" presStyleIdx="3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E040AB1-7BDC-4346-883C-B20F67799254}" type="pres">
      <dgm:prSet presAssocID="{47B6C001-D363-4EEC-8635-DD1FC80CEFF2}" presName="hierChild5" presStyleCnt="0"/>
      <dgm:spPr/>
    </dgm:pt>
  </dgm:ptLst>
  <dgm:cxnLst>
    <dgm:cxn modelId="{D7A202CA-BC2D-4550-81D0-97F3844D0680}" srcId="{9A825551-77AF-402A-93EC-9FB4956AA79B}" destId="{ADBC2A9A-0D4E-4723-AAAF-AD60B5193F02}" srcOrd="0" destOrd="0" parTransId="{093D75FC-089A-4F99-9999-05DA722F905C}" sibTransId="{CD15E7A5-CDD2-4599-811D-376595B8F133}"/>
    <dgm:cxn modelId="{D0108BE1-4759-4211-A86F-041D5D4480A3}" type="presOf" srcId="{47B6C001-D363-4EEC-8635-DD1FC80CEFF2}" destId="{85CAE5C9-B243-45A7-B39C-C91A8E28EC02}" srcOrd="0" destOrd="0" presId="urn:microsoft.com/office/officeart/2005/8/layout/hierarchy1"/>
    <dgm:cxn modelId="{534EA7D3-0389-4651-925B-E50BAA15E0E1}" srcId="{AA83A87D-90E7-4082-AEF3-F47812AE1EB1}" destId="{F08B5901-3D07-4B56-B369-AB708C1D426A}" srcOrd="0" destOrd="0" parTransId="{72A9AE16-F471-4694-AB72-3E54039BCDB8}" sibTransId="{804ED192-2B76-459F-826B-B9A211ED88A6}"/>
    <dgm:cxn modelId="{3C82BF58-2615-4557-8A81-62B9315BF061}" type="presOf" srcId="{16808A88-2AC6-44B7-ADF4-A71A85D5A443}" destId="{3BE16087-3BE3-48BD-8EB6-563D60D8CE55}" srcOrd="0" destOrd="0" presId="urn:microsoft.com/office/officeart/2005/8/layout/hierarchy1"/>
    <dgm:cxn modelId="{F8CA45F7-177C-4E67-AC34-F82116E69A4D}" type="presOf" srcId="{F08B5901-3D07-4B56-B369-AB708C1D426A}" destId="{035447AB-4722-4828-9734-ACED1B869CA7}" srcOrd="0" destOrd="0" presId="urn:microsoft.com/office/officeart/2005/8/layout/hierarchy1"/>
    <dgm:cxn modelId="{D67DCC22-0AED-4D5C-84EA-0E2226E38EE8}" type="presOf" srcId="{B7C3785C-F34B-4EDC-BBCC-7634BA3D267A}" destId="{18723D36-78A8-4DE5-AC98-D31777024B4D}" srcOrd="0" destOrd="0" presId="urn:microsoft.com/office/officeart/2005/8/layout/hierarchy1"/>
    <dgm:cxn modelId="{BC545CFA-188B-485B-B15E-918A31B73B71}" type="presOf" srcId="{ADBC2A9A-0D4E-4723-AAAF-AD60B5193F02}" destId="{FF4ED52B-4B07-47F0-B67C-0C585596D726}" srcOrd="0" destOrd="0" presId="urn:microsoft.com/office/officeart/2005/8/layout/hierarchy1"/>
    <dgm:cxn modelId="{C65A4BAC-E48E-482D-A7ED-B4FC92144B7B}" type="presOf" srcId="{47BE5FCF-AABE-4B11-9765-B1F8C6AD69E2}" destId="{FC10D5DA-C127-4EFD-8C48-4E3C1795AEDA}" srcOrd="0" destOrd="0" presId="urn:microsoft.com/office/officeart/2005/8/layout/hierarchy1"/>
    <dgm:cxn modelId="{B32E6119-5D0A-49A1-B363-0464176AADC5}" srcId="{AA83A87D-90E7-4082-AEF3-F47812AE1EB1}" destId="{47B6C001-D363-4EEC-8635-DD1FC80CEFF2}" srcOrd="2" destOrd="0" parTransId="{A04A9DB4-D9F8-404B-A331-20500B4A4430}" sibTransId="{7AEF7F1F-AB44-4E69-A0AA-703B3C7C900B}"/>
    <dgm:cxn modelId="{26E7981F-BE2F-4E4C-AFE2-6460AAB35447}" srcId="{84E18277-19B7-4E15-B241-2457DA308F31}" destId="{AA83A87D-90E7-4082-AEF3-F47812AE1EB1}" srcOrd="0" destOrd="0" parTransId="{47BE5FCF-AABE-4B11-9765-B1F8C6AD69E2}" sibTransId="{BE90E64E-58E2-4B17-B9D8-3E20B721D37C}"/>
    <dgm:cxn modelId="{E563A32B-E9CB-429E-B346-A2DBF655E1F5}" type="presOf" srcId="{AA83A87D-90E7-4082-AEF3-F47812AE1EB1}" destId="{B36904DF-0287-4F66-AC8A-8BBF2B9DEFDC}" srcOrd="0" destOrd="0" presId="urn:microsoft.com/office/officeart/2005/8/layout/hierarchy1"/>
    <dgm:cxn modelId="{AC226A15-1835-4CAF-8290-D3E59025561A}" type="presOf" srcId="{093D75FC-089A-4F99-9999-05DA722F905C}" destId="{71431277-AA79-4558-B5EA-A29E0224996E}" srcOrd="0" destOrd="0" presId="urn:microsoft.com/office/officeart/2005/8/layout/hierarchy1"/>
    <dgm:cxn modelId="{FB609540-8594-4574-9423-ED0CE29184E7}" srcId="{AA83A87D-90E7-4082-AEF3-F47812AE1EB1}" destId="{52DF5546-D263-4EA2-B30B-0BBAA1F4F7A3}" srcOrd="1" destOrd="0" parTransId="{16808A88-2AC6-44B7-ADF4-A71A85D5A443}" sibTransId="{7AC6675C-1BBB-4EBB-9BE4-2A1A0A4AA4BF}"/>
    <dgm:cxn modelId="{727BF438-6A7D-42B4-9FB5-30F2CA5BA55E}" type="presOf" srcId="{72A9AE16-F471-4694-AB72-3E54039BCDB8}" destId="{19463846-EFA1-436E-B0B4-5790240BAB77}" srcOrd="0" destOrd="0" presId="urn:microsoft.com/office/officeart/2005/8/layout/hierarchy1"/>
    <dgm:cxn modelId="{CAB56774-9A96-4523-9EE3-2CA9AA68C49A}" type="presOf" srcId="{882C7AFE-3EF9-4134-82AD-D802CF45EBDC}" destId="{7803AF21-FFAA-4210-B342-06B7F1BACA43}" srcOrd="0" destOrd="0" presId="urn:microsoft.com/office/officeart/2005/8/layout/hierarchy1"/>
    <dgm:cxn modelId="{1603DD5B-8A57-4044-B72B-8130BFD52C5B}" srcId="{882C7AFE-3EF9-4134-82AD-D802CF45EBDC}" destId="{9A825551-77AF-402A-93EC-9FB4956AA79B}" srcOrd="0" destOrd="0" parTransId="{AA03F09C-7314-4651-B74D-7AAD1A7A4391}" sibTransId="{51D3C9BC-2EE5-49EC-B631-3678452B2A0B}"/>
    <dgm:cxn modelId="{8C190648-7E23-40A4-A61E-9432CAC0EE2C}" type="presOf" srcId="{A04A9DB4-D9F8-404B-A331-20500B4A4430}" destId="{E1B6FE93-74A0-4133-BB79-11CC3278EC19}" srcOrd="0" destOrd="0" presId="urn:microsoft.com/office/officeart/2005/8/layout/hierarchy1"/>
    <dgm:cxn modelId="{72B86A98-2687-44AB-A013-3B81BD5B98B5}" type="presOf" srcId="{52DF5546-D263-4EA2-B30B-0BBAA1F4F7A3}" destId="{58FD17B6-3B3D-4FE1-89AD-1C501FEC2339}" srcOrd="0" destOrd="0" presId="urn:microsoft.com/office/officeart/2005/8/layout/hierarchy1"/>
    <dgm:cxn modelId="{933C8C79-DD99-433E-8C35-23044A4C82D8}" type="presOf" srcId="{9A825551-77AF-402A-93EC-9FB4956AA79B}" destId="{15206785-CFF0-4564-A04F-672AD4DD5B6C}" srcOrd="0" destOrd="0" presId="urn:microsoft.com/office/officeart/2005/8/layout/hierarchy1"/>
    <dgm:cxn modelId="{3A6618C9-33DF-4023-87D1-9A97C2A28823}" srcId="{ADBC2A9A-0D4E-4723-AAAF-AD60B5193F02}" destId="{84E18277-19B7-4E15-B241-2457DA308F31}" srcOrd="0" destOrd="0" parTransId="{B7C3785C-F34B-4EDC-BBCC-7634BA3D267A}" sibTransId="{BB642CE7-9947-494E-9CD5-B2A14DE18600}"/>
    <dgm:cxn modelId="{86BBF4AE-357E-490D-AD47-809734BD454C}" type="presOf" srcId="{84E18277-19B7-4E15-B241-2457DA308F31}" destId="{E27B71F0-5745-4A74-9BB3-F53F7A99290D}" srcOrd="0" destOrd="0" presId="urn:microsoft.com/office/officeart/2005/8/layout/hierarchy1"/>
    <dgm:cxn modelId="{895B10DE-1707-4EF3-960B-3213B7F6D9C6}" type="presParOf" srcId="{7803AF21-FFAA-4210-B342-06B7F1BACA43}" destId="{E8027679-BA47-46A3-86B7-629A9BB7FA7F}" srcOrd="0" destOrd="0" presId="urn:microsoft.com/office/officeart/2005/8/layout/hierarchy1"/>
    <dgm:cxn modelId="{7A342562-A264-4C11-B50C-541B83D4E2E9}" type="presParOf" srcId="{E8027679-BA47-46A3-86B7-629A9BB7FA7F}" destId="{F06DC2EE-F12B-4186-BB28-FE1DDE16679F}" srcOrd="0" destOrd="0" presId="urn:microsoft.com/office/officeart/2005/8/layout/hierarchy1"/>
    <dgm:cxn modelId="{2F268BE7-B8A9-41F0-AC47-DB4A8496B258}" type="presParOf" srcId="{F06DC2EE-F12B-4186-BB28-FE1DDE16679F}" destId="{FD74561E-02E8-4A6F-914E-AEA33B72B806}" srcOrd="0" destOrd="0" presId="urn:microsoft.com/office/officeart/2005/8/layout/hierarchy1"/>
    <dgm:cxn modelId="{8EC6B79E-387C-450E-A9E0-969E5723F090}" type="presParOf" srcId="{F06DC2EE-F12B-4186-BB28-FE1DDE16679F}" destId="{15206785-CFF0-4564-A04F-672AD4DD5B6C}" srcOrd="1" destOrd="0" presId="urn:microsoft.com/office/officeart/2005/8/layout/hierarchy1"/>
    <dgm:cxn modelId="{2E9B81F7-F94F-4D46-9501-76A2EDF2FFF3}" type="presParOf" srcId="{E8027679-BA47-46A3-86B7-629A9BB7FA7F}" destId="{195020B4-6869-4065-B200-DFBDFC3DA86D}" srcOrd="1" destOrd="0" presId="urn:microsoft.com/office/officeart/2005/8/layout/hierarchy1"/>
    <dgm:cxn modelId="{19B2817E-E4BF-4C79-8034-02E3C74C5B31}" type="presParOf" srcId="{195020B4-6869-4065-B200-DFBDFC3DA86D}" destId="{71431277-AA79-4558-B5EA-A29E0224996E}" srcOrd="0" destOrd="0" presId="urn:microsoft.com/office/officeart/2005/8/layout/hierarchy1"/>
    <dgm:cxn modelId="{B112A2B3-2611-4648-8D9F-676A14F91457}" type="presParOf" srcId="{195020B4-6869-4065-B200-DFBDFC3DA86D}" destId="{BABAC723-6626-49C3-91E8-7F06D15CD752}" srcOrd="1" destOrd="0" presId="urn:microsoft.com/office/officeart/2005/8/layout/hierarchy1"/>
    <dgm:cxn modelId="{30B22EC6-17A9-47B7-8177-6908E7506761}" type="presParOf" srcId="{BABAC723-6626-49C3-91E8-7F06D15CD752}" destId="{17DC2BC4-82B5-4AA9-9070-03DDFED2E73E}" srcOrd="0" destOrd="0" presId="urn:microsoft.com/office/officeart/2005/8/layout/hierarchy1"/>
    <dgm:cxn modelId="{0F669258-F310-4A87-9680-42905237D9E4}" type="presParOf" srcId="{17DC2BC4-82B5-4AA9-9070-03DDFED2E73E}" destId="{58D64EB5-F5BF-4144-A3E9-2DA8ADFF2F38}" srcOrd="0" destOrd="0" presId="urn:microsoft.com/office/officeart/2005/8/layout/hierarchy1"/>
    <dgm:cxn modelId="{0772E60E-7814-4C69-A07D-6AC2820EF7B0}" type="presParOf" srcId="{17DC2BC4-82B5-4AA9-9070-03DDFED2E73E}" destId="{FF4ED52B-4B07-47F0-B67C-0C585596D726}" srcOrd="1" destOrd="0" presId="urn:microsoft.com/office/officeart/2005/8/layout/hierarchy1"/>
    <dgm:cxn modelId="{81BA661E-1B69-4A01-9ED2-6C258A5773CD}" type="presParOf" srcId="{BABAC723-6626-49C3-91E8-7F06D15CD752}" destId="{DDC50E99-8497-460F-8806-0CE0C5F29A51}" srcOrd="1" destOrd="0" presId="urn:microsoft.com/office/officeart/2005/8/layout/hierarchy1"/>
    <dgm:cxn modelId="{F955E785-6B66-40AA-B877-01C57711DEC7}" type="presParOf" srcId="{DDC50E99-8497-460F-8806-0CE0C5F29A51}" destId="{18723D36-78A8-4DE5-AC98-D31777024B4D}" srcOrd="0" destOrd="0" presId="urn:microsoft.com/office/officeart/2005/8/layout/hierarchy1"/>
    <dgm:cxn modelId="{A68C246C-9D2F-4224-842A-715773B2B559}" type="presParOf" srcId="{DDC50E99-8497-460F-8806-0CE0C5F29A51}" destId="{94D23A54-1A73-43D1-9919-34B228A65697}" srcOrd="1" destOrd="0" presId="urn:microsoft.com/office/officeart/2005/8/layout/hierarchy1"/>
    <dgm:cxn modelId="{B9520057-1D7B-4276-8F7F-A75A284C1623}" type="presParOf" srcId="{94D23A54-1A73-43D1-9919-34B228A65697}" destId="{8D7EF569-6168-4FE0-AED9-FF3A6D8BAC50}" srcOrd="0" destOrd="0" presId="urn:microsoft.com/office/officeart/2005/8/layout/hierarchy1"/>
    <dgm:cxn modelId="{65F68C35-057E-4DF2-81F1-67A8827D8622}" type="presParOf" srcId="{8D7EF569-6168-4FE0-AED9-FF3A6D8BAC50}" destId="{820CC1B0-798C-4476-BE5A-8D5D088FFF79}" srcOrd="0" destOrd="0" presId="urn:microsoft.com/office/officeart/2005/8/layout/hierarchy1"/>
    <dgm:cxn modelId="{BAF09CE9-C222-4FB9-823D-E4F4195DB246}" type="presParOf" srcId="{8D7EF569-6168-4FE0-AED9-FF3A6D8BAC50}" destId="{E27B71F0-5745-4A74-9BB3-F53F7A99290D}" srcOrd="1" destOrd="0" presId="urn:microsoft.com/office/officeart/2005/8/layout/hierarchy1"/>
    <dgm:cxn modelId="{6943853E-0483-43D8-A2B2-DDCDD775C83D}" type="presParOf" srcId="{94D23A54-1A73-43D1-9919-34B228A65697}" destId="{7A6A43C8-3C61-4F7C-83EE-A04503EA0132}" srcOrd="1" destOrd="0" presId="urn:microsoft.com/office/officeart/2005/8/layout/hierarchy1"/>
    <dgm:cxn modelId="{0FDDDFC2-4E5B-4333-AA8A-292C9598D1FA}" type="presParOf" srcId="{7A6A43C8-3C61-4F7C-83EE-A04503EA0132}" destId="{FC10D5DA-C127-4EFD-8C48-4E3C1795AEDA}" srcOrd="0" destOrd="0" presId="urn:microsoft.com/office/officeart/2005/8/layout/hierarchy1"/>
    <dgm:cxn modelId="{DE12ED72-2CDD-4C76-905B-62BAB89F95D6}" type="presParOf" srcId="{7A6A43C8-3C61-4F7C-83EE-A04503EA0132}" destId="{C7C6AD87-9E31-4E5D-9A53-14AD65C8E2F4}" srcOrd="1" destOrd="0" presId="urn:microsoft.com/office/officeart/2005/8/layout/hierarchy1"/>
    <dgm:cxn modelId="{961A2A19-58B6-43F3-BBFF-EAE22EF8FB49}" type="presParOf" srcId="{C7C6AD87-9E31-4E5D-9A53-14AD65C8E2F4}" destId="{27E2F2E7-534F-410E-8C42-77832FDB7626}" srcOrd="0" destOrd="0" presId="urn:microsoft.com/office/officeart/2005/8/layout/hierarchy1"/>
    <dgm:cxn modelId="{B6C5B0D7-8543-41E2-9001-EB9EC1842F75}" type="presParOf" srcId="{27E2F2E7-534F-410E-8C42-77832FDB7626}" destId="{8FA90EBD-7A1B-4310-9297-7FBCAD416FB2}" srcOrd="0" destOrd="0" presId="urn:microsoft.com/office/officeart/2005/8/layout/hierarchy1"/>
    <dgm:cxn modelId="{2465420A-3A05-4D66-865C-6D9BD3DBC7E5}" type="presParOf" srcId="{27E2F2E7-534F-410E-8C42-77832FDB7626}" destId="{B36904DF-0287-4F66-AC8A-8BBF2B9DEFDC}" srcOrd="1" destOrd="0" presId="urn:microsoft.com/office/officeart/2005/8/layout/hierarchy1"/>
    <dgm:cxn modelId="{4E9B1C3C-C3D2-4A80-B77F-08261F5C221C}" type="presParOf" srcId="{C7C6AD87-9E31-4E5D-9A53-14AD65C8E2F4}" destId="{34659891-38E0-432B-8F7D-D4087CFC96CF}" srcOrd="1" destOrd="0" presId="urn:microsoft.com/office/officeart/2005/8/layout/hierarchy1"/>
    <dgm:cxn modelId="{01B0DB4C-0330-4164-8D6E-133FDD4D0067}" type="presParOf" srcId="{34659891-38E0-432B-8F7D-D4087CFC96CF}" destId="{19463846-EFA1-436E-B0B4-5790240BAB77}" srcOrd="0" destOrd="0" presId="urn:microsoft.com/office/officeart/2005/8/layout/hierarchy1"/>
    <dgm:cxn modelId="{2E763CE6-4F56-4AB3-9D4F-EA672A2B350B}" type="presParOf" srcId="{34659891-38E0-432B-8F7D-D4087CFC96CF}" destId="{82203551-FF1C-4C4B-A239-F20C936F4CE4}" srcOrd="1" destOrd="0" presId="urn:microsoft.com/office/officeart/2005/8/layout/hierarchy1"/>
    <dgm:cxn modelId="{4995BDD9-6EB3-43E9-946A-C3FEDC079F60}" type="presParOf" srcId="{82203551-FF1C-4C4B-A239-F20C936F4CE4}" destId="{62216130-125D-4D96-A9BA-C52061F4AEF3}" srcOrd="0" destOrd="0" presId="urn:microsoft.com/office/officeart/2005/8/layout/hierarchy1"/>
    <dgm:cxn modelId="{CB1D33C9-C075-4EDE-B97E-0E1572E9A35E}" type="presParOf" srcId="{62216130-125D-4D96-A9BA-C52061F4AEF3}" destId="{B58C4A57-EE58-4031-88C0-3D3B0594AF5D}" srcOrd="0" destOrd="0" presId="urn:microsoft.com/office/officeart/2005/8/layout/hierarchy1"/>
    <dgm:cxn modelId="{65FCC36A-25A6-499E-8571-482459836658}" type="presParOf" srcId="{62216130-125D-4D96-A9BA-C52061F4AEF3}" destId="{035447AB-4722-4828-9734-ACED1B869CA7}" srcOrd="1" destOrd="0" presId="urn:microsoft.com/office/officeart/2005/8/layout/hierarchy1"/>
    <dgm:cxn modelId="{466CF83C-CD15-46C3-AE2D-636AC6CA6075}" type="presParOf" srcId="{82203551-FF1C-4C4B-A239-F20C936F4CE4}" destId="{5B593113-0829-479D-BC0B-5601FC4097D3}" srcOrd="1" destOrd="0" presId="urn:microsoft.com/office/officeart/2005/8/layout/hierarchy1"/>
    <dgm:cxn modelId="{AEB25C30-10D9-477E-96BC-4BC78FD5B207}" type="presParOf" srcId="{34659891-38E0-432B-8F7D-D4087CFC96CF}" destId="{3BE16087-3BE3-48BD-8EB6-563D60D8CE55}" srcOrd="2" destOrd="0" presId="urn:microsoft.com/office/officeart/2005/8/layout/hierarchy1"/>
    <dgm:cxn modelId="{65F980FC-77F8-4032-BB7D-67AF65C70007}" type="presParOf" srcId="{34659891-38E0-432B-8F7D-D4087CFC96CF}" destId="{C76093DF-247F-47A6-8ED6-0BE00EBFEB07}" srcOrd="3" destOrd="0" presId="urn:microsoft.com/office/officeart/2005/8/layout/hierarchy1"/>
    <dgm:cxn modelId="{F605AA4F-D044-463C-8F0E-CC1CAB82D9BD}" type="presParOf" srcId="{C76093DF-247F-47A6-8ED6-0BE00EBFEB07}" destId="{A6708E1F-E232-4866-AFC1-B85A3BD7F5BC}" srcOrd="0" destOrd="0" presId="urn:microsoft.com/office/officeart/2005/8/layout/hierarchy1"/>
    <dgm:cxn modelId="{EA41B5D4-20CB-4169-95C6-4AD0DC95B5D5}" type="presParOf" srcId="{A6708E1F-E232-4866-AFC1-B85A3BD7F5BC}" destId="{CDE5656B-9C02-47A7-A3BF-75CDC38634C9}" srcOrd="0" destOrd="0" presId="urn:microsoft.com/office/officeart/2005/8/layout/hierarchy1"/>
    <dgm:cxn modelId="{047C1454-F9B3-43BA-A642-9AF90DB9FC9C}" type="presParOf" srcId="{A6708E1F-E232-4866-AFC1-B85A3BD7F5BC}" destId="{58FD17B6-3B3D-4FE1-89AD-1C501FEC2339}" srcOrd="1" destOrd="0" presId="urn:microsoft.com/office/officeart/2005/8/layout/hierarchy1"/>
    <dgm:cxn modelId="{56FFD5B4-6935-4E8B-81E2-693B187D0232}" type="presParOf" srcId="{C76093DF-247F-47A6-8ED6-0BE00EBFEB07}" destId="{F10AF6A2-5E67-405E-A3F0-0F0CE25EEE13}" srcOrd="1" destOrd="0" presId="urn:microsoft.com/office/officeart/2005/8/layout/hierarchy1"/>
    <dgm:cxn modelId="{C4D37A35-51EB-4EDA-BCBA-63535CA9750B}" type="presParOf" srcId="{34659891-38E0-432B-8F7D-D4087CFC96CF}" destId="{E1B6FE93-74A0-4133-BB79-11CC3278EC19}" srcOrd="4" destOrd="0" presId="urn:microsoft.com/office/officeart/2005/8/layout/hierarchy1"/>
    <dgm:cxn modelId="{14BCF164-58F5-4E3C-B0FB-4D06C6C9CCB3}" type="presParOf" srcId="{34659891-38E0-432B-8F7D-D4087CFC96CF}" destId="{3E0BB9F2-1CAA-482F-8E9E-5857FAA79C1F}" srcOrd="5" destOrd="0" presId="urn:microsoft.com/office/officeart/2005/8/layout/hierarchy1"/>
    <dgm:cxn modelId="{E6339E0C-D85D-4B82-BABD-46FEB84CB93E}" type="presParOf" srcId="{3E0BB9F2-1CAA-482F-8E9E-5857FAA79C1F}" destId="{8E10E737-9DA2-48DF-B58B-5D31A60F3366}" srcOrd="0" destOrd="0" presId="urn:microsoft.com/office/officeart/2005/8/layout/hierarchy1"/>
    <dgm:cxn modelId="{5DD3A9A6-728A-474A-89A0-BF263B5F1847}" type="presParOf" srcId="{8E10E737-9DA2-48DF-B58B-5D31A60F3366}" destId="{6259D070-F22C-4B17-B8E9-29FE3A624EC4}" srcOrd="0" destOrd="0" presId="urn:microsoft.com/office/officeart/2005/8/layout/hierarchy1"/>
    <dgm:cxn modelId="{592DD72B-7B5E-4A44-9C5F-917A0BECEB32}" type="presParOf" srcId="{8E10E737-9DA2-48DF-B58B-5D31A60F3366}" destId="{85CAE5C9-B243-45A7-B39C-C91A8E28EC02}" srcOrd="1" destOrd="0" presId="urn:microsoft.com/office/officeart/2005/8/layout/hierarchy1"/>
    <dgm:cxn modelId="{C36B2F1B-8495-45C3-A152-355B2EC83442}" type="presParOf" srcId="{3E0BB9F2-1CAA-482F-8E9E-5857FAA79C1F}" destId="{CE040AB1-7BDC-4346-883C-B20F6779925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59C743C-7523-4BBB-8089-4456F8102BC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pt-BR"/>
        </a:p>
      </dgm:t>
    </dgm:pt>
    <dgm:pt modelId="{8A194319-A16E-4EB8-897B-D43E9E6A24D0}">
      <dgm:prSet/>
      <dgm:spPr/>
      <dgm:t>
        <a:bodyPr/>
        <a:lstStyle/>
        <a:p>
          <a:pPr algn="ctr" rtl="0"/>
          <a:r>
            <a:rPr lang="pt-BR" dirty="0" smtClean="0"/>
            <a:t>Equipe envolvida</a:t>
          </a:r>
          <a:endParaRPr lang="pt-BR" dirty="0"/>
        </a:p>
      </dgm:t>
    </dgm:pt>
    <dgm:pt modelId="{921CD36A-BDB3-4690-AB0C-CDB6945E9F20}" type="parTrans" cxnId="{2CC86F1D-22FA-4681-9CCF-B272E2354CB6}">
      <dgm:prSet/>
      <dgm:spPr/>
      <dgm:t>
        <a:bodyPr/>
        <a:lstStyle/>
        <a:p>
          <a:endParaRPr lang="pt-BR"/>
        </a:p>
      </dgm:t>
    </dgm:pt>
    <dgm:pt modelId="{112BA955-0B43-4B72-BBAD-06D25561F7A9}" type="sibTrans" cxnId="{2CC86F1D-22FA-4681-9CCF-B272E2354CB6}">
      <dgm:prSet/>
      <dgm:spPr/>
      <dgm:t>
        <a:bodyPr/>
        <a:lstStyle/>
        <a:p>
          <a:endParaRPr lang="pt-BR"/>
        </a:p>
      </dgm:t>
    </dgm:pt>
    <dgm:pt modelId="{8BAF321C-029E-472E-B5FF-8C472D8F82F8}" type="pres">
      <dgm:prSet presAssocID="{059C743C-7523-4BBB-8089-4456F8102BC6}" presName="linear" presStyleCnt="0">
        <dgm:presLayoutVars>
          <dgm:animLvl val="lvl"/>
          <dgm:resizeHandles val="exact"/>
        </dgm:presLayoutVars>
      </dgm:prSet>
      <dgm:spPr/>
    </dgm:pt>
    <dgm:pt modelId="{4218C5C4-BD6D-4550-9638-6CC8AED3AAE5}" type="pres">
      <dgm:prSet presAssocID="{8A194319-A16E-4EB8-897B-D43E9E6A24D0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2CC86F1D-22FA-4681-9CCF-B272E2354CB6}" srcId="{059C743C-7523-4BBB-8089-4456F8102BC6}" destId="{8A194319-A16E-4EB8-897B-D43E9E6A24D0}" srcOrd="0" destOrd="0" parTransId="{921CD36A-BDB3-4690-AB0C-CDB6945E9F20}" sibTransId="{112BA955-0B43-4B72-BBAD-06D25561F7A9}"/>
    <dgm:cxn modelId="{92CDA7EF-B40B-443C-AFF0-E9475DDAFA04}" type="presOf" srcId="{8A194319-A16E-4EB8-897B-D43E9E6A24D0}" destId="{4218C5C4-BD6D-4550-9638-6CC8AED3AAE5}" srcOrd="0" destOrd="0" presId="urn:microsoft.com/office/officeart/2005/8/layout/vList2"/>
    <dgm:cxn modelId="{6FE0B15A-68F8-430B-AFDA-E6B96C19A239}" type="presOf" srcId="{059C743C-7523-4BBB-8089-4456F8102BC6}" destId="{8BAF321C-029E-472E-B5FF-8C472D8F82F8}" srcOrd="0" destOrd="0" presId="urn:microsoft.com/office/officeart/2005/8/layout/vList2"/>
    <dgm:cxn modelId="{AB3CDAAC-BE53-415A-8E0C-18D7CB209C13}" type="presParOf" srcId="{8BAF321C-029E-472E-B5FF-8C472D8F82F8}" destId="{4218C5C4-BD6D-4550-9638-6CC8AED3AAE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F46ECEA-03E8-4C5E-9788-1317319A7AB3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DE2FC2FD-0715-4DCD-8F78-67877C2CBADB}">
      <dgm:prSet/>
      <dgm:spPr/>
      <dgm:t>
        <a:bodyPr/>
        <a:lstStyle/>
        <a:p>
          <a:pPr rtl="0"/>
          <a:r>
            <a:rPr lang="pt-BR" dirty="0" smtClean="0"/>
            <a:t>Problema (</a:t>
          </a:r>
          <a:r>
            <a:rPr lang="pt-BR" smtClean="0"/>
            <a:t>dores)</a:t>
          </a:r>
          <a:endParaRPr lang="pt-BR" dirty="0"/>
        </a:p>
      </dgm:t>
    </dgm:pt>
    <dgm:pt modelId="{E53165AE-CCBD-49B4-8673-1EB3560AE1F5}" type="parTrans" cxnId="{4DCD9801-C260-4E37-AB5D-D7E0ADFD39B9}">
      <dgm:prSet/>
      <dgm:spPr/>
      <dgm:t>
        <a:bodyPr/>
        <a:lstStyle/>
        <a:p>
          <a:endParaRPr lang="pt-BR"/>
        </a:p>
      </dgm:t>
    </dgm:pt>
    <dgm:pt modelId="{638FE1AA-068B-4682-AE18-8513DF114F15}" type="sibTrans" cxnId="{4DCD9801-C260-4E37-AB5D-D7E0ADFD39B9}">
      <dgm:prSet/>
      <dgm:spPr/>
      <dgm:t>
        <a:bodyPr/>
        <a:lstStyle/>
        <a:p>
          <a:endParaRPr lang="pt-BR"/>
        </a:p>
      </dgm:t>
    </dgm:pt>
    <dgm:pt modelId="{0E37AC3C-0D3C-4781-9CC8-49085DF49591}">
      <dgm:prSet/>
      <dgm:spPr/>
      <dgm:t>
        <a:bodyPr/>
        <a:lstStyle/>
        <a:p>
          <a:pPr rtl="0"/>
          <a:r>
            <a:rPr lang="pt-BR" dirty="0" smtClean="0"/>
            <a:t>Solução</a:t>
          </a:r>
          <a:endParaRPr lang="pt-BR" dirty="0"/>
        </a:p>
      </dgm:t>
    </dgm:pt>
    <dgm:pt modelId="{FAA50C67-6849-462D-8E66-AEA961F38FB7}" type="parTrans" cxnId="{F7975F34-777C-4405-8969-304A2D96EC37}">
      <dgm:prSet/>
      <dgm:spPr/>
      <dgm:t>
        <a:bodyPr/>
        <a:lstStyle/>
        <a:p>
          <a:endParaRPr lang="pt-BR"/>
        </a:p>
      </dgm:t>
    </dgm:pt>
    <dgm:pt modelId="{0B02495D-49F9-481A-A0A2-BC4A396B1919}" type="sibTrans" cxnId="{F7975F34-777C-4405-8969-304A2D96EC37}">
      <dgm:prSet/>
      <dgm:spPr/>
      <dgm:t>
        <a:bodyPr/>
        <a:lstStyle/>
        <a:p>
          <a:endParaRPr lang="pt-BR"/>
        </a:p>
      </dgm:t>
    </dgm:pt>
    <dgm:pt modelId="{49C37D78-E266-44E3-86E4-306073E87F8E}">
      <dgm:prSet/>
      <dgm:spPr/>
      <dgm:t>
        <a:bodyPr/>
        <a:lstStyle/>
        <a:p>
          <a:pPr rtl="0"/>
          <a:r>
            <a:rPr lang="pt-BR" dirty="0" smtClean="0"/>
            <a:t>Grande quantidade de disciplinas;</a:t>
          </a:r>
          <a:endParaRPr lang="pt-BR" dirty="0"/>
        </a:p>
      </dgm:t>
    </dgm:pt>
    <dgm:pt modelId="{66C7077E-F7CF-42A3-9F29-1DD627E929F3}" type="parTrans" cxnId="{F2824D1B-4506-4F80-A6DC-8EF9B23CD196}">
      <dgm:prSet/>
      <dgm:spPr/>
    </dgm:pt>
    <dgm:pt modelId="{9CDE8DD9-722A-413C-84F3-9435890433E8}" type="sibTrans" cxnId="{F2824D1B-4506-4F80-A6DC-8EF9B23CD196}">
      <dgm:prSet/>
      <dgm:spPr/>
    </dgm:pt>
    <dgm:pt modelId="{5DFDE5B9-9BB2-4D9E-BBAC-5DC6066DDE61}">
      <dgm:prSet/>
      <dgm:spPr/>
      <dgm:t>
        <a:bodyPr/>
        <a:lstStyle/>
        <a:p>
          <a:pPr rtl="0"/>
          <a:r>
            <a:rPr lang="pt-BR" dirty="0" smtClean="0"/>
            <a:t>Falta de organização;</a:t>
          </a:r>
          <a:endParaRPr lang="pt-BR" dirty="0"/>
        </a:p>
      </dgm:t>
    </dgm:pt>
    <dgm:pt modelId="{26ECFD28-D689-497E-9CA4-6AD5C296E0E4}" type="parTrans" cxnId="{E1DA09DD-B78E-46FD-A77E-BC399427136A}">
      <dgm:prSet/>
      <dgm:spPr/>
    </dgm:pt>
    <dgm:pt modelId="{5354E75B-49F7-4368-8150-BF5465354251}" type="sibTrans" cxnId="{E1DA09DD-B78E-46FD-A77E-BC399427136A}">
      <dgm:prSet/>
      <dgm:spPr/>
    </dgm:pt>
    <dgm:pt modelId="{A07D1EA1-BFDB-46DF-8F3C-B6881523AF71}">
      <dgm:prSet/>
      <dgm:spPr/>
      <dgm:t>
        <a:bodyPr/>
        <a:lstStyle/>
        <a:p>
          <a:pPr rtl="0"/>
          <a:r>
            <a:rPr lang="pt-BR" dirty="0" smtClean="0"/>
            <a:t>Dificuldade em matérias específicas.</a:t>
          </a:r>
          <a:endParaRPr lang="pt-BR" dirty="0"/>
        </a:p>
      </dgm:t>
    </dgm:pt>
    <dgm:pt modelId="{DF20E0C0-5B8B-48B4-8AB3-0E2B5C60C118}" type="parTrans" cxnId="{2E3A1E5C-0EA9-42A0-A136-6A680CAA5F14}">
      <dgm:prSet/>
      <dgm:spPr/>
    </dgm:pt>
    <dgm:pt modelId="{E25300A1-8A28-4968-B0E2-4C528DFD9A91}" type="sibTrans" cxnId="{2E3A1E5C-0EA9-42A0-A136-6A680CAA5F14}">
      <dgm:prSet/>
      <dgm:spPr/>
    </dgm:pt>
    <dgm:pt modelId="{4DC09FCB-75D5-4566-B876-8165C6D40BCA}">
      <dgm:prSet/>
      <dgm:spPr/>
      <dgm:t>
        <a:bodyPr/>
        <a:lstStyle/>
        <a:p>
          <a:pPr rtl="0"/>
          <a:r>
            <a:rPr lang="pt-BR" dirty="0" smtClean="0"/>
            <a:t>Automação do planejamento de estudo </a:t>
          </a:r>
          <a:r>
            <a:rPr lang="pt-BR" b="0" dirty="0" smtClean="0"/>
            <a:t>baseado</a:t>
          </a:r>
          <a:r>
            <a:rPr lang="pt-BR" dirty="0" smtClean="0"/>
            <a:t> nas informações (tempo disponível, disciplinas, notas e atividades) fornecidas pelo usuário, organizando o tempo para a obtenção de melhores resultados.</a:t>
          </a:r>
          <a:endParaRPr lang="pt-BR" dirty="0"/>
        </a:p>
      </dgm:t>
    </dgm:pt>
    <dgm:pt modelId="{B5F31C43-E8BF-42DD-BF4D-7FF00350FB58}" type="parTrans" cxnId="{C51AEB0A-FE6C-436D-8EFF-6868D4B36461}">
      <dgm:prSet/>
      <dgm:spPr/>
    </dgm:pt>
    <dgm:pt modelId="{A357723C-BA1F-4645-9167-16B81B5F1B6B}" type="sibTrans" cxnId="{C51AEB0A-FE6C-436D-8EFF-6868D4B36461}">
      <dgm:prSet/>
      <dgm:spPr/>
    </dgm:pt>
    <dgm:pt modelId="{49D4C6F3-9453-4D71-B913-250E01646FA5}" type="pres">
      <dgm:prSet presAssocID="{0F46ECEA-03E8-4C5E-9788-1317319A7AB3}" presName="Name0" presStyleCnt="0">
        <dgm:presLayoutVars>
          <dgm:dir/>
          <dgm:animLvl val="lvl"/>
          <dgm:resizeHandles val="exact"/>
        </dgm:presLayoutVars>
      </dgm:prSet>
      <dgm:spPr/>
    </dgm:pt>
    <dgm:pt modelId="{9706F669-12E1-4371-9DC2-1EFE9251AF35}" type="pres">
      <dgm:prSet presAssocID="{DE2FC2FD-0715-4DCD-8F78-67877C2CBADB}" presName="composite" presStyleCnt="0"/>
      <dgm:spPr/>
    </dgm:pt>
    <dgm:pt modelId="{E5DD56CB-569E-46A8-A15F-62E71F4063EC}" type="pres">
      <dgm:prSet presAssocID="{DE2FC2FD-0715-4DCD-8F78-67877C2CBADB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EC1D04C-BA0E-494B-B943-67D33961E573}" type="pres">
      <dgm:prSet presAssocID="{DE2FC2FD-0715-4DCD-8F78-67877C2CBADB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40BF886-5976-4798-A2CC-AFB8704ACA39}" type="pres">
      <dgm:prSet presAssocID="{638FE1AA-068B-4682-AE18-8513DF114F15}" presName="space" presStyleCnt="0"/>
      <dgm:spPr/>
    </dgm:pt>
    <dgm:pt modelId="{BB38343A-FD34-49E9-AC40-FE55CBD10219}" type="pres">
      <dgm:prSet presAssocID="{0E37AC3C-0D3C-4781-9CC8-49085DF49591}" presName="composite" presStyleCnt="0"/>
      <dgm:spPr/>
    </dgm:pt>
    <dgm:pt modelId="{C7AC38B9-D63E-406C-9877-63373FF516DB}" type="pres">
      <dgm:prSet presAssocID="{0E37AC3C-0D3C-4781-9CC8-49085DF49591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D261452E-3E86-45E2-861E-C372414DFC72}" type="pres">
      <dgm:prSet presAssocID="{0E37AC3C-0D3C-4781-9CC8-49085DF49591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F8AB9573-172D-428F-AF4B-D1DE135EA33D}" type="presOf" srcId="{5DFDE5B9-9BB2-4D9E-BBAC-5DC6066DDE61}" destId="{EEC1D04C-BA0E-494B-B943-67D33961E573}" srcOrd="0" destOrd="1" presId="urn:microsoft.com/office/officeart/2005/8/layout/hList1"/>
    <dgm:cxn modelId="{1DC9A8F5-1450-4F08-B454-BF1D0E863E36}" type="presOf" srcId="{0E37AC3C-0D3C-4781-9CC8-49085DF49591}" destId="{C7AC38B9-D63E-406C-9877-63373FF516DB}" srcOrd="0" destOrd="0" presId="urn:microsoft.com/office/officeart/2005/8/layout/hList1"/>
    <dgm:cxn modelId="{E1DA09DD-B78E-46FD-A77E-BC399427136A}" srcId="{DE2FC2FD-0715-4DCD-8F78-67877C2CBADB}" destId="{5DFDE5B9-9BB2-4D9E-BBAC-5DC6066DDE61}" srcOrd="1" destOrd="0" parTransId="{26ECFD28-D689-497E-9CA4-6AD5C296E0E4}" sibTransId="{5354E75B-49F7-4368-8150-BF5465354251}"/>
    <dgm:cxn modelId="{F2824D1B-4506-4F80-A6DC-8EF9B23CD196}" srcId="{DE2FC2FD-0715-4DCD-8F78-67877C2CBADB}" destId="{49C37D78-E266-44E3-86E4-306073E87F8E}" srcOrd="0" destOrd="0" parTransId="{66C7077E-F7CF-42A3-9F29-1DD627E929F3}" sibTransId="{9CDE8DD9-722A-413C-84F3-9435890433E8}"/>
    <dgm:cxn modelId="{C51AEB0A-FE6C-436D-8EFF-6868D4B36461}" srcId="{0E37AC3C-0D3C-4781-9CC8-49085DF49591}" destId="{4DC09FCB-75D5-4566-B876-8165C6D40BCA}" srcOrd="0" destOrd="0" parTransId="{B5F31C43-E8BF-42DD-BF4D-7FF00350FB58}" sibTransId="{A357723C-BA1F-4645-9167-16B81B5F1B6B}"/>
    <dgm:cxn modelId="{2E3A1E5C-0EA9-42A0-A136-6A680CAA5F14}" srcId="{DE2FC2FD-0715-4DCD-8F78-67877C2CBADB}" destId="{A07D1EA1-BFDB-46DF-8F3C-B6881523AF71}" srcOrd="2" destOrd="0" parTransId="{DF20E0C0-5B8B-48B4-8AB3-0E2B5C60C118}" sibTransId="{E25300A1-8A28-4968-B0E2-4C528DFD9A91}"/>
    <dgm:cxn modelId="{4DCD9801-C260-4E37-AB5D-D7E0ADFD39B9}" srcId="{0F46ECEA-03E8-4C5E-9788-1317319A7AB3}" destId="{DE2FC2FD-0715-4DCD-8F78-67877C2CBADB}" srcOrd="0" destOrd="0" parTransId="{E53165AE-CCBD-49B4-8673-1EB3560AE1F5}" sibTransId="{638FE1AA-068B-4682-AE18-8513DF114F15}"/>
    <dgm:cxn modelId="{F7975F34-777C-4405-8969-304A2D96EC37}" srcId="{0F46ECEA-03E8-4C5E-9788-1317319A7AB3}" destId="{0E37AC3C-0D3C-4781-9CC8-49085DF49591}" srcOrd="1" destOrd="0" parTransId="{FAA50C67-6849-462D-8E66-AEA961F38FB7}" sibTransId="{0B02495D-49F9-481A-A0A2-BC4A396B1919}"/>
    <dgm:cxn modelId="{CBB70968-329A-4059-A6CA-D17F4256FA21}" type="presOf" srcId="{49C37D78-E266-44E3-86E4-306073E87F8E}" destId="{EEC1D04C-BA0E-494B-B943-67D33961E573}" srcOrd="0" destOrd="0" presId="urn:microsoft.com/office/officeart/2005/8/layout/hList1"/>
    <dgm:cxn modelId="{A3630CD0-97E4-4D6B-9C84-66E6744B75BC}" type="presOf" srcId="{DE2FC2FD-0715-4DCD-8F78-67877C2CBADB}" destId="{E5DD56CB-569E-46A8-A15F-62E71F4063EC}" srcOrd="0" destOrd="0" presId="urn:microsoft.com/office/officeart/2005/8/layout/hList1"/>
    <dgm:cxn modelId="{3267E606-C247-496F-B910-4CE2C7C17B03}" type="presOf" srcId="{A07D1EA1-BFDB-46DF-8F3C-B6881523AF71}" destId="{EEC1D04C-BA0E-494B-B943-67D33961E573}" srcOrd="0" destOrd="2" presId="urn:microsoft.com/office/officeart/2005/8/layout/hList1"/>
    <dgm:cxn modelId="{213E4650-267B-4461-8CEA-C3871DA6D06E}" type="presOf" srcId="{0F46ECEA-03E8-4C5E-9788-1317319A7AB3}" destId="{49D4C6F3-9453-4D71-B913-250E01646FA5}" srcOrd="0" destOrd="0" presId="urn:microsoft.com/office/officeart/2005/8/layout/hList1"/>
    <dgm:cxn modelId="{09C3AB2C-29C8-40B3-BA52-EA263E82628E}" type="presOf" srcId="{4DC09FCB-75D5-4566-B876-8165C6D40BCA}" destId="{D261452E-3E86-45E2-861E-C372414DFC72}" srcOrd="0" destOrd="0" presId="urn:microsoft.com/office/officeart/2005/8/layout/hList1"/>
    <dgm:cxn modelId="{8AC0B32C-7FFE-4F5F-9BEC-9374BB612085}" type="presParOf" srcId="{49D4C6F3-9453-4D71-B913-250E01646FA5}" destId="{9706F669-12E1-4371-9DC2-1EFE9251AF35}" srcOrd="0" destOrd="0" presId="urn:microsoft.com/office/officeart/2005/8/layout/hList1"/>
    <dgm:cxn modelId="{A04A1785-D6C7-4FD2-827F-CC9E76CE3D13}" type="presParOf" srcId="{9706F669-12E1-4371-9DC2-1EFE9251AF35}" destId="{E5DD56CB-569E-46A8-A15F-62E71F4063EC}" srcOrd="0" destOrd="0" presId="urn:microsoft.com/office/officeart/2005/8/layout/hList1"/>
    <dgm:cxn modelId="{C84BE028-0284-4B2F-BC80-EAF99F1B996C}" type="presParOf" srcId="{9706F669-12E1-4371-9DC2-1EFE9251AF35}" destId="{EEC1D04C-BA0E-494B-B943-67D33961E573}" srcOrd="1" destOrd="0" presId="urn:microsoft.com/office/officeart/2005/8/layout/hList1"/>
    <dgm:cxn modelId="{9094E198-676E-41F9-A938-F92266520817}" type="presParOf" srcId="{49D4C6F3-9453-4D71-B913-250E01646FA5}" destId="{D40BF886-5976-4798-A2CC-AFB8704ACA39}" srcOrd="1" destOrd="0" presId="urn:microsoft.com/office/officeart/2005/8/layout/hList1"/>
    <dgm:cxn modelId="{1B9A6939-5EC6-42D1-849D-E6DD94504216}" type="presParOf" srcId="{49D4C6F3-9453-4D71-B913-250E01646FA5}" destId="{BB38343A-FD34-49E9-AC40-FE55CBD10219}" srcOrd="2" destOrd="0" presId="urn:microsoft.com/office/officeart/2005/8/layout/hList1"/>
    <dgm:cxn modelId="{C5533882-3A54-4DF2-9BEC-20CF07AB5E83}" type="presParOf" srcId="{BB38343A-FD34-49E9-AC40-FE55CBD10219}" destId="{C7AC38B9-D63E-406C-9877-63373FF516DB}" srcOrd="0" destOrd="0" presId="urn:microsoft.com/office/officeart/2005/8/layout/hList1"/>
    <dgm:cxn modelId="{6C4334AC-40B1-4CCE-86F0-1F1009C6D334}" type="presParOf" srcId="{BB38343A-FD34-49E9-AC40-FE55CBD10219}" destId="{D261452E-3E86-45E2-861E-C372414DFC7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9FE167E-A86F-406E-AFA1-EF2808FF1C0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4F955125-E225-47C5-A399-04A01DC4FB23}">
      <dgm:prSet custT="1"/>
      <dgm:spPr/>
      <dgm:t>
        <a:bodyPr/>
        <a:lstStyle/>
        <a:p>
          <a:pPr algn="ctr" rtl="0"/>
          <a:r>
            <a:rPr lang="pt-BR" sz="4600" dirty="0" smtClean="0"/>
            <a:t>Descrição</a:t>
          </a:r>
          <a:endParaRPr lang="pt-BR" sz="4600" dirty="0"/>
        </a:p>
      </dgm:t>
    </dgm:pt>
    <dgm:pt modelId="{17ED1833-F412-4AAF-A453-238E287B647F}" type="parTrans" cxnId="{C4FFE915-1172-4B77-B982-AD6391385A1E}">
      <dgm:prSet/>
      <dgm:spPr/>
      <dgm:t>
        <a:bodyPr/>
        <a:lstStyle/>
        <a:p>
          <a:endParaRPr lang="pt-BR"/>
        </a:p>
      </dgm:t>
    </dgm:pt>
    <dgm:pt modelId="{25B0F129-C45D-4DD5-8F05-0DBB0525C6F2}" type="sibTrans" cxnId="{C4FFE915-1172-4B77-B982-AD6391385A1E}">
      <dgm:prSet/>
      <dgm:spPr/>
      <dgm:t>
        <a:bodyPr/>
        <a:lstStyle/>
        <a:p>
          <a:endParaRPr lang="pt-BR"/>
        </a:p>
      </dgm:t>
    </dgm:pt>
    <dgm:pt modelId="{3DD04726-31E1-448D-ABBA-670C39944C61}" type="pres">
      <dgm:prSet presAssocID="{19FE167E-A86F-406E-AFA1-EF2808FF1C0E}" presName="linear" presStyleCnt="0">
        <dgm:presLayoutVars>
          <dgm:animLvl val="lvl"/>
          <dgm:resizeHandles val="exact"/>
        </dgm:presLayoutVars>
      </dgm:prSet>
      <dgm:spPr/>
    </dgm:pt>
    <dgm:pt modelId="{0A16D441-AE4D-43BF-9930-5A21F6E56159}" type="pres">
      <dgm:prSet presAssocID="{4F955125-E225-47C5-A399-04A01DC4FB23}" presName="parentText" presStyleLbl="node1" presStyleIdx="0" presStyleCnt="1" custLinFactNeighborX="-7407" custLinFactNeighborY="22202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C4FFE915-1172-4B77-B982-AD6391385A1E}" srcId="{19FE167E-A86F-406E-AFA1-EF2808FF1C0E}" destId="{4F955125-E225-47C5-A399-04A01DC4FB23}" srcOrd="0" destOrd="0" parTransId="{17ED1833-F412-4AAF-A453-238E287B647F}" sibTransId="{25B0F129-C45D-4DD5-8F05-0DBB0525C6F2}"/>
    <dgm:cxn modelId="{458E74FF-2BC0-4D17-A274-F7D54E6CE198}" type="presOf" srcId="{4F955125-E225-47C5-A399-04A01DC4FB23}" destId="{0A16D441-AE4D-43BF-9930-5A21F6E56159}" srcOrd="0" destOrd="0" presId="urn:microsoft.com/office/officeart/2005/8/layout/vList2"/>
    <dgm:cxn modelId="{B1F3470E-AD5D-4F59-9492-73082377720B}" type="presOf" srcId="{19FE167E-A86F-406E-AFA1-EF2808FF1C0E}" destId="{3DD04726-31E1-448D-ABBA-670C39944C61}" srcOrd="0" destOrd="0" presId="urn:microsoft.com/office/officeart/2005/8/layout/vList2"/>
    <dgm:cxn modelId="{A9E28FA0-E709-41E2-AEC7-D7FA5258F445}" type="presParOf" srcId="{3DD04726-31E1-448D-ABBA-670C39944C61}" destId="{0A16D441-AE4D-43BF-9930-5A21F6E5615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9FE167E-A86F-406E-AFA1-EF2808FF1C0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4F955125-E225-47C5-A399-04A01DC4FB23}">
      <dgm:prSet custT="1"/>
      <dgm:spPr/>
      <dgm:t>
        <a:bodyPr/>
        <a:lstStyle/>
        <a:p>
          <a:pPr algn="ctr" rtl="0"/>
          <a:r>
            <a:rPr lang="pt-BR" sz="4600" dirty="0" smtClean="0"/>
            <a:t>Requisitos do projeto</a:t>
          </a:r>
          <a:endParaRPr lang="pt-BR" sz="4600" dirty="0"/>
        </a:p>
      </dgm:t>
    </dgm:pt>
    <dgm:pt modelId="{17ED1833-F412-4AAF-A453-238E287B647F}" type="parTrans" cxnId="{C4FFE915-1172-4B77-B982-AD6391385A1E}">
      <dgm:prSet/>
      <dgm:spPr/>
      <dgm:t>
        <a:bodyPr/>
        <a:lstStyle/>
        <a:p>
          <a:endParaRPr lang="pt-BR"/>
        </a:p>
      </dgm:t>
    </dgm:pt>
    <dgm:pt modelId="{25B0F129-C45D-4DD5-8F05-0DBB0525C6F2}" type="sibTrans" cxnId="{C4FFE915-1172-4B77-B982-AD6391385A1E}">
      <dgm:prSet/>
      <dgm:spPr/>
      <dgm:t>
        <a:bodyPr/>
        <a:lstStyle/>
        <a:p>
          <a:endParaRPr lang="pt-BR"/>
        </a:p>
      </dgm:t>
    </dgm:pt>
    <dgm:pt modelId="{3DD04726-31E1-448D-ABBA-670C39944C61}" type="pres">
      <dgm:prSet presAssocID="{19FE167E-A86F-406E-AFA1-EF2808FF1C0E}" presName="linear" presStyleCnt="0">
        <dgm:presLayoutVars>
          <dgm:animLvl val="lvl"/>
          <dgm:resizeHandles val="exact"/>
        </dgm:presLayoutVars>
      </dgm:prSet>
      <dgm:spPr/>
    </dgm:pt>
    <dgm:pt modelId="{0A16D441-AE4D-43BF-9930-5A21F6E56159}" type="pres">
      <dgm:prSet presAssocID="{4F955125-E225-47C5-A399-04A01DC4FB23}" presName="parentText" presStyleLbl="node1" presStyleIdx="0" presStyleCnt="1" custLinFactNeighborX="-7407" custLinFactNeighborY="22202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C4FFE915-1172-4B77-B982-AD6391385A1E}" srcId="{19FE167E-A86F-406E-AFA1-EF2808FF1C0E}" destId="{4F955125-E225-47C5-A399-04A01DC4FB23}" srcOrd="0" destOrd="0" parTransId="{17ED1833-F412-4AAF-A453-238E287B647F}" sibTransId="{25B0F129-C45D-4DD5-8F05-0DBB0525C6F2}"/>
    <dgm:cxn modelId="{207726DE-4618-4DCC-92F5-025463ACEF7D}" type="presOf" srcId="{4F955125-E225-47C5-A399-04A01DC4FB23}" destId="{0A16D441-AE4D-43BF-9930-5A21F6E56159}" srcOrd="0" destOrd="0" presId="urn:microsoft.com/office/officeart/2005/8/layout/vList2"/>
    <dgm:cxn modelId="{51A8EF62-7D68-49AB-9A6E-2B701FF18446}" type="presOf" srcId="{19FE167E-A86F-406E-AFA1-EF2808FF1C0E}" destId="{3DD04726-31E1-448D-ABBA-670C39944C61}" srcOrd="0" destOrd="0" presId="urn:microsoft.com/office/officeart/2005/8/layout/vList2"/>
    <dgm:cxn modelId="{53B70F19-367F-4F38-8D36-7496C56CFF3C}" type="presParOf" srcId="{3DD04726-31E1-448D-ABBA-670C39944C61}" destId="{0A16D441-AE4D-43BF-9930-5A21F6E5615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CD30742-FA2B-43D6-878D-EB0D5DC4EFAB}" type="doc">
      <dgm:prSet loTypeId="urn:microsoft.com/office/officeart/2005/8/layout/vList3" loCatId="picture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pt-BR"/>
        </a:p>
      </dgm:t>
    </dgm:pt>
    <dgm:pt modelId="{090E891C-0850-4315-BCF1-CBAC16A4086E}">
      <dgm:prSet/>
      <dgm:spPr/>
      <dgm:t>
        <a:bodyPr/>
        <a:lstStyle/>
        <a:p>
          <a:pPr rtl="0"/>
          <a:r>
            <a:rPr lang="pt-BR" smtClean="0"/>
            <a:t>Manter usuário</a:t>
          </a:r>
          <a:endParaRPr lang="pt-BR"/>
        </a:p>
      </dgm:t>
    </dgm:pt>
    <dgm:pt modelId="{D871D66E-B749-4B59-9AC4-318E5264DD24}" type="parTrans" cxnId="{2B8ED88D-21E7-42E6-ABBB-E73A63D3B5FC}">
      <dgm:prSet/>
      <dgm:spPr/>
      <dgm:t>
        <a:bodyPr/>
        <a:lstStyle/>
        <a:p>
          <a:endParaRPr lang="pt-BR"/>
        </a:p>
      </dgm:t>
    </dgm:pt>
    <dgm:pt modelId="{1ADF2F29-DAD2-4828-8CA0-3BB9167AF7D2}" type="sibTrans" cxnId="{2B8ED88D-21E7-42E6-ABBB-E73A63D3B5FC}">
      <dgm:prSet/>
      <dgm:spPr/>
      <dgm:t>
        <a:bodyPr/>
        <a:lstStyle/>
        <a:p>
          <a:endParaRPr lang="pt-BR"/>
        </a:p>
      </dgm:t>
    </dgm:pt>
    <dgm:pt modelId="{88E532FB-0B6A-461E-AAEF-64A8D651205D}">
      <dgm:prSet/>
      <dgm:spPr/>
      <dgm:t>
        <a:bodyPr/>
        <a:lstStyle/>
        <a:p>
          <a:pPr rtl="0"/>
          <a:r>
            <a:rPr lang="pt-BR" smtClean="0"/>
            <a:t>Manter disciplinas</a:t>
          </a:r>
          <a:endParaRPr lang="pt-BR"/>
        </a:p>
      </dgm:t>
    </dgm:pt>
    <dgm:pt modelId="{D41F045E-2BAF-4550-91E3-82E2B9FCA45F}" type="parTrans" cxnId="{CE8DB293-27B4-4CC2-8FB9-686E1AEF11A8}">
      <dgm:prSet/>
      <dgm:spPr/>
      <dgm:t>
        <a:bodyPr/>
        <a:lstStyle/>
        <a:p>
          <a:endParaRPr lang="pt-BR"/>
        </a:p>
      </dgm:t>
    </dgm:pt>
    <dgm:pt modelId="{CE37466E-3E37-4437-8E2A-874A815B59BA}" type="sibTrans" cxnId="{CE8DB293-27B4-4CC2-8FB9-686E1AEF11A8}">
      <dgm:prSet/>
      <dgm:spPr/>
      <dgm:t>
        <a:bodyPr/>
        <a:lstStyle/>
        <a:p>
          <a:endParaRPr lang="pt-BR"/>
        </a:p>
      </dgm:t>
    </dgm:pt>
    <dgm:pt modelId="{D030F7E2-6F7E-45C1-B062-87ADE06ED466}">
      <dgm:prSet/>
      <dgm:spPr/>
      <dgm:t>
        <a:bodyPr/>
        <a:lstStyle/>
        <a:p>
          <a:pPr rtl="0"/>
          <a:r>
            <a:rPr lang="pt-BR" dirty="0" smtClean="0"/>
            <a:t>Mostrar grade de horário</a:t>
          </a:r>
          <a:endParaRPr lang="pt-BR" dirty="0"/>
        </a:p>
      </dgm:t>
    </dgm:pt>
    <dgm:pt modelId="{76474B7E-307C-4D44-93A5-13F6D138BC06}" type="parTrans" cxnId="{033807EA-D9D9-4AA9-941C-50219AB2C190}">
      <dgm:prSet/>
      <dgm:spPr/>
      <dgm:t>
        <a:bodyPr/>
        <a:lstStyle/>
        <a:p>
          <a:endParaRPr lang="pt-BR"/>
        </a:p>
      </dgm:t>
    </dgm:pt>
    <dgm:pt modelId="{6E8A9913-2DA0-4C0B-A6D1-EE1E4370EBE2}" type="sibTrans" cxnId="{033807EA-D9D9-4AA9-941C-50219AB2C190}">
      <dgm:prSet/>
      <dgm:spPr/>
      <dgm:t>
        <a:bodyPr/>
        <a:lstStyle/>
        <a:p>
          <a:endParaRPr lang="pt-BR"/>
        </a:p>
      </dgm:t>
    </dgm:pt>
    <dgm:pt modelId="{C4D5CBAF-6E98-49A9-9A37-7438C023EC96}">
      <dgm:prSet/>
      <dgm:spPr/>
      <dgm:t>
        <a:bodyPr/>
        <a:lstStyle/>
        <a:p>
          <a:pPr rtl="0"/>
          <a:r>
            <a:rPr lang="pt-BR" smtClean="0"/>
            <a:t>Manter plano de estudo</a:t>
          </a:r>
          <a:endParaRPr lang="pt-BR"/>
        </a:p>
      </dgm:t>
    </dgm:pt>
    <dgm:pt modelId="{AAA070CD-4668-445A-BBEE-C82A52522CE1}" type="parTrans" cxnId="{BF9EA068-60B2-44DC-A622-B16454EDCD81}">
      <dgm:prSet/>
      <dgm:spPr/>
      <dgm:t>
        <a:bodyPr/>
        <a:lstStyle/>
        <a:p>
          <a:endParaRPr lang="pt-BR"/>
        </a:p>
      </dgm:t>
    </dgm:pt>
    <dgm:pt modelId="{8CAE4EB0-FFB0-4194-85C3-0DC6B82184ED}" type="sibTrans" cxnId="{BF9EA068-60B2-44DC-A622-B16454EDCD81}">
      <dgm:prSet/>
      <dgm:spPr/>
      <dgm:t>
        <a:bodyPr/>
        <a:lstStyle/>
        <a:p>
          <a:endParaRPr lang="pt-BR"/>
        </a:p>
      </dgm:t>
    </dgm:pt>
    <dgm:pt modelId="{3F43B7CF-5BF6-4190-B897-8B61BF70B7D0}">
      <dgm:prSet/>
      <dgm:spPr/>
      <dgm:t>
        <a:bodyPr/>
        <a:lstStyle/>
        <a:p>
          <a:pPr rtl="0"/>
          <a:r>
            <a:rPr lang="pt-BR" smtClean="0"/>
            <a:t>Manter notas</a:t>
          </a:r>
          <a:endParaRPr lang="pt-BR"/>
        </a:p>
      </dgm:t>
    </dgm:pt>
    <dgm:pt modelId="{CDCF7EC6-AE4D-414C-B3DB-49694B39F0BB}" type="parTrans" cxnId="{384B2BEE-EAE3-4A6F-A200-FCDA4A8AD97A}">
      <dgm:prSet/>
      <dgm:spPr/>
      <dgm:t>
        <a:bodyPr/>
        <a:lstStyle/>
        <a:p>
          <a:endParaRPr lang="pt-BR"/>
        </a:p>
      </dgm:t>
    </dgm:pt>
    <dgm:pt modelId="{B6214169-6E3E-4008-AD50-55E4433C7CF8}" type="sibTrans" cxnId="{384B2BEE-EAE3-4A6F-A200-FCDA4A8AD97A}">
      <dgm:prSet/>
      <dgm:spPr/>
      <dgm:t>
        <a:bodyPr/>
        <a:lstStyle/>
        <a:p>
          <a:endParaRPr lang="pt-BR"/>
        </a:p>
      </dgm:t>
    </dgm:pt>
    <dgm:pt modelId="{97E1C5B5-8C04-4741-BBD8-27412042138C}">
      <dgm:prSet/>
      <dgm:spPr/>
      <dgm:t>
        <a:bodyPr/>
        <a:lstStyle/>
        <a:p>
          <a:pPr rtl="0"/>
          <a:r>
            <a:rPr lang="pt-BR" smtClean="0"/>
            <a:t>Cadastro de atividade</a:t>
          </a:r>
          <a:endParaRPr lang="pt-BR"/>
        </a:p>
      </dgm:t>
    </dgm:pt>
    <dgm:pt modelId="{A1298D01-7162-43B5-9601-A9C5B153D4FC}" type="parTrans" cxnId="{3A16CB10-227C-45B0-9FD3-2F91930A7AF3}">
      <dgm:prSet/>
      <dgm:spPr/>
      <dgm:t>
        <a:bodyPr/>
        <a:lstStyle/>
        <a:p>
          <a:endParaRPr lang="pt-BR"/>
        </a:p>
      </dgm:t>
    </dgm:pt>
    <dgm:pt modelId="{A5471B12-BD5B-4413-9479-0D70EC968894}" type="sibTrans" cxnId="{3A16CB10-227C-45B0-9FD3-2F91930A7AF3}">
      <dgm:prSet/>
      <dgm:spPr/>
      <dgm:t>
        <a:bodyPr/>
        <a:lstStyle/>
        <a:p>
          <a:endParaRPr lang="pt-BR"/>
        </a:p>
      </dgm:t>
    </dgm:pt>
    <dgm:pt modelId="{21E13EA9-78BF-457E-8B07-C5EB9292CA60}">
      <dgm:prSet/>
      <dgm:spPr/>
      <dgm:t>
        <a:bodyPr/>
        <a:lstStyle/>
        <a:p>
          <a:pPr rtl="0"/>
          <a:r>
            <a:rPr lang="pt-BR" smtClean="0"/>
            <a:t>Enviar alertas</a:t>
          </a:r>
          <a:endParaRPr lang="pt-BR"/>
        </a:p>
      </dgm:t>
    </dgm:pt>
    <dgm:pt modelId="{EDDAC6A3-7E10-4642-8FDB-60C711FBA01F}" type="parTrans" cxnId="{8ACB26BB-DFF9-4FBE-8A98-996622669322}">
      <dgm:prSet/>
      <dgm:spPr/>
      <dgm:t>
        <a:bodyPr/>
        <a:lstStyle/>
        <a:p>
          <a:endParaRPr lang="pt-BR"/>
        </a:p>
      </dgm:t>
    </dgm:pt>
    <dgm:pt modelId="{0BD82C7F-0460-4989-AB8B-ABAFF8F49906}" type="sibTrans" cxnId="{8ACB26BB-DFF9-4FBE-8A98-996622669322}">
      <dgm:prSet/>
      <dgm:spPr/>
      <dgm:t>
        <a:bodyPr/>
        <a:lstStyle/>
        <a:p>
          <a:endParaRPr lang="pt-BR"/>
        </a:p>
      </dgm:t>
    </dgm:pt>
    <dgm:pt modelId="{110B991A-2C54-4B9E-A899-778AA94FE9EF}">
      <dgm:prSet/>
      <dgm:spPr/>
      <dgm:t>
        <a:bodyPr/>
        <a:lstStyle/>
        <a:p>
          <a:pPr rtl="0"/>
          <a:r>
            <a:rPr lang="pt-BR" dirty="0" smtClean="0"/>
            <a:t>Chat</a:t>
          </a:r>
          <a:endParaRPr lang="pt-BR" dirty="0"/>
        </a:p>
      </dgm:t>
    </dgm:pt>
    <dgm:pt modelId="{B982BF6A-EFB5-4D7B-8A42-28487B60E097}" type="parTrans" cxnId="{B75FF218-B337-45E7-BE45-946A398A5A84}">
      <dgm:prSet/>
      <dgm:spPr/>
      <dgm:t>
        <a:bodyPr/>
        <a:lstStyle/>
        <a:p>
          <a:endParaRPr lang="pt-BR"/>
        </a:p>
      </dgm:t>
    </dgm:pt>
    <dgm:pt modelId="{E5DD7FD3-F795-44C9-BE7D-53F38E0E1FE9}" type="sibTrans" cxnId="{B75FF218-B337-45E7-BE45-946A398A5A84}">
      <dgm:prSet/>
      <dgm:spPr/>
      <dgm:t>
        <a:bodyPr/>
        <a:lstStyle/>
        <a:p>
          <a:endParaRPr lang="pt-BR"/>
        </a:p>
      </dgm:t>
    </dgm:pt>
    <dgm:pt modelId="{3EF1056E-C33A-4E2E-9CC8-E37BF3417A12}" type="pres">
      <dgm:prSet presAssocID="{DCD30742-FA2B-43D6-878D-EB0D5DC4EFAB}" presName="linearFlow" presStyleCnt="0">
        <dgm:presLayoutVars>
          <dgm:dir/>
          <dgm:resizeHandles val="exact"/>
        </dgm:presLayoutVars>
      </dgm:prSet>
      <dgm:spPr/>
    </dgm:pt>
    <dgm:pt modelId="{EB7E35A3-FB12-4526-9C09-15F2061ED724}" type="pres">
      <dgm:prSet presAssocID="{090E891C-0850-4315-BCF1-CBAC16A4086E}" presName="composite" presStyleCnt="0"/>
      <dgm:spPr/>
    </dgm:pt>
    <dgm:pt modelId="{25762F03-2BAE-4456-BC0B-4FAD97E958DF}" type="pres">
      <dgm:prSet presAssocID="{090E891C-0850-4315-BCF1-CBAC16A4086E}" presName="imgShp" presStyleLbl="fgImgPlace1" presStyleIdx="0" presStyleCnt="8"/>
      <dgm:spPr/>
    </dgm:pt>
    <dgm:pt modelId="{EF458AA7-7855-4568-990F-9C3F53DE7032}" type="pres">
      <dgm:prSet presAssocID="{090E891C-0850-4315-BCF1-CBAC16A4086E}" presName="txShp" presStyleLbl="node1" presStyleIdx="0" presStyleCnt="8">
        <dgm:presLayoutVars>
          <dgm:bulletEnabled val="1"/>
        </dgm:presLayoutVars>
      </dgm:prSet>
      <dgm:spPr/>
    </dgm:pt>
    <dgm:pt modelId="{6742919A-4555-4077-80AA-835005379D3D}" type="pres">
      <dgm:prSet presAssocID="{1ADF2F29-DAD2-4828-8CA0-3BB9167AF7D2}" presName="spacing" presStyleCnt="0"/>
      <dgm:spPr/>
    </dgm:pt>
    <dgm:pt modelId="{48B78199-594E-4C38-96A3-FC1D0F41B55E}" type="pres">
      <dgm:prSet presAssocID="{88E532FB-0B6A-461E-AAEF-64A8D651205D}" presName="composite" presStyleCnt="0"/>
      <dgm:spPr/>
    </dgm:pt>
    <dgm:pt modelId="{4FAEB3D4-D6C8-4681-862E-6FFD8A88DA9B}" type="pres">
      <dgm:prSet presAssocID="{88E532FB-0B6A-461E-AAEF-64A8D651205D}" presName="imgShp" presStyleLbl="fgImgPlace1" presStyleIdx="1" presStyleCnt="8"/>
      <dgm:spPr/>
    </dgm:pt>
    <dgm:pt modelId="{261A40AA-6049-48A2-9B58-B870B05FF1C6}" type="pres">
      <dgm:prSet presAssocID="{88E532FB-0B6A-461E-AAEF-64A8D651205D}" presName="txShp" presStyleLbl="node1" presStyleIdx="1" presStyleCnt="8">
        <dgm:presLayoutVars>
          <dgm:bulletEnabled val="1"/>
        </dgm:presLayoutVars>
      </dgm:prSet>
      <dgm:spPr/>
    </dgm:pt>
    <dgm:pt modelId="{22879693-9898-44A6-AA84-EDA4115C3571}" type="pres">
      <dgm:prSet presAssocID="{CE37466E-3E37-4437-8E2A-874A815B59BA}" presName="spacing" presStyleCnt="0"/>
      <dgm:spPr/>
    </dgm:pt>
    <dgm:pt modelId="{ACE2D994-B6EF-4723-B78B-0001C768E1B8}" type="pres">
      <dgm:prSet presAssocID="{D030F7E2-6F7E-45C1-B062-87ADE06ED466}" presName="composite" presStyleCnt="0"/>
      <dgm:spPr/>
    </dgm:pt>
    <dgm:pt modelId="{1F3634F9-0A11-4421-8268-35D9C27823CD}" type="pres">
      <dgm:prSet presAssocID="{D030F7E2-6F7E-45C1-B062-87ADE06ED466}" presName="imgShp" presStyleLbl="fgImgPlace1" presStyleIdx="2" presStyleCnt="8"/>
      <dgm:spPr/>
    </dgm:pt>
    <dgm:pt modelId="{4DC9E563-E1B9-4581-8BF2-20731471DB81}" type="pres">
      <dgm:prSet presAssocID="{D030F7E2-6F7E-45C1-B062-87ADE06ED466}" presName="txShp" presStyleLbl="node1" presStyleIdx="2" presStyleCnt="8">
        <dgm:presLayoutVars>
          <dgm:bulletEnabled val="1"/>
        </dgm:presLayoutVars>
      </dgm:prSet>
      <dgm:spPr/>
    </dgm:pt>
    <dgm:pt modelId="{4D3E6A13-F44D-4B77-9FFA-ADDCFD494692}" type="pres">
      <dgm:prSet presAssocID="{6E8A9913-2DA0-4C0B-A6D1-EE1E4370EBE2}" presName="spacing" presStyleCnt="0"/>
      <dgm:spPr/>
    </dgm:pt>
    <dgm:pt modelId="{95DC6641-1A03-4AA1-81E2-F2DED9247747}" type="pres">
      <dgm:prSet presAssocID="{C4D5CBAF-6E98-49A9-9A37-7438C023EC96}" presName="composite" presStyleCnt="0"/>
      <dgm:spPr/>
    </dgm:pt>
    <dgm:pt modelId="{90646AEB-A83D-4BB2-9FC5-1CB18CCD7CE8}" type="pres">
      <dgm:prSet presAssocID="{C4D5CBAF-6E98-49A9-9A37-7438C023EC96}" presName="imgShp" presStyleLbl="fgImgPlace1" presStyleIdx="3" presStyleCnt="8"/>
      <dgm:spPr/>
    </dgm:pt>
    <dgm:pt modelId="{BA4C09B1-AC3B-49F9-A07C-D49D1B2FBC5C}" type="pres">
      <dgm:prSet presAssocID="{C4D5CBAF-6E98-49A9-9A37-7438C023EC96}" presName="txShp" presStyleLbl="node1" presStyleIdx="3" presStyleCnt="8">
        <dgm:presLayoutVars>
          <dgm:bulletEnabled val="1"/>
        </dgm:presLayoutVars>
      </dgm:prSet>
      <dgm:spPr/>
    </dgm:pt>
    <dgm:pt modelId="{ED4B7AD4-5580-4D15-90C5-ADB7633908F0}" type="pres">
      <dgm:prSet presAssocID="{8CAE4EB0-FFB0-4194-85C3-0DC6B82184ED}" presName="spacing" presStyleCnt="0"/>
      <dgm:spPr/>
    </dgm:pt>
    <dgm:pt modelId="{148A4156-9156-4A55-AA2B-8CED1AC82D43}" type="pres">
      <dgm:prSet presAssocID="{3F43B7CF-5BF6-4190-B897-8B61BF70B7D0}" presName="composite" presStyleCnt="0"/>
      <dgm:spPr/>
    </dgm:pt>
    <dgm:pt modelId="{317F8FB3-20FC-43B0-B06E-1EFB0BD533E1}" type="pres">
      <dgm:prSet presAssocID="{3F43B7CF-5BF6-4190-B897-8B61BF70B7D0}" presName="imgShp" presStyleLbl="fgImgPlace1" presStyleIdx="4" presStyleCnt="8"/>
      <dgm:spPr/>
    </dgm:pt>
    <dgm:pt modelId="{E085B530-85CD-4372-84F2-3DD9D488735B}" type="pres">
      <dgm:prSet presAssocID="{3F43B7CF-5BF6-4190-B897-8B61BF70B7D0}" presName="txShp" presStyleLbl="node1" presStyleIdx="4" presStyleCnt="8">
        <dgm:presLayoutVars>
          <dgm:bulletEnabled val="1"/>
        </dgm:presLayoutVars>
      </dgm:prSet>
      <dgm:spPr/>
    </dgm:pt>
    <dgm:pt modelId="{64FAA19A-4BEB-4BBD-83DD-7387B73C5CC5}" type="pres">
      <dgm:prSet presAssocID="{B6214169-6E3E-4008-AD50-55E4433C7CF8}" presName="spacing" presStyleCnt="0"/>
      <dgm:spPr/>
    </dgm:pt>
    <dgm:pt modelId="{A59A7B6F-AFED-4480-ADE6-150E0DC8879D}" type="pres">
      <dgm:prSet presAssocID="{97E1C5B5-8C04-4741-BBD8-27412042138C}" presName="composite" presStyleCnt="0"/>
      <dgm:spPr/>
    </dgm:pt>
    <dgm:pt modelId="{F0411D37-ACB9-4BBF-8B77-36F121A45274}" type="pres">
      <dgm:prSet presAssocID="{97E1C5B5-8C04-4741-BBD8-27412042138C}" presName="imgShp" presStyleLbl="fgImgPlace1" presStyleIdx="5" presStyleCnt="8"/>
      <dgm:spPr/>
    </dgm:pt>
    <dgm:pt modelId="{57BB6374-859E-4C9D-AB57-148B8D6513CC}" type="pres">
      <dgm:prSet presAssocID="{97E1C5B5-8C04-4741-BBD8-27412042138C}" presName="txShp" presStyleLbl="node1" presStyleIdx="5" presStyleCnt="8">
        <dgm:presLayoutVars>
          <dgm:bulletEnabled val="1"/>
        </dgm:presLayoutVars>
      </dgm:prSet>
      <dgm:spPr/>
    </dgm:pt>
    <dgm:pt modelId="{8B51AF8F-681A-4022-965F-703920995E49}" type="pres">
      <dgm:prSet presAssocID="{A5471B12-BD5B-4413-9479-0D70EC968894}" presName="spacing" presStyleCnt="0"/>
      <dgm:spPr/>
    </dgm:pt>
    <dgm:pt modelId="{08626BF6-D03F-48E8-AD5D-93C5DEAB00D0}" type="pres">
      <dgm:prSet presAssocID="{21E13EA9-78BF-457E-8B07-C5EB9292CA60}" presName="composite" presStyleCnt="0"/>
      <dgm:spPr/>
    </dgm:pt>
    <dgm:pt modelId="{4D105A4A-F464-4D5B-A312-1F3E276EB1B3}" type="pres">
      <dgm:prSet presAssocID="{21E13EA9-78BF-457E-8B07-C5EB9292CA60}" presName="imgShp" presStyleLbl="fgImgPlace1" presStyleIdx="6" presStyleCnt="8"/>
      <dgm:spPr/>
    </dgm:pt>
    <dgm:pt modelId="{A76C2F00-871A-43EB-8C0E-D98DD54C9A67}" type="pres">
      <dgm:prSet presAssocID="{21E13EA9-78BF-457E-8B07-C5EB9292CA60}" presName="txShp" presStyleLbl="node1" presStyleIdx="6" presStyleCnt="8">
        <dgm:presLayoutVars>
          <dgm:bulletEnabled val="1"/>
        </dgm:presLayoutVars>
      </dgm:prSet>
      <dgm:spPr/>
    </dgm:pt>
    <dgm:pt modelId="{74BEA9B5-172F-4AF5-A9CF-DC3631A3A4B9}" type="pres">
      <dgm:prSet presAssocID="{0BD82C7F-0460-4989-AB8B-ABAFF8F49906}" presName="spacing" presStyleCnt="0"/>
      <dgm:spPr/>
    </dgm:pt>
    <dgm:pt modelId="{329A2EBF-2413-4563-A290-AE9FBAD1A78E}" type="pres">
      <dgm:prSet presAssocID="{110B991A-2C54-4B9E-A899-778AA94FE9EF}" presName="composite" presStyleCnt="0"/>
      <dgm:spPr/>
    </dgm:pt>
    <dgm:pt modelId="{004EB86B-5F97-4A58-B7BB-78070D1E641D}" type="pres">
      <dgm:prSet presAssocID="{110B991A-2C54-4B9E-A899-778AA94FE9EF}" presName="imgShp" presStyleLbl="fgImgPlace1" presStyleIdx="7" presStyleCnt="8"/>
      <dgm:spPr/>
    </dgm:pt>
    <dgm:pt modelId="{BF7306DE-0F86-4839-AED0-CDEBFC9C16FC}" type="pres">
      <dgm:prSet presAssocID="{110B991A-2C54-4B9E-A899-778AA94FE9EF}" presName="txShp" presStyleLbl="node1" presStyleIdx="7" presStyleCnt="8">
        <dgm:presLayoutVars>
          <dgm:bulletEnabled val="1"/>
        </dgm:presLayoutVars>
      </dgm:prSet>
      <dgm:spPr/>
    </dgm:pt>
  </dgm:ptLst>
  <dgm:cxnLst>
    <dgm:cxn modelId="{808448E7-BD29-467F-991A-AA5433D69AD5}" type="presOf" srcId="{97E1C5B5-8C04-4741-BBD8-27412042138C}" destId="{57BB6374-859E-4C9D-AB57-148B8D6513CC}" srcOrd="0" destOrd="0" presId="urn:microsoft.com/office/officeart/2005/8/layout/vList3"/>
    <dgm:cxn modelId="{06CFC42E-AC89-45A3-B989-2B2E85402701}" type="presOf" srcId="{110B991A-2C54-4B9E-A899-778AA94FE9EF}" destId="{BF7306DE-0F86-4839-AED0-CDEBFC9C16FC}" srcOrd="0" destOrd="0" presId="urn:microsoft.com/office/officeart/2005/8/layout/vList3"/>
    <dgm:cxn modelId="{BF9EA068-60B2-44DC-A622-B16454EDCD81}" srcId="{DCD30742-FA2B-43D6-878D-EB0D5DC4EFAB}" destId="{C4D5CBAF-6E98-49A9-9A37-7438C023EC96}" srcOrd="3" destOrd="0" parTransId="{AAA070CD-4668-445A-BBEE-C82A52522CE1}" sibTransId="{8CAE4EB0-FFB0-4194-85C3-0DC6B82184ED}"/>
    <dgm:cxn modelId="{CE8DB293-27B4-4CC2-8FB9-686E1AEF11A8}" srcId="{DCD30742-FA2B-43D6-878D-EB0D5DC4EFAB}" destId="{88E532FB-0B6A-461E-AAEF-64A8D651205D}" srcOrd="1" destOrd="0" parTransId="{D41F045E-2BAF-4550-91E3-82E2B9FCA45F}" sibTransId="{CE37466E-3E37-4437-8E2A-874A815B59BA}"/>
    <dgm:cxn modelId="{7A98DC39-10E8-4E36-86CF-A1D1555F1C2E}" type="presOf" srcId="{C4D5CBAF-6E98-49A9-9A37-7438C023EC96}" destId="{BA4C09B1-AC3B-49F9-A07C-D49D1B2FBC5C}" srcOrd="0" destOrd="0" presId="urn:microsoft.com/office/officeart/2005/8/layout/vList3"/>
    <dgm:cxn modelId="{2D8F81E5-311F-41DE-9759-2427FA96BE84}" type="presOf" srcId="{DCD30742-FA2B-43D6-878D-EB0D5DC4EFAB}" destId="{3EF1056E-C33A-4E2E-9CC8-E37BF3417A12}" srcOrd="0" destOrd="0" presId="urn:microsoft.com/office/officeart/2005/8/layout/vList3"/>
    <dgm:cxn modelId="{BAD18DDC-78EC-4A01-A06E-35A1CB66D2D8}" type="presOf" srcId="{21E13EA9-78BF-457E-8B07-C5EB9292CA60}" destId="{A76C2F00-871A-43EB-8C0E-D98DD54C9A67}" srcOrd="0" destOrd="0" presId="urn:microsoft.com/office/officeart/2005/8/layout/vList3"/>
    <dgm:cxn modelId="{384B2BEE-EAE3-4A6F-A200-FCDA4A8AD97A}" srcId="{DCD30742-FA2B-43D6-878D-EB0D5DC4EFAB}" destId="{3F43B7CF-5BF6-4190-B897-8B61BF70B7D0}" srcOrd="4" destOrd="0" parTransId="{CDCF7EC6-AE4D-414C-B3DB-49694B39F0BB}" sibTransId="{B6214169-6E3E-4008-AD50-55E4433C7CF8}"/>
    <dgm:cxn modelId="{033807EA-D9D9-4AA9-941C-50219AB2C190}" srcId="{DCD30742-FA2B-43D6-878D-EB0D5DC4EFAB}" destId="{D030F7E2-6F7E-45C1-B062-87ADE06ED466}" srcOrd="2" destOrd="0" parTransId="{76474B7E-307C-4D44-93A5-13F6D138BC06}" sibTransId="{6E8A9913-2DA0-4C0B-A6D1-EE1E4370EBE2}"/>
    <dgm:cxn modelId="{B75FF218-B337-45E7-BE45-946A398A5A84}" srcId="{DCD30742-FA2B-43D6-878D-EB0D5DC4EFAB}" destId="{110B991A-2C54-4B9E-A899-778AA94FE9EF}" srcOrd="7" destOrd="0" parTransId="{B982BF6A-EFB5-4D7B-8A42-28487B60E097}" sibTransId="{E5DD7FD3-F795-44C9-BE7D-53F38E0E1FE9}"/>
    <dgm:cxn modelId="{3A16CB10-227C-45B0-9FD3-2F91930A7AF3}" srcId="{DCD30742-FA2B-43D6-878D-EB0D5DC4EFAB}" destId="{97E1C5B5-8C04-4741-BBD8-27412042138C}" srcOrd="5" destOrd="0" parTransId="{A1298D01-7162-43B5-9601-A9C5B153D4FC}" sibTransId="{A5471B12-BD5B-4413-9479-0D70EC968894}"/>
    <dgm:cxn modelId="{4436F8FC-4AF2-4080-B0F6-4465EE4CA267}" type="presOf" srcId="{88E532FB-0B6A-461E-AAEF-64A8D651205D}" destId="{261A40AA-6049-48A2-9B58-B870B05FF1C6}" srcOrd="0" destOrd="0" presId="urn:microsoft.com/office/officeart/2005/8/layout/vList3"/>
    <dgm:cxn modelId="{F0DFC922-8EC9-457F-B7B3-E775A5AF2980}" type="presOf" srcId="{3F43B7CF-5BF6-4190-B897-8B61BF70B7D0}" destId="{E085B530-85CD-4372-84F2-3DD9D488735B}" srcOrd="0" destOrd="0" presId="urn:microsoft.com/office/officeart/2005/8/layout/vList3"/>
    <dgm:cxn modelId="{EA60FD13-2CB2-42DA-A033-7DB6FE924908}" type="presOf" srcId="{D030F7E2-6F7E-45C1-B062-87ADE06ED466}" destId="{4DC9E563-E1B9-4581-8BF2-20731471DB81}" srcOrd="0" destOrd="0" presId="urn:microsoft.com/office/officeart/2005/8/layout/vList3"/>
    <dgm:cxn modelId="{220D8A3B-F864-4C5F-BE39-B4D49B5FEA11}" type="presOf" srcId="{090E891C-0850-4315-BCF1-CBAC16A4086E}" destId="{EF458AA7-7855-4568-990F-9C3F53DE7032}" srcOrd="0" destOrd="0" presId="urn:microsoft.com/office/officeart/2005/8/layout/vList3"/>
    <dgm:cxn modelId="{2B8ED88D-21E7-42E6-ABBB-E73A63D3B5FC}" srcId="{DCD30742-FA2B-43D6-878D-EB0D5DC4EFAB}" destId="{090E891C-0850-4315-BCF1-CBAC16A4086E}" srcOrd="0" destOrd="0" parTransId="{D871D66E-B749-4B59-9AC4-318E5264DD24}" sibTransId="{1ADF2F29-DAD2-4828-8CA0-3BB9167AF7D2}"/>
    <dgm:cxn modelId="{8ACB26BB-DFF9-4FBE-8A98-996622669322}" srcId="{DCD30742-FA2B-43D6-878D-EB0D5DC4EFAB}" destId="{21E13EA9-78BF-457E-8B07-C5EB9292CA60}" srcOrd="6" destOrd="0" parTransId="{EDDAC6A3-7E10-4642-8FDB-60C711FBA01F}" sibTransId="{0BD82C7F-0460-4989-AB8B-ABAFF8F49906}"/>
    <dgm:cxn modelId="{23F2DAD6-EAD9-4A90-BCB1-F8CC611A4BCD}" type="presParOf" srcId="{3EF1056E-C33A-4E2E-9CC8-E37BF3417A12}" destId="{EB7E35A3-FB12-4526-9C09-15F2061ED724}" srcOrd="0" destOrd="0" presId="urn:microsoft.com/office/officeart/2005/8/layout/vList3"/>
    <dgm:cxn modelId="{DD3004DB-ABF3-467C-9CDD-7A0DC4566ED1}" type="presParOf" srcId="{EB7E35A3-FB12-4526-9C09-15F2061ED724}" destId="{25762F03-2BAE-4456-BC0B-4FAD97E958DF}" srcOrd="0" destOrd="0" presId="urn:microsoft.com/office/officeart/2005/8/layout/vList3"/>
    <dgm:cxn modelId="{A99D196C-3478-4709-8EA9-0CF8E63D8C4A}" type="presParOf" srcId="{EB7E35A3-FB12-4526-9C09-15F2061ED724}" destId="{EF458AA7-7855-4568-990F-9C3F53DE7032}" srcOrd="1" destOrd="0" presId="urn:microsoft.com/office/officeart/2005/8/layout/vList3"/>
    <dgm:cxn modelId="{AB4104B5-0D00-4272-ABAD-DED0CFCE29B4}" type="presParOf" srcId="{3EF1056E-C33A-4E2E-9CC8-E37BF3417A12}" destId="{6742919A-4555-4077-80AA-835005379D3D}" srcOrd="1" destOrd="0" presId="urn:microsoft.com/office/officeart/2005/8/layout/vList3"/>
    <dgm:cxn modelId="{F88CD9A8-7525-489C-98D2-88DAB2189C4B}" type="presParOf" srcId="{3EF1056E-C33A-4E2E-9CC8-E37BF3417A12}" destId="{48B78199-594E-4C38-96A3-FC1D0F41B55E}" srcOrd="2" destOrd="0" presId="urn:microsoft.com/office/officeart/2005/8/layout/vList3"/>
    <dgm:cxn modelId="{C57B598A-FA4F-4642-82BB-F725A778AB99}" type="presParOf" srcId="{48B78199-594E-4C38-96A3-FC1D0F41B55E}" destId="{4FAEB3D4-D6C8-4681-862E-6FFD8A88DA9B}" srcOrd="0" destOrd="0" presId="urn:microsoft.com/office/officeart/2005/8/layout/vList3"/>
    <dgm:cxn modelId="{C7E285E4-061B-4ACE-8629-D1925BD8C7A6}" type="presParOf" srcId="{48B78199-594E-4C38-96A3-FC1D0F41B55E}" destId="{261A40AA-6049-48A2-9B58-B870B05FF1C6}" srcOrd="1" destOrd="0" presId="urn:microsoft.com/office/officeart/2005/8/layout/vList3"/>
    <dgm:cxn modelId="{84807D9F-6E13-493F-85C3-755B462203B9}" type="presParOf" srcId="{3EF1056E-C33A-4E2E-9CC8-E37BF3417A12}" destId="{22879693-9898-44A6-AA84-EDA4115C3571}" srcOrd="3" destOrd="0" presId="urn:microsoft.com/office/officeart/2005/8/layout/vList3"/>
    <dgm:cxn modelId="{48136EC1-B4F4-4F08-BC5F-55FF651ED6E5}" type="presParOf" srcId="{3EF1056E-C33A-4E2E-9CC8-E37BF3417A12}" destId="{ACE2D994-B6EF-4723-B78B-0001C768E1B8}" srcOrd="4" destOrd="0" presId="urn:microsoft.com/office/officeart/2005/8/layout/vList3"/>
    <dgm:cxn modelId="{F836D49A-FF42-4996-9D89-D7AFF1EF0E0B}" type="presParOf" srcId="{ACE2D994-B6EF-4723-B78B-0001C768E1B8}" destId="{1F3634F9-0A11-4421-8268-35D9C27823CD}" srcOrd="0" destOrd="0" presId="urn:microsoft.com/office/officeart/2005/8/layout/vList3"/>
    <dgm:cxn modelId="{FCD2D945-DC5B-4B10-BB42-6B72B671A41F}" type="presParOf" srcId="{ACE2D994-B6EF-4723-B78B-0001C768E1B8}" destId="{4DC9E563-E1B9-4581-8BF2-20731471DB81}" srcOrd="1" destOrd="0" presId="urn:microsoft.com/office/officeart/2005/8/layout/vList3"/>
    <dgm:cxn modelId="{75689B96-3DE4-481B-824C-EDE36464084C}" type="presParOf" srcId="{3EF1056E-C33A-4E2E-9CC8-E37BF3417A12}" destId="{4D3E6A13-F44D-4B77-9FFA-ADDCFD494692}" srcOrd="5" destOrd="0" presId="urn:microsoft.com/office/officeart/2005/8/layout/vList3"/>
    <dgm:cxn modelId="{5BCFB7AA-DE69-48C4-930F-0E24984E271E}" type="presParOf" srcId="{3EF1056E-C33A-4E2E-9CC8-E37BF3417A12}" destId="{95DC6641-1A03-4AA1-81E2-F2DED9247747}" srcOrd="6" destOrd="0" presId="urn:microsoft.com/office/officeart/2005/8/layout/vList3"/>
    <dgm:cxn modelId="{58EAB138-955C-4ACD-B629-872C590BBBB3}" type="presParOf" srcId="{95DC6641-1A03-4AA1-81E2-F2DED9247747}" destId="{90646AEB-A83D-4BB2-9FC5-1CB18CCD7CE8}" srcOrd="0" destOrd="0" presId="urn:microsoft.com/office/officeart/2005/8/layout/vList3"/>
    <dgm:cxn modelId="{C99ACC86-076F-4E45-8689-101F4D9A3C66}" type="presParOf" srcId="{95DC6641-1A03-4AA1-81E2-F2DED9247747}" destId="{BA4C09B1-AC3B-49F9-A07C-D49D1B2FBC5C}" srcOrd="1" destOrd="0" presId="urn:microsoft.com/office/officeart/2005/8/layout/vList3"/>
    <dgm:cxn modelId="{C9451734-05D4-4C68-8440-D90E11006FF3}" type="presParOf" srcId="{3EF1056E-C33A-4E2E-9CC8-E37BF3417A12}" destId="{ED4B7AD4-5580-4D15-90C5-ADB7633908F0}" srcOrd="7" destOrd="0" presId="urn:microsoft.com/office/officeart/2005/8/layout/vList3"/>
    <dgm:cxn modelId="{DE71D59D-F159-4F7E-9486-389437128084}" type="presParOf" srcId="{3EF1056E-C33A-4E2E-9CC8-E37BF3417A12}" destId="{148A4156-9156-4A55-AA2B-8CED1AC82D43}" srcOrd="8" destOrd="0" presId="urn:microsoft.com/office/officeart/2005/8/layout/vList3"/>
    <dgm:cxn modelId="{C816DB3A-1BAE-4CDA-B89F-6ABEAC29D498}" type="presParOf" srcId="{148A4156-9156-4A55-AA2B-8CED1AC82D43}" destId="{317F8FB3-20FC-43B0-B06E-1EFB0BD533E1}" srcOrd="0" destOrd="0" presId="urn:microsoft.com/office/officeart/2005/8/layout/vList3"/>
    <dgm:cxn modelId="{C2C00AB0-7B0A-4A4E-A0F8-F1DAA0343FDC}" type="presParOf" srcId="{148A4156-9156-4A55-AA2B-8CED1AC82D43}" destId="{E085B530-85CD-4372-84F2-3DD9D488735B}" srcOrd="1" destOrd="0" presId="urn:microsoft.com/office/officeart/2005/8/layout/vList3"/>
    <dgm:cxn modelId="{45854E69-1973-4524-9E4B-E7D7B14FDA72}" type="presParOf" srcId="{3EF1056E-C33A-4E2E-9CC8-E37BF3417A12}" destId="{64FAA19A-4BEB-4BBD-83DD-7387B73C5CC5}" srcOrd="9" destOrd="0" presId="urn:microsoft.com/office/officeart/2005/8/layout/vList3"/>
    <dgm:cxn modelId="{355E674B-B044-43D3-B2B2-44A85EB44527}" type="presParOf" srcId="{3EF1056E-C33A-4E2E-9CC8-E37BF3417A12}" destId="{A59A7B6F-AFED-4480-ADE6-150E0DC8879D}" srcOrd="10" destOrd="0" presId="urn:microsoft.com/office/officeart/2005/8/layout/vList3"/>
    <dgm:cxn modelId="{80DF93A2-B638-4050-B1ED-63E0CA1F470F}" type="presParOf" srcId="{A59A7B6F-AFED-4480-ADE6-150E0DC8879D}" destId="{F0411D37-ACB9-4BBF-8B77-36F121A45274}" srcOrd="0" destOrd="0" presId="urn:microsoft.com/office/officeart/2005/8/layout/vList3"/>
    <dgm:cxn modelId="{CF0410AD-AE1F-400E-BBAA-211EDFBDE35C}" type="presParOf" srcId="{A59A7B6F-AFED-4480-ADE6-150E0DC8879D}" destId="{57BB6374-859E-4C9D-AB57-148B8D6513CC}" srcOrd="1" destOrd="0" presId="urn:microsoft.com/office/officeart/2005/8/layout/vList3"/>
    <dgm:cxn modelId="{9B2D82AD-D4E5-4804-ACF0-FC77EE5FB616}" type="presParOf" srcId="{3EF1056E-C33A-4E2E-9CC8-E37BF3417A12}" destId="{8B51AF8F-681A-4022-965F-703920995E49}" srcOrd="11" destOrd="0" presId="urn:microsoft.com/office/officeart/2005/8/layout/vList3"/>
    <dgm:cxn modelId="{2EF95E27-9694-4382-94D6-E147589032EF}" type="presParOf" srcId="{3EF1056E-C33A-4E2E-9CC8-E37BF3417A12}" destId="{08626BF6-D03F-48E8-AD5D-93C5DEAB00D0}" srcOrd="12" destOrd="0" presId="urn:microsoft.com/office/officeart/2005/8/layout/vList3"/>
    <dgm:cxn modelId="{D16037BB-6A9B-4B0B-B0F0-A86B1891CEBE}" type="presParOf" srcId="{08626BF6-D03F-48E8-AD5D-93C5DEAB00D0}" destId="{4D105A4A-F464-4D5B-A312-1F3E276EB1B3}" srcOrd="0" destOrd="0" presId="urn:microsoft.com/office/officeart/2005/8/layout/vList3"/>
    <dgm:cxn modelId="{0F46DA7D-0832-444B-971E-AF8720DE9296}" type="presParOf" srcId="{08626BF6-D03F-48E8-AD5D-93C5DEAB00D0}" destId="{A76C2F00-871A-43EB-8C0E-D98DD54C9A67}" srcOrd="1" destOrd="0" presId="urn:microsoft.com/office/officeart/2005/8/layout/vList3"/>
    <dgm:cxn modelId="{BFEAF369-104A-498A-8314-E9628F7D28F8}" type="presParOf" srcId="{3EF1056E-C33A-4E2E-9CC8-E37BF3417A12}" destId="{74BEA9B5-172F-4AF5-A9CF-DC3631A3A4B9}" srcOrd="13" destOrd="0" presId="urn:microsoft.com/office/officeart/2005/8/layout/vList3"/>
    <dgm:cxn modelId="{1866C55E-58FE-426F-9E51-46F32BE3E448}" type="presParOf" srcId="{3EF1056E-C33A-4E2E-9CC8-E37BF3417A12}" destId="{329A2EBF-2413-4563-A290-AE9FBAD1A78E}" srcOrd="14" destOrd="0" presId="urn:microsoft.com/office/officeart/2005/8/layout/vList3"/>
    <dgm:cxn modelId="{14927039-9E04-453F-87D4-F501372F4BDC}" type="presParOf" srcId="{329A2EBF-2413-4563-A290-AE9FBAD1A78E}" destId="{004EB86B-5F97-4A58-B7BB-78070D1E641D}" srcOrd="0" destOrd="0" presId="urn:microsoft.com/office/officeart/2005/8/layout/vList3"/>
    <dgm:cxn modelId="{D84CF58F-E3BD-47AE-A502-97D236E856A1}" type="presParOf" srcId="{329A2EBF-2413-4563-A290-AE9FBAD1A78E}" destId="{BF7306DE-0F86-4839-AED0-CDEBFC9C16FC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9FE167E-A86F-406E-AFA1-EF2808FF1C0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4F955125-E225-47C5-A399-04A01DC4FB23}">
      <dgm:prSet custT="1"/>
      <dgm:spPr/>
      <dgm:t>
        <a:bodyPr/>
        <a:lstStyle/>
        <a:p>
          <a:pPr algn="ctr" rtl="0"/>
          <a:r>
            <a:rPr lang="pt-BR" sz="4600" dirty="0" smtClean="0"/>
            <a:t>Requisitos Técnicos</a:t>
          </a:r>
          <a:endParaRPr lang="pt-BR" sz="4600" dirty="0"/>
        </a:p>
      </dgm:t>
    </dgm:pt>
    <dgm:pt modelId="{17ED1833-F412-4AAF-A453-238E287B647F}" type="parTrans" cxnId="{C4FFE915-1172-4B77-B982-AD6391385A1E}">
      <dgm:prSet/>
      <dgm:spPr/>
      <dgm:t>
        <a:bodyPr/>
        <a:lstStyle/>
        <a:p>
          <a:endParaRPr lang="pt-BR"/>
        </a:p>
      </dgm:t>
    </dgm:pt>
    <dgm:pt modelId="{25B0F129-C45D-4DD5-8F05-0DBB0525C6F2}" type="sibTrans" cxnId="{C4FFE915-1172-4B77-B982-AD6391385A1E}">
      <dgm:prSet/>
      <dgm:spPr/>
      <dgm:t>
        <a:bodyPr/>
        <a:lstStyle/>
        <a:p>
          <a:endParaRPr lang="pt-BR"/>
        </a:p>
      </dgm:t>
    </dgm:pt>
    <dgm:pt modelId="{3DD04726-31E1-448D-ABBA-670C39944C61}" type="pres">
      <dgm:prSet presAssocID="{19FE167E-A86F-406E-AFA1-EF2808FF1C0E}" presName="linear" presStyleCnt="0">
        <dgm:presLayoutVars>
          <dgm:animLvl val="lvl"/>
          <dgm:resizeHandles val="exact"/>
        </dgm:presLayoutVars>
      </dgm:prSet>
      <dgm:spPr/>
    </dgm:pt>
    <dgm:pt modelId="{0A16D441-AE4D-43BF-9930-5A21F6E56159}" type="pres">
      <dgm:prSet presAssocID="{4F955125-E225-47C5-A399-04A01DC4FB23}" presName="parentText" presStyleLbl="node1" presStyleIdx="0" presStyleCnt="1" custLinFactNeighborX="-7407" custLinFactNeighborY="22202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C4FFE915-1172-4B77-B982-AD6391385A1E}" srcId="{19FE167E-A86F-406E-AFA1-EF2808FF1C0E}" destId="{4F955125-E225-47C5-A399-04A01DC4FB23}" srcOrd="0" destOrd="0" parTransId="{17ED1833-F412-4AAF-A453-238E287B647F}" sibTransId="{25B0F129-C45D-4DD5-8F05-0DBB0525C6F2}"/>
    <dgm:cxn modelId="{30641782-7F75-46ED-84A6-9E709D688915}" type="presOf" srcId="{4F955125-E225-47C5-A399-04A01DC4FB23}" destId="{0A16D441-AE4D-43BF-9930-5A21F6E56159}" srcOrd="0" destOrd="0" presId="urn:microsoft.com/office/officeart/2005/8/layout/vList2"/>
    <dgm:cxn modelId="{6FBEA656-335E-4C5D-BCF5-79E722D0E4DD}" type="presOf" srcId="{19FE167E-A86F-406E-AFA1-EF2808FF1C0E}" destId="{3DD04726-31E1-448D-ABBA-670C39944C61}" srcOrd="0" destOrd="0" presId="urn:microsoft.com/office/officeart/2005/8/layout/vList2"/>
    <dgm:cxn modelId="{1C600C2A-C3C9-41FF-A717-6650512684A0}" type="presParOf" srcId="{3DD04726-31E1-448D-ABBA-670C39944C61}" destId="{0A16D441-AE4D-43BF-9930-5A21F6E5615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0C72B51-5623-4801-99F6-978971BD0F07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pt-BR"/>
        </a:p>
      </dgm:t>
    </dgm:pt>
    <dgm:pt modelId="{362EC87F-F982-4735-AB5D-47A9597C4D81}">
      <dgm:prSet/>
      <dgm:spPr/>
      <dgm:t>
        <a:bodyPr/>
        <a:lstStyle/>
        <a:p>
          <a:pPr rtl="0"/>
          <a:r>
            <a:rPr lang="pt-BR" smtClean="0"/>
            <a:t>Ferramenta Upper-CASE</a:t>
          </a:r>
          <a:endParaRPr lang="pt-BR"/>
        </a:p>
      </dgm:t>
    </dgm:pt>
    <dgm:pt modelId="{7CEF4398-0BBB-47BA-BFFB-E392DF03C7DD}" type="parTrans" cxnId="{0C804F4A-CA4D-493D-B72C-0AF788C3E814}">
      <dgm:prSet/>
      <dgm:spPr/>
      <dgm:t>
        <a:bodyPr/>
        <a:lstStyle/>
        <a:p>
          <a:endParaRPr lang="pt-BR"/>
        </a:p>
      </dgm:t>
    </dgm:pt>
    <dgm:pt modelId="{8459E750-3322-4A5C-BC84-1A1487F07D29}" type="sibTrans" cxnId="{0C804F4A-CA4D-493D-B72C-0AF788C3E814}">
      <dgm:prSet/>
      <dgm:spPr/>
      <dgm:t>
        <a:bodyPr/>
        <a:lstStyle/>
        <a:p>
          <a:endParaRPr lang="pt-BR"/>
        </a:p>
      </dgm:t>
    </dgm:pt>
    <dgm:pt modelId="{406179EA-85A3-4D6F-8A04-47AF3C37CDF3}">
      <dgm:prSet/>
      <dgm:spPr/>
      <dgm:t>
        <a:bodyPr/>
        <a:lstStyle/>
        <a:p>
          <a:pPr rtl="0"/>
          <a:r>
            <a:rPr lang="pt-BR" smtClean="0"/>
            <a:t>Astah (Diagramas UML)</a:t>
          </a:r>
          <a:endParaRPr lang="pt-BR"/>
        </a:p>
      </dgm:t>
    </dgm:pt>
    <dgm:pt modelId="{CEB93535-AB51-4399-A0BE-A0F1EF3AFBE9}" type="parTrans" cxnId="{FC4DFEF4-5EB5-42C5-94A8-7F9D62B2C608}">
      <dgm:prSet/>
      <dgm:spPr/>
      <dgm:t>
        <a:bodyPr/>
        <a:lstStyle/>
        <a:p>
          <a:endParaRPr lang="pt-BR"/>
        </a:p>
      </dgm:t>
    </dgm:pt>
    <dgm:pt modelId="{A0648897-841E-4B36-A4B8-F5AF5CAA530E}" type="sibTrans" cxnId="{FC4DFEF4-5EB5-42C5-94A8-7F9D62B2C608}">
      <dgm:prSet/>
      <dgm:spPr/>
      <dgm:t>
        <a:bodyPr/>
        <a:lstStyle/>
        <a:p>
          <a:endParaRPr lang="pt-BR"/>
        </a:p>
      </dgm:t>
    </dgm:pt>
    <dgm:pt modelId="{26B989E0-A800-4DAF-A686-2910E239D11B}">
      <dgm:prSet/>
      <dgm:spPr/>
      <dgm:t>
        <a:bodyPr/>
        <a:lstStyle/>
        <a:p>
          <a:pPr rtl="0"/>
          <a:r>
            <a:rPr lang="pt-BR" smtClean="0"/>
            <a:t>DBDesigner (Modelagem de Dados)</a:t>
          </a:r>
          <a:endParaRPr lang="pt-BR"/>
        </a:p>
      </dgm:t>
    </dgm:pt>
    <dgm:pt modelId="{2E888786-CC54-4DDA-9F9E-4F566B7BCC85}" type="parTrans" cxnId="{9F255D3D-BFB4-408A-B86C-24D2150B7E61}">
      <dgm:prSet/>
      <dgm:spPr/>
      <dgm:t>
        <a:bodyPr/>
        <a:lstStyle/>
        <a:p>
          <a:endParaRPr lang="pt-BR"/>
        </a:p>
      </dgm:t>
    </dgm:pt>
    <dgm:pt modelId="{FFA0F8A6-CD4C-4A5E-8C88-225A46EDD783}" type="sibTrans" cxnId="{9F255D3D-BFB4-408A-B86C-24D2150B7E61}">
      <dgm:prSet/>
      <dgm:spPr/>
      <dgm:t>
        <a:bodyPr/>
        <a:lstStyle/>
        <a:p>
          <a:endParaRPr lang="pt-BR"/>
        </a:p>
      </dgm:t>
    </dgm:pt>
    <dgm:pt modelId="{00C831EA-E135-4E1E-AB49-98F2E2BFFBC5}">
      <dgm:prSet/>
      <dgm:spPr/>
      <dgm:t>
        <a:bodyPr/>
        <a:lstStyle/>
        <a:p>
          <a:pPr rtl="0"/>
          <a:r>
            <a:rPr lang="pt-BR" smtClean="0"/>
            <a:t>Ferramentas Lower-CASE</a:t>
          </a:r>
          <a:endParaRPr lang="pt-BR"/>
        </a:p>
      </dgm:t>
    </dgm:pt>
    <dgm:pt modelId="{8001E5B4-3DD9-4917-9EA1-9BE9A0F02FAA}" type="parTrans" cxnId="{F676E071-7061-4D19-B09F-550DDD803AD1}">
      <dgm:prSet/>
      <dgm:spPr/>
      <dgm:t>
        <a:bodyPr/>
        <a:lstStyle/>
        <a:p>
          <a:endParaRPr lang="pt-BR"/>
        </a:p>
      </dgm:t>
    </dgm:pt>
    <dgm:pt modelId="{21CF7041-5423-4592-B78B-EAEC10BABD24}" type="sibTrans" cxnId="{F676E071-7061-4D19-B09F-550DDD803AD1}">
      <dgm:prSet/>
      <dgm:spPr/>
      <dgm:t>
        <a:bodyPr/>
        <a:lstStyle/>
        <a:p>
          <a:endParaRPr lang="pt-BR"/>
        </a:p>
      </dgm:t>
    </dgm:pt>
    <dgm:pt modelId="{7C6817F9-D36B-48A7-BD48-F46B50D53D27}">
      <dgm:prSet/>
      <dgm:spPr/>
      <dgm:t>
        <a:bodyPr/>
        <a:lstStyle/>
        <a:p>
          <a:pPr rtl="0"/>
          <a:r>
            <a:rPr lang="pt-BR" smtClean="0"/>
            <a:t>Visual Studio</a:t>
          </a:r>
          <a:endParaRPr lang="pt-BR"/>
        </a:p>
      </dgm:t>
    </dgm:pt>
    <dgm:pt modelId="{D9315B5C-AA05-4B7C-807B-7A11B296540D}" type="parTrans" cxnId="{C1C4CC8F-94C7-450C-9619-1B49656CE908}">
      <dgm:prSet/>
      <dgm:spPr/>
      <dgm:t>
        <a:bodyPr/>
        <a:lstStyle/>
        <a:p>
          <a:endParaRPr lang="pt-BR"/>
        </a:p>
      </dgm:t>
    </dgm:pt>
    <dgm:pt modelId="{77ABF831-1166-41E5-B63C-4B837EA8ED5C}" type="sibTrans" cxnId="{C1C4CC8F-94C7-450C-9619-1B49656CE908}">
      <dgm:prSet/>
      <dgm:spPr/>
      <dgm:t>
        <a:bodyPr/>
        <a:lstStyle/>
        <a:p>
          <a:endParaRPr lang="pt-BR"/>
        </a:p>
      </dgm:t>
    </dgm:pt>
    <dgm:pt modelId="{38229A1D-621A-43F6-B87C-EA53CED2924D}">
      <dgm:prSet/>
      <dgm:spPr/>
      <dgm:t>
        <a:bodyPr/>
        <a:lstStyle/>
        <a:p>
          <a:pPr rtl="0"/>
          <a:r>
            <a:rPr lang="pt-BR" smtClean="0"/>
            <a:t>PostgreSQL</a:t>
          </a:r>
          <a:endParaRPr lang="pt-BR"/>
        </a:p>
      </dgm:t>
    </dgm:pt>
    <dgm:pt modelId="{8B2910FA-1C2D-42C7-A9C4-F57387CF424B}" type="parTrans" cxnId="{D226CA8D-0E8C-4E0C-A827-BEFE60E45760}">
      <dgm:prSet/>
      <dgm:spPr/>
      <dgm:t>
        <a:bodyPr/>
        <a:lstStyle/>
        <a:p>
          <a:endParaRPr lang="pt-BR"/>
        </a:p>
      </dgm:t>
    </dgm:pt>
    <dgm:pt modelId="{357EB4DE-509D-457F-BAA7-82DC990B0952}" type="sibTrans" cxnId="{D226CA8D-0E8C-4E0C-A827-BEFE60E45760}">
      <dgm:prSet/>
      <dgm:spPr/>
      <dgm:t>
        <a:bodyPr/>
        <a:lstStyle/>
        <a:p>
          <a:endParaRPr lang="pt-BR"/>
        </a:p>
      </dgm:t>
    </dgm:pt>
    <dgm:pt modelId="{8BEDCCA5-F1C2-4A24-BA2C-E2102448E1D2}">
      <dgm:prSet/>
      <dgm:spPr/>
      <dgm:t>
        <a:bodyPr/>
        <a:lstStyle/>
        <a:p>
          <a:pPr rtl="0"/>
          <a:r>
            <a:rPr lang="pt-BR" smtClean="0"/>
            <a:t>Desenvolvimento Back End</a:t>
          </a:r>
          <a:endParaRPr lang="pt-BR"/>
        </a:p>
      </dgm:t>
    </dgm:pt>
    <dgm:pt modelId="{1B8C40EA-F4D6-4446-8381-40A59FF8D659}" type="parTrans" cxnId="{66C32090-53D1-4299-9ABA-491163A5A243}">
      <dgm:prSet/>
      <dgm:spPr/>
      <dgm:t>
        <a:bodyPr/>
        <a:lstStyle/>
        <a:p>
          <a:endParaRPr lang="pt-BR"/>
        </a:p>
      </dgm:t>
    </dgm:pt>
    <dgm:pt modelId="{B22DEEC1-2CC8-4295-891B-30E79D1A43D7}" type="sibTrans" cxnId="{66C32090-53D1-4299-9ABA-491163A5A243}">
      <dgm:prSet/>
      <dgm:spPr/>
      <dgm:t>
        <a:bodyPr/>
        <a:lstStyle/>
        <a:p>
          <a:endParaRPr lang="pt-BR"/>
        </a:p>
      </dgm:t>
    </dgm:pt>
    <dgm:pt modelId="{9B069EE0-B14E-40AF-A1D0-1873410F5216}">
      <dgm:prSet/>
      <dgm:spPr/>
      <dgm:t>
        <a:bodyPr/>
        <a:lstStyle/>
        <a:p>
          <a:pPr rtl="0"/>
          <a:r>
            <a:rPr lang="pt-BR" smtClean="0"/>
            <a:t>Asp.Net MVC 4 C#</a:t>
          </a:r>
          <a:endParaRPr lang="pt-BR"/>
        </a:p>
      </dgm:t>
    </dgm:pt>
    <dgm:pt modelId="{F3084BA6-4324-44B0-B216-6D9DE352F905}" type="parTrans" cxnId="{FCD1BD2F-7810-4541-AB7B-7301CDB974D3}">
      <dgm:prSet/>
      <dgm:spPr/>
      <dgm:t>
        <a:bodyPr/>
        <a:lstStyle/>
        <a:p>
          <a:endParaRPr lang="pt-BR"/>
        </a:p>
      </dgm:t>
    </dgm:pt>
    <dgm:pt modelId="{09CD81C6-158F-42D6-BD97-9FB4D3BA3C7C}" type="sibTrans" cxnId="{FCD1BD2F-7810-4541-AB7B-7301CDB974D3}">
      <dgm:prSet/>
      <dgm:spPr/>
      <dgm:t>
        <a:bodyPr/>
        <a:lstStyle/>
        <a:p>
          <a:endParaRPr lang="pt-BR"/>
        </a:p>
      </dgm:t>
    </dgm:pt>
    <dgm:pt modelId="{EED60479-2433-4BB0-B565-C3845708AD71}">
      <dgm:prSet/>
      <dgm:spPr/>
      <dgm:t>
        <a:bodyPr/>
        <a:lstStyle/>
        <a:p>
          <a:pPr rtl="0"/>
          <a:r>
            <a:rPr lang="pt-BR" smtClean="0"/>
            <a:t>Nhibernate</a:t>
          </a:r>
          <a:endParaRPr lang="pt-BR"/>
        </a:p>
      </dgm:t>
    </dgm:pt>
    <dgm:pt modelId="{233E9AEA-4099-463C-B3A1-2EAD77E9C76B}" type="parTrans" cxnId="{D7D520F0-C8CB-4F5F-9D2B-641D89FA28F0}">
      <dgm:prSet/>
      <dgm:spPr/>
      <dgm:t>
        <a:bodyPr/>
        <a:lstStyle/>
        <a:p>
          <a:endParaRPr lang="pt-BR"/>
        </a:p>
      </dgm:t>
    </dgm:pt>
    <dgm:pt modelId="{99ACCBCA-CED2-4A8F-9A5B-550FC182A61F}" type="sibTrans" cxnId="{D7D520F0-C8CB-4F5F-9D2B-641D89FA28F0}">
      <dgm:prSet/>
      <dgm:spPr/>
      <dgm:t>
        <a:bodyPr/>
        <a:lstStyle/>
        <a:p>
          <a:endParaRPr lang="pt-BR"/>
        </a:p>
      </dgm:t>
    </dgm:pt>
    <dgm:pt modelId="{5A774DBF-A6FB-4672-9E27-3D3D58A82A0E}">
      <dgm:prSet/>
      <dgm:spPr/>
      <dgm:t>
        <a:bodyPr/>
        <a:lstStyle/>
        <a:p>
          <a:pPr rtl="0"/>
          <a:r>
            <a:rPr lang="pt-BR" smtClean="0"/>
            <a:t>Desenvolvimento Front End</a:t>
          </a:r>
          <a:endParaRPr lang="pt-BR"/>
        </a:p>
      </dgm:t>
    </dgm:pt>
    <dgm:pt modelId="{9ACF64C8-C5BA-4190-A574-E56B6F3033DD}" type="parTrans" cxnId="{76E3567D-CF1E-4396-8914-49D0E537FDC1}">
      <dgm:prSet/>
      <dgm:spPr/>
      <dgm:t>
        <a:bodyPr/>
        <a:lstStyle/>
        <a:p>
          <a:endParaRPr lang="pt-BR"/>
        </a:p>
      </dgm:t>
    </dgm:pt>
    <dgm:pt modelId="{D082239A-A69F-400A-942B-45ACBA6B8EB3}" type="sibTrans" cxnId="{76E3567D-CF1E-4396-8914-49D0E537FDC1}">
      <dgm:prSet/>
      <dgm:spPr/>
      <dgm:t>
        <a:bodyPr/>
        <a:lstStyle/>
        <a:p>
          <a:endParaRPr lang="pt-BR"/>
        </a:p>
      </dgm:t>
    </dgm:pt>
    <dgm:pt modelId="{1D5C6FBC-8CC1-465F-9A1A-1C0724E57168}">
      <dgm:prSet/>
      <dgm:spPr/>
      <dgm:t>
        <a:bodyPr/>
        <a:lstStyle/>
        <a:p>
          <a:pPr rtl="0"/>
          <a:r>
            <a:rPr lang="pt-BR" smtClean="0"/>
            <a:t>JavaScript (JQuery)</a:t>
          </a:r>
          <a:endParaRPr lang="pt-BR"/>
        </a:p>
      </dgm:t>
    </dgm:pt>
    <dgm:pt modelId="{A7315617-DF1B-44B4-A98C-59F068183916}" type="parTrans" cxnId="{92057868-B248-4B41-A8FE-10FAB7CCDA1B}">
      <dgm:prSet/>
      <dgm:spPr/>
      <dgm:t>
        <a:bodyPr/>
        <a:lstStyle/>
        <a:p>
          <a:endParaRPr lang="pt-BR"/>
        </a:p>
      </dgm:t>
    </dgm:pt>
    <dgm:pt modelId="{6BF179F0-9040-411A-9E9F-8FAE855D2912}" type="sibTrans" cxnId="{92057868-B248-4B41-A8FE-10FAB7CCDA1B}">
      <dgm:prSet/>
      <dgm:spPr/>
      <dgm:t>
        <a:bodyPr/>
        <a:lstStyle/>
        <a:p>
          <a:endParaRPr lang="pt-BR"/>
        </a:p>
      </dgm:t>
    </dgm:pt>
    <dgm:pt modelId="{6309E33E-D9A6-442E-BFE7-A1C95271FE12}">
      <dgm:prSet/>
      <dgm:spPr/>
      <dgm:t>
        <a:bodyPr/>
        <a:lstStyle/>
        <a:p>
          <a:pPr rtl="0"/>
          <a:r>
            <a:rPr lang="pt-BR" dirty="0" smtClean="0"/>
            <a:t>HTML 5 (Razor)</a:t>
          </a:r>
          <a:endParaRPr lang="pt-BR" dirty="0"/>
        </a:p>
      </dgm:t>
    </dgm:pt>
    <dgm:pt modelId="{518D25D4-6FFB-45A9-B79D-29733647CFBF}" type="parTrans" cxnId="{933D286D-9CEC-4B82-A988-08D980D37E9A}">
      <dgm:prSet/>
      <dgm:spPr/>
      <dgm:t>
        <a:bodyPr/>
        <a:lstStyle/>
        <a:p>
          <a:endParaRPr lang="pt-BR"/>
        </a:p>
      </dgm:t>
    </dgm:pt>
    <dgm:pt modelId="{77644BB6-A22F-410C-B311-4A45DF2CB289}" type="sibTrans" cxnId="{933D286D-9CEC-4B82-A988-08D980D37E9A}">
      <dgm:prSet/>
      <dgm:spPr/>
      <dgm:t>
        <a:bodyPr/>
        <a:lstStyle/>
        <a:p>
          <a:endParaRPr lang="pt-BR"/>
        </a:p>
      </dgm:t>
    </dgm:pt>
    <dgm:pt modelId="{8AAFBF50-9456-428E-B262-E3AB01510961}">
      <dgm:prSet/>
      <dgm:spPr/>
      <dgm:t>
        <a:bodyPr/>
        <a:lstStyle/>
        <a:p>
          <a:pPr rtl="0"/>
          <a:r>
            <a:rPr lang="pt-BR" smtClean="0"/>
            <a:t>CSS 3 (Bootstrap)</a:t>
          </a:r>
          <a:endParaRPr lang="pt-BR"/>
        </a:p>
      </dgm:t>
    </dgm:pt>
    <dgm:pt modelId="{4DFBAEBB-54C1-4A20-9C54-A49F7355B646}" type="parTrans" cxnId="{14772708-42C9-4847-B8A4-1604BE80E27D}">
      <dgm:prSet/>
      <dgm:spPr/>
      <dgm:t>
        <a:bodyPr/>
        <a:lstStyle/>
        <a:p>
          <a:endParaRPr lang="pt-BR"/>
        </a:p>
      </dgm:t>
    </dgm:pt>
    <dgm:pt modelId="{1384A87A-D6C5-4598-8137-642A7564188D}" type="sibTrans" cxnId="{14772708-42C9-4847-B8A4-1604BE80E27D}">
      <dgm:prSet/>
      <dgm:spPr/>
      <dgm:t>
        <a:bodyPr/>
        <a:lstStyle/>
        <a:p>
          <a:endParaRPr lang="pt-BR"/>
        </a:p>
      </dgm:t>
    </dgm:pt>
    <dgm:pt modelId="{851C65D7-1EFE-4EBE-9FA8-467C870DBD8C}" type="pres">
      <dgm:prSet presAssocID="{30C72B51-5623-4801-99F6-978971BD0F07}" presName="Name0" presStyleCnt="0">
        <dgm:presLayoutVars>
          <dgm:dir/>
          <dgm:animLvl val="lvl"/>
          <dgm:resizeHandles val="exact"/>
        </dgm:presLayoutVars>
      </dgm:prSet>
      <dgm:spPr/>
    </dgm:pt>
    <dgm:pt modelId="{51998511-F57B-4731-A6F5-7AC5637B8FBF}" type="pres">
      <dgm:prSet presAssocID="{362EC87F-F982-4735-AB5D-47A9597C4D81}" presName="linNode" presStyleCnt="0"/>
      <dgm:spPr/>
    </dgm:pt>
    <dgm:pt modelId="{45C7C59B-8F64-4557-8F41-35FFA2242ABA}" type="pres">
      <dgm:prSet presAssocID="{362EC87F-F982-4735-AB5D-47A9597C4D81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8C9A9A5E-6696-446A-A21A-8236AF6E562D}" type="pres">
      <dgm:prSet presAssocID="{362EC87F-F982-4735-AB5D-47A9597C4D81}" presName="descendantText" presStyleLbl="alignAccFollowNode1" presStyleIdx="0" presStyleCnt="4">
        <dgm:presLayoutVars>
          <dgm:bulletEnabled val="1"/>
        </dgm:presLayoutVars>
      </dgm:prSet>
      <dgm:spPr/>
    </dgm:pt>
    <dgm:pt modelId="{63B010FB-767D-46A1-905D-6C05A0A09557}" type="pres">
      <dgm:prSet presAssocID="{8459E750-3322-4A5C-BC84-1A1487F07D29}" presName="sp" presStyleCnt="0"/>
      <dgm:spPr/>
    </dgm:pt>
    <dgm:pt modelId="{D5A4CCD6-EAD3-41B8-995A-CE8DA5839AE2}" type="pres">
      <dgm:prSet presAssocID="{00C831EA-E135-4E1E-AB49-98F2E2BFFBC5}" presName="linNode" presStyleCnt="0"/>
      <dgm:spPr/>
    </dgm:pt>
    <dgm:pt modelId="{6346EA46-7B97-4F39-A534-D3EEC82FEE3F}" type="pres">
      <dgm:prSet presAssocID="{00C831EA-E135-4E1E-AB49-98F2E2BFFBC5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F7420FEE-B49E-4395-A601-D522E39B2546}" type="pres">
      <dgm:prSet presAssocID="{00C831EA-E135-4E1E-AB49-98F2E2BFFBC5}" presName="descendantText" presStyleLbl="alignAccFollowNode1" presStyleIdx="1" presStyleCnt="4">
        <dgm:presLayoutVars>
          <dgm:bulletEnabled val="1"/>
        </dgm:presLayoutVars>
      </dgm:prSet>
      <dgm:spPr/>
    </dgm:pt>
    <dgm:pt modelId="{96017091-1669-4761-919A-EC3073A3013A}" type="pres">
      <dgm:prSet presAssocID="{21CF7041-5423-4592-B78B-EAEC10BABD24}" presName="sp" presStyleCnt="0"/>
      <dgm:spPr/>
    </dgm:pt>
    <dgm:pt modelId="{53727BD3-3BD8-47C4-9D75-D547BFE289AB}" type="pres">
      <dgm:prSet presAssocID="{8BEDCCA5-F1C2-4A24-BA2C-E2102448E1D2}" presName="linNode" presStyleCnt="0"/>
      <dgm:spPr/>
    </dgm:pt>
    <dgm:pt modelId="{5036435B-8587-4B43-8D7F-CD4D08A47B23}" type="pres">
      <dgm:prSet presAssocID="{8BEDCCA5-F1C2-4A24-BA2C-E2102448E1D2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047D62DA-1FF8-4D18-942D-FBAC679F28ED}" type="pres">
      <dgm:prSet presAssocID="{8BEDCCA5-F1C2-4A24-BA2C-E2102448E1D2}" presName="descendantText" presStyleLbl="alignAccFollowNode1" presStyleIdx="2" presStyleCnt="4">
        <dgm:presLayoutVars>
          <dgm:bulletEnabled val="1"/>
        </dgm:presLayoutVars>
      </dgm:prSet>
      <dgm:spPr/>
    </dgm:pt>
    <dgm:pt modelId="{7E1D2E95-E29E-465B-B2EE-3B7A7323CB70}" type="pres">
      <dgm:prSet presAssocID="{B22DEEC1-2CC8-4295-891B-30E79D1A43D7}" presName="sp" presStyleCnt="0"/>
      <dgm:spPr/>
    </dgm:pt>
    <dgm:pt modelId="{A183B88D-18DA-43BC-9419-1DE664C98EFA}" type="pres">
      <dgm:prSet presAssocID="{5A774DBF-A6FB-4672-9E27-3D3D58A82A0E}" presName="linNode" presStyleCnt="0"/>
      <dgm:spPr/>
    </dgm:pt>
    <dgm:pt modelId="{FC84650C-2839-479B-91D3-19C98B4886E2}" type="pres">
      <dgm:prSet presAssocID="{5A774DBF-A6FB-4672-9E27-3D3D58A82A0E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FE76602D-C9EB-4785-8FAF-FA2542CAFF8E}" type="pres">
      <dgm:prSet presAssocID="{5A774DBF-A6FB-4672-9E27-3D3D58A82A0E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9F255D3D-BFB4-408A-B86C-24D2150B7E61}" srcId="{362EC87F-F982-4735-AB5D-47A9597C4D81}" destId="{26B989E0-A800-4DAF-A686-2910E239D11B}" srcOrd="1" destOrd="0" parTransId="{2E888786-CC54-4DDA-9F9E-4F566B7BCC85}" sibTransId="{FFA0F8A6-CD4C-4A5E-8C88-225A46EDD783}"/>
    <dgm:cxn modelId="{4E2A684A-0D4A-4B96-9960-38415A143135}" type="presOf" srcId="{30C72B51-5623-4801-99F6-978971BD0F07}" destId="{851C65D7-1EFE-4EBE-9FA8-467C870DBD8C}" srcOrd="0" destOrd="0" presId="urn:microsoft.com/office/officeart/2005/8/layout/vList5"/>
    <dgm:cxn modelId="{CBF7FA62-F10A-473D-B993-86BAF8E44814}" type="presOf" srcId="{1D5C6FBC-8CC1-465F-9A1A-1C0724E57168}" destId="{FE76602D-C9EB-4785-8FAF-FA2542CAFF8E}" srcOrd="0" destOrd="0" presId="urn:microsoft.com/office/officeart/2005/8/layout/vList5"/>
    <dgm:cxn modelId="{92057868-B248-4B41-A8FE-10FAB7CCDA1B}" srcId="{5A774DBF-A6FB-4672-9E27-3D3D58A82A0E}" destId="{1D5C6FBC-8CC1-465F-9A1A-1C0724E57168}" srcOrd="0" destOrd="0" parTransId="{A7315617-DF1B-44B4-A98C-59F068183916}" sibTransId="{6BF179F0-9040-411A-9E9F-8FAE855D2912}"/>
    <dgm:cxn modelId="{C09600D8-CE48-4EF7-9755-1217EE3C3CFA}" type="presOf" srcId="{5A774DBF-A6FB-4672-9E27-3D3D58A82A0E}" destId="{FC84650C-2839-479B-91D3-19C98B4886E2}" srcOrd="0" destOrd="0" presId="urn:microsoft.com/office/officeart/2005/8/layout/vList5"/>
    <dgm:cxn modelId="{EFF8B8F4-829C-43BA-BB84-920B1BE2C939}" type="presOf" srcId="{362EC87F-F982-4735-AB5D-47A9597C4D81}" destId="{45C7C59B-8F64-4557-8F41-35FFA2242ABA}" srcOrd="0" destOrd="0" presId="urn:microsoft.com/office/officeart/2005/8/layout/vList5"/>
    <dgm:cxn modelId="{CE0AE504-C1D3-4684-A7B2-8FF54284D99E}" type="presOf" srcId="{EED60479-2433-4BB0-B565-C3845708AD71}" destId="{047D62DA-1FF8-4D18-942D-FBAC679F28ED}" srcOrd="0" destOrd="1" presId="urn:microsoft.com/office/officeart/2005/8/layout/vList5"/>
    <dgm:cxn modelId="{C1C4CC8F-94C7-450C-9619-1B49656CE908}" srcId="{00C831EA-E135-4E1E-AB49-98F2E2BFFBC5}" destId="{7C6817F9-D36B-48A7-BD48-F46B50D53D27}" srcOrd="0" destOrd="0" parTransId="{D9315B5C-AA05-4B7C-807B-7A11B296540D}" sibTransId="{77ABF831-1166-41E5-B63C-4B837EA8ED5C}"/>
    <dgm:cxn modelId="{FC4DFEF4-5EB5-42C5-94A8-7F9D62B2C608}" srcId="{362EC87F-F982-4735-AB5D-47A9597C4D81}" destId="{406179EA-85A3-4D6F-8A04-47AF3C37CDF3}" srcOrd="0" destOrd="0" parTransId="{CEB93535-AB51-4399-A0BE-A0F1EF3AFBE9}" sibTransId="{A0648897-841E-4B36-A4B8-F5AF5CAA530E}"/>
    <dgm:cxn modelId="{FCD1BD2F-7810-4541-AB7B-7301CDB974D3}" srcId="{8BEDCCA5-F1C2-4A24-BA2C-E2102448E1D2}" destId="{9B069EE0-B14E-40AF-A1D0-1873410F5216}" srcOrd="0" destOrd="0" parTransId="{F3084BA6-4324-44B0-B216-6D9DE352F905}" sibTransId="{09CD81C6-158F-42D6-BD97-9FB4D3BA3C7C}"/>
    <dgm:cxn modelId="{E6D3CD8C-79B0-4405-9B5B-4A214B2B50D6}" type="presOf" srcId="{38229A1D-621A-43F6-B87C-EA53CED2924D}" destId="{F7420FEE-B49E-4395-A601-D522E39B2546}" srcOrd="0" destOrd="1" presId="urn:microsoft.com/office/officeart/2005/8/layout/vList5"/>
    <dgm:cxn modelId="{66C32090-53D1-4299-9ABA-491163A5A243}" srcId="{30C72B51-5623-4801-99F6-978971BD0F07}" destId="{8BEDCCA5-F1C2-4A24-BA2C-E2102448E1D2}" srcOrd="2" destOrd="0" parTransId="{1B8C40EA-F4D6-4446-8381-40A59FF8D659}" sibTransId="{B22DEEC1-2CC8-4295-891B-30E79D1A43D7}"/>
    <dgm:cxn modelId="{F6724D88-5BEC-4C6C-9E7C-5CD4CEEFAC8D}" type="presOf" srcId="{406179EA-85A3-4D6F-8A04-47AF3C37CDF3}" destId="{8C9A9A5E-6696-446A-A21A-8236AF6E562D}" srcOrd="0" destOrd="0" presId="urn:microsoft.com/office/officeart/2005/8/layout/vList5"/>
    <dgm:cxn modelId="{6BA4763D-4B96-49AC-B679-855D5E4FCBB6}" type="presOf" srcId="{26B989E0-A800-4DAF-A686-2910E239D11B}" destId="{8C9A9A5E-6696-446A-A21A-8236AF6E562D}" srcOrd="0" destOrd="1" presId="urn:microsoft.com/office/officeart/2005/8/layout/vList5"/>
    <dgm:cxn modelId="{76E3567D-CF1E-4396-8914-49D0E537FDC1}" srcId="{30C72B51-5623-4801-99F6-978971BD0F07}" destId="{5A774DBF-A6FB-4672-9E27-3D3D58A82A0E}" srcOrd="3" destOrd="0" parTransId="{9ACF64C8-C5BA-4190-A574-E56B6F3033DD}" sibTransId="{D082239A-A69F-400A-942B-45ACBA6B8EB3}"/>
    <dgm:cxn modelId="{933D286D-9CEC-4B82-A988-08D980D37E9A}" srcId="{5A774DBF-A6FB-4672-9E27-3D3D58A82A0E}" destId="{6309E33E-D9A6-442E-BFE7-A1C95271FE12}" srcOrd="1" destOrd="0" parTransId="{518D25D4-6FFB-45A9-B79D-29733647CFBF}" sibTransId="{77644BB6-A22F-410C-B311-4A45DF2CB289}"/>
    <dgm:cxn modelId="{14772708-42C9-4847-B8A4-1604BE80E27D}" srcId="{5A774DBF-A6FB-4672-9E27-3D3D58A82A0E}" destId="{8AAFBF50-9456-428E-B262-E3AB01510961}" srcOrd="2" destOrd="0" parTransId="{4DFBAEBB-54C1-4A20-9C54-A49F7355B646}" sibTransId="{1384A87A-D6C5-4598-8137-642A7564188D}"/>
    <dgm:cxn modelId="{0C804F4A-CA4D-493D-B72C-0AF788C3E814}" srcId="{30C72B51-5623-4801-99F6-978971BD0F07}" destId="{362EC87F-F982-4735-AB5D-47A9597C4D81}" srcOrd="0" destOrd="0" parTransId="{7CEF4398-0BBB-47BA-BFFB-E392DF03C7DD}" sibTransId="{8459E750-3322-4A5C-BC84-1A1487F07D29}"/>
    <dgm:cxn modelId="{334A3196-FCB8-4DC9-BFDC-BF74DA3FD18C}" type="presOf" srcId="{8BEDCCA5-F1C2-4A24-BA2C-E2102448E1D2}" destId="{5036435B-8587-4B43-8D7F-CD4D08A47B23}" srcOrd="0" destOrd="0" presId="urn:microsoft.com/office/officeart/2005/8/layout/vList5"/>
    <dgm:cxn modelId="{D226CA8D-0E8C-4E0C-A827-BEFE60E45760}" srcId="{00C831EA-E135-4E1E-AB49-98F2E2BFFBC5}" destId="{38229A1D-621A-43F6-B87C-EA53CED2924D}" srcOrd="1" destOrd="0" parTransId="{8B2910FA-1C2D-42C7-A9C4-F57387CF424B}" sibTransId="{357EB4DE-509D-457F-BAA7-82DC990B0952}"/>
    <dgm:cxn modelId="{41A3A4A3-AAA8-468A-B174-9531020EFF0E}" type="presOf" srcId="{9B069EE0-B14E-40AF-A1D0-1873410F5216}" destId="{047D62DA-1FF8-4D18-942D-FBAC679F28ED}" srcOrd="0" destOrd="0" presId="urn:microsoft.com/office/officeart/2005/8/layout/vList5"/>
    <dgm:cxn modelId="{B6306F08-8A8A-4885-AAC7-B1A0008D50A2}" type="presOf" srcId="{00C831EA-E135-4E1E-AB49-98F2E2BFFBC5}" destId="{6346EA46-7B97-4F39-A534-D3EEC82FEE3F}" srcOrd="0" destOrd="0" presId="urn:microsoft.com/office/officeart/2005/8/layout/vList5"/>
    <dgm:cxn modelId="{DA9774CE-63FF-496F-8E28-1FDEB3B393CA}" type="presOf" srcId="{7C6817F9-D36B-48A7-BD48-F46B50D53D27}" destId="{F7420FEE-B49E-4395-A601-D522E39B2546}" srcOrd="0" destOrd="0" presId="urn:microsoft.com/office/officeart/2005/8/layout/vList5"/>
    <dgm:cxn modelId="{F676E071-7061-4D19-B09F-550DDD803AD1}" srcId="{30C72B51-5623-4801-99F6-978971BD0F07}" destId="{00C831EA-E135-4E1E-AB49-98F2E2BFFBC5}" srcOrd="1" destOrd="0" parTransId="{8001E5B4-3DD9-4917-9EA1-9BE9A0F02FAA}" sibTransId="{21CF7041-5423-4592-B78B-EAEC10BABD24}"/>
    <dgm:cxn modelId="{D7D520F0-C8CB-4F5F-9D2B-641D89FA28F0}" srcId="{8BEDCCA5-F1C2-4A24-BA2C-E2102448E1D2}" destId="{EED60479-2433-4BB0-B565-C3845708AD71}" srcOrd="1" destOrd="0" parTransId="{233E9AEA-4099-463C-B3A1-2EAD77E9C76B}" sibTransId="{99ACCBCA-CED2-4A8F-9A5B-550FC182A61F}"/>
    <dgm:cxn modelId="{466F4D32-22F0-4775-B23C-687C2B298119}" type="presOf" srcId="{8AAFBF50-9456-428E-B262-E3AB01510961}" destId="{FE76602D-C9EB-4785-8FAF-FA2542CAFF8E}" srcOrd="0" destOrd="2" presId="urn:microsoft.com/office/officeart/2005/8/layout/vList5"/>
    <dgm:cxn modelId="{89B67927-8710-49C4-927E-5A8C6E04D3CA}" type="presOf" srcId="{6309E33E-D9A6-442E-BFE7-A1C95271FE12}" destId="{FE76602D-C9EB-4785-8FAF-FA2542CAFF8E}" srcOrd="0" destOrd="1" presId="urn:microsoft.com/office/officeart/2005/8/layout/vList5"/>
    <dgm:cxn modelId="{A0741A73-9844-4596-8896-B8FD45FB6087}" type="presParOf" srcId="{851C65D7-1EFE-4EBE-9FA8-467C870DBD8C}" destId="{51998511-F57B-4731-A6F5-7AC5637B8FBF}" srcOrd="0" destOrd="0" presId="urn:microsoft.com/office/officeart/2005/8/layout/vList5"/>
    <dgm:cxn modelId="{A7E053C5-B44E-4B3F-AEB3-3679C7BBA1C8}" type="presParOf" srcId="{51998511-F57B-4731-A6F5-7AC5637B8FBF}" destId="{45C7C59B-8F64-4557-8F41-35FFA2242ABA}" srcOrd="0" destOrd="0" presId="urn:microsoft.com/office/officeart/2005/8/layout/vList5"/>
    <dgm:cxn modelId="{800BFC3E-BDCF-4A4C-8637-F7C50A97F1F4}" type="presParOf" srcId="{51998511-F57B-4731-A6F5-7AC5637B8FBF}" destId="{8C9A9A5E-6696-446A-A21A-8236AF6E562D}" srcOrd="1" destOrd="0" presId="urn:microsoft.com/office/officeart/2005/8/layout/vList5"/>
    <dgm:cxn modelId="{41674C89-CA22-40A1-8617-5B748768A5C0}" type="presParOf" srcId="{851C65D7-1EFE-4EBE-9FA8-467C870DBD8C}" destId="{63B010FB-767D-46A1-905D-6C05A0A09557}" srcOrd="1" destOrd="0" presId="urn:microsoft.com/office/officeart/2005/8/layout/vList5"/>
    <dgm:cxn modelId="{5AD225DF-3A81-4F24-9903-01BA4396BAB6}" type="presParOf" srcId="{851C65D7-1EFE-4EBE-9FA8-467C870DBD8C}" destId="{D5A4CCD6-EAD3-41B8-995A-CE8DA5839AE2}" srcOrd="2" destOrd="0" presId="urn:microsoft.com/office/officeart/2005/8/layout/vList5"/>
    <dgm:cxn modelId="{599E1979-F068-4D16-9CDE-B4DC0704600C}" type="presParOf" srcId="{D5A4CCD6-EAD3-41B8-995A-CE8DA5839AE2}" destId="{6346EA46-7B97-4F39-A534-D3EEC82FEE3F}" srcOrd="0" destOrd="0" presId="urn:microsoft.com/office/officeart/2005/8/layout/vList5"/>
    <dgm:cxn modelId="{D00031BB-5AD2-49D2-8473-FC7695CFF4E4}" type="presParOf" srcId="{D5A4CCD6-EAD3-41B8-995A-CE8DA5839AE2}" destId="{F7420FEE-B49E-4395-A601-D522E39B2546}" srcOrd="1" destOrd="0" presId="urn:microsoft.com/office/officeart/2005/8/layout/vList5"/>
    <dgm:cxn modelId="{6D1CBF3E-25EE-46B7-9B32-040C79EA8851}" type="presParOf" srcId="{851C65D7-1EFE-4EBE-9FA8-467C870DBD8C}" destId="{96017091-1669-4761-919A-EC3073A3013A}" srcOrd="3" destOrd="0" presId="urn:microsoft.com/office/officeart/2005/8/layout/vList5"/>
    <dgm:cxn modelId="{7ECE1F0E-333B-45D9-9B57-930399573F28}" type="presParOf" srcId="{851C65D7-1EFE-4EBE-9FA8-467C870DBD8C}" destId="{53727BD3-3BD8-47C4-9D75-D547BFE289AB}" srcOrd="4" destOrd="0" presId="urn:microsoft.com/office/officeart/2005/8/layout/vList5"/>
    <dgm:cxn modelId="{2C72C150-0B9C-4117-B977-4BB6E865EC48}" type="presParOf" srcId="{53727BD3-3BD8-47C4-9D75-D547BFE289AB}" destId="{5036435B-8587-4B43-8D7F-CD4D08A47B23}" srcOrd="0" destOrd="0" presId="urn:microsoft.com/office/officeart/2005/8/layout/vList5"/>
    <dgm:cxn modelId="{88B3D623-942A-477B-AE8B-48ABA86CE742}" type="presParOf" srcId="{53727BD3-3BD8-47C4-9D75-D547BFE289AB}" destId="{047D62DA-1FF8-4D18-942D-FBAC679F28ED}" srcOrd="1" destOrd="0" presId="urn:microsoft.com/office/officeart/2005/8/layout/vList5"/>
    <dgm:cxn modelId="{4911C39F-A0F8-4149-8782-902096692E60}" type="presParOf" srcId="{851C65D7-1EFE-4EBE-9FA8-467C870DBD8C}" destId="{7E1D2E95-E29E-465B-B2EE-3B7A7323CB70}" srcOrd="5" destOrd="0" presId="urn:microsoft.com/office/officeart/2005/8/layout/vList5"/>
    <dgm:cxn modelId="{C59458E3-AC69-48E1-BF9E-69D5B5F36A9D}" type="presParOf" srcId="{851C65D7-1EFE-4EBE-9FA8-467C870DBD8C}" destId="{A183B88D-18DA-43BC-9419-1DE664C98EFA}" srcOrd="6" destOrd="0" presId="urn:microsoft.com/office/officeart/2005/8/layout/vList5"/>
    <dgm:cxn modelId="{2DDD5E69-D84D-49A2-A748-6CDC81013288}" type="presParOf" srcId="{A183B88D-18DA-43BC-9419-1DE664C98EFA}" destId="{FC84650C-2839-479B-91D3-19C98B4886E2}" srcOrd="0" destOrd="0" presId="urn:microsoft.com/office/officeart/2005/8/layout/vList5"/>
    <dgm:cxn modelId="{BABEF5F2-E0C7-4774-B23B-01356754011E}" type="presParOf" srcId="{A183B88D-18DA-43BC-9419-1DE664C98EFA}" destId="{FE76602D-C9EB-4785-8FAF-FA2542CAFF8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9FE167E-A86F-406E-AFA1-EF2808FF1C0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4F955125-E225-47C5-A399-04A01DC4FB23}">
      <dgm:prSet custT="1"/>
      <dgm:spPr/>
      <dgm:t>
        <a:bodyPr/>
        <a:lstStyle/>
        <a:p>
          <a:pPr algn="ctr" rtl="0"/>
          <a:r>
            <a:rPr lang="pt-BR" sz="4600" dirty="0" smtClean="0"/>
            <a:t>Requisitos Técnicos</a:t>
          </a:r>
          <a:endParaRPr lang="pt-BR" sz="4600" dirty="0"/>
        </a:p>
      </dgm:t>
    </dgm:pt>
    <dgm:pt modelId="{17ED1833-F412-4AAF-A453-238E287B647F}" type="parTrans" cxnId="{C4FFE915-1172-4B77-B982-AD6391385A1E}">
      <dgm:prSet/>
      <dgm:spPr/>
      <dgm:t>
        <a:bodyPr/>
        <a:lstStyle/>
        <a:p>
          <a:endParaRPr lang="pt-BR"/>
        </a:p>
      </dgm:t>
    </dgm:pt>
    <dgm:pt modelId="{25B0F129-C45D-4DD5-8F05-0DBB0525C6F2}" type="sibTrans" cxnId="{C4FFE915-1172-4B77-B982-AD6391385A1E}">
      <dgm:prSet/>
      <dgm:spPr/>
      <dgm:t>
        <a:bodyPr/>
        <a:lstStyle/>
        <a:p>
          <a:endParaRPr lang="pt-BR"/>
        </a:p>
      </dgm:t>
    </dgm:pt>
    <dgm:pt modelId="{3DD04726-31E1-448D-ABBA-670C39944C61}" type="pres">
      <dgm:prSet presAssocID="{19FE167E-A86F-406E-AFA1-EF2808FF1C0E}" presName="linear" presStyleCnt="0">
        <dgm:presLayoutVars>
          <dgm:animLvl val="lvl"/>
          <dgm:resizeHandles val="exact"/>
        </dgm:presLayoutVars>
      </dgm:prSet>
      <dgm:spPr/>
    </dgm:pt>
    <dgm:pt modelId="{0A16D441-AE4D-43BF-9930-5A21F6E56159}" type="pres">
      <dgm:prSet presAssocID="{4F955125-E225-47C5-A399-04A01DC4FB23}" presName="parentText" presStyleLbl="node1" presStyleIdx="0" presStyleCnt="1" custLinFactNeighborX="-7407" custLinFactNeighborY="22202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C4FFE915-1172-4B77-B982-AD6391385A1E}" srcId="{19FE167E-A86F-406E-AFA1-EF2808FF1C0E}" destId="{4F955125-E225-47C5-A399-04A01DC4FB23}" srcOrd="0" destOrd="0" parTransId="{17ED1833-F412-4AAF-A453-238E287B647F}" sibTransId="{25B0F129-C45D-4DD5-8F05-0DBB0525C6F2}"/>
    <dgm:cxn modelId="{206D2026-5A61-47F8-AC61-4196BEFD5E1A}" type="presOf" srcId="{4F955125-E225-47C5-A399-04A01DC4FB23}" destId="{0A16D441-AE4D-43BF-9930-5A21F6E56159}" srcOrd="0" destOrd="0" presId="urn:microsoft.com/office/officeart/2005/8/layout/vList2"/>
    <dgm:cxn modelId="{63AD07DB-9BA6-4770-A007-5BC023D8F000}" type="presOf" srcId="{19FE167E-A86F-406E-AFA1-EF2808FF1C0E}" destId="{3DD04726-31E1-448D-ABBA-670C39944C61}" srcOrd="0" destOrd="0" presId="urn:microsoft.com/office/officeart/2005/8/layout/vList2"/>
    <dgm:cxn modelId="{D65587AA-8C44-42D2-ACF9-28EC14CABC9C}" type="presParOf" srcId="{3DD04726-31E1-448D-ABBA-670C39944C61}" destId="{0A16D441-AE4D-43BF-9930-5A21F6E5615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26455E-35E7-46D0-BB5D-F5069AA3ECF3}">
      <dsp:nvSpPr>
        <dsp:cNvPr id="0" name=""/>
        <dsp:cNvSpPr/>
      </dsp:nvSpPr>
      <dsp:spPr>
        <a:xfrm>
          <a:off x="2517399" y="1417375"/>
          <a:ext cx="1589936" cy="158993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FFEAFBF2-7485-4105-881F-012468898325}">
      <dsp:nvSpPr>
        <dsp:cNvPr id="0" name=""/>
        <dsp:cNvSpPr/>
      </dsp:nvSpPr>
      <dsp:spPr>
        <a:xfrm>
          <a:off x="2318657" y="230593"/>
          <a:ext cx="1987420" cy="108264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4000" kern="1200" dirty="0" smtClean="0"/>
            <a:t>Rogan</a:t>
          </a:r>
          <a:endParaRPr lang="pt-BR" sz="4000" kern="1200" dirty="0"/>
        </a:p>
      </dsp:txBody>
      <dsp:txXfrm>
        <a:off x="2318657" y="230593"/>
        <a:ext cx="1987420" cy="1082641"/>
      </dsp:txXfrm>
    </dsp:sp>
    <dsp:sp modelId="{BE08E6F6-406B-445A-A0D0-39A9D9293157}">
      <dsp:nvSpPr>
        <dsp:cNvPr id="0" name=""/>
        <dsp:cNvSpPr/>
      </dsp:nvSpPr>
      <dsp:spPr>
        <a:xfrm>
          <a:off x="3033466" y="1715359"/>
          <a:ext cx="1589936" cy="158993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80FCE488-08DA-4F1C-A207-A2845FFC55AC}">
      <dsp:nvSpPr>
        <dsp:cNvPr id="0" name=""/>
        <dsp:cNvSpPr/>
      </dsp:nvSpPr>
      <dsp:spPr>
        <a:xfrm>
          <a:off x="4741323" y="1261681"/>
          <a:ext cx="1883412" cy="118575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4000" kern="1200" smtClean="0"/>
            <a:t>Rodrigo</a:t>
          </a:r>
          <a:endParaRPr lang="pt-BR" sz="4000" kern="1200"/>
        </a:p>
      </dsp:txBody>
      <dsp:txXfrm>
        <a:off x="4741323" y="1261681"/>
        <a:ext cx="1883412" cy="1185750"/>
      </dsp:txXfrm>
    </dsp:sp>
    <dsp:sp modelId="{421C0C59-DF1A-44CB-83FA-10E15E35A735}">
      <dsp:nvSpPr>
        <dsp:cNvPr id="0" name=""/>
        <dsp:cNvSpPr/>
      </dsp:nvSpPr>
      <dsp:spPr>
        <a:xfrm>
          <a:off x="3033466" y="2311327"/>
          <a:ext cx="1589936" cy="158993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490F8F08-0C41-49B9-9209-3FBDCFF34C2C}">
      <dsp:nvSpPr>
        <dsp:cNvPr id="0" name=""/>
        <dsp:cNvSpPr/>
      </dsp:nvSpPr>
      <dsp:spPr>
        <a:xfrm>
          <a:off x="4741323" y="3029995"/>
          <a:ext cx="1883412" cy="1324947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4000" kern="1200" smtClean="0"/>
            <a:t>Clenilton</a:t>
          </a:r>
          <a:endParaRPr lang="pt-BR" sz="4000" kern="1200"/>
        </a:p>
      </dsp:txBody>
      <dsp:txXfrm>
        <a:off x="4741323" y="3029995"/>
        <a:ext cx="1883412" cy="1324947"/>
      </dsp:txXfrm>
    </dsp:sp>
    <dsp:sp modelId="{E8EA8909-4DA8-455D-9D22-23C17B930084}">
      <dsp:nvSpPr>
        <dsp:cNvPr id="0" name=""/>
        <dsp:cNvSpPr/>
      </dsp:nvSpPr>
      <dsp:spPr>
        <a:xfrm>
          <a:off x="2517399" y="2609827"/>
          <a:ext cx="1589936" cy="158993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DF2E18A1-1CB3-4DA7-AAF0-520EC3030D43}">
      <dsp:nvSpPr>
        <dsp:cNvPr id="0" name=""/>
        <dsp:cNvSpPr/>
      </dsp:nvSpPr>
      <dsp:spPr>
        <a:xfrm>
          <a:off x="2318657" y="4303388"/>
          <a:ext cx="1987420" cy="108264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4000" kern="1200" smtClean="0"/>
            <a:t>Hileo</a:t>
          </a:r>
          <a:endParaRPr lang="pt-BR" sz="4000" kern="1200"/>
        </a:p>
      </dsp:txBody>
      <dsp:txXfrm>
        <a:off x="2318657" y="4303388"/>
        <a:ext cx="1987420" cy="1082641"/>
      </dsp:txXfrm>
    </dsp:sp>
    <dsp:sp modelId="{B63272FD-E2E6-422B-BEB0-D513FB27BF56}">
      <dsp:nvSpPr>
        <dsp:cNvPr id="0" name=""/>
        <dsp:cNvSpPr/>
      </dsp:nvSpPr>
      <dsp:spPr>
        <a:xfrm>
          <a:off x="2001332" y="2311327"/>
          <a:ext cx="1589936" cy="158993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98B94D21-225B-49D4-9E61-078B72FB738C}">
      <dsp:nvSpPr>
        <dsp:cNvPr id="0" name=""/>
        <dsp:cNvSpPr/>
      </dsp:nvSpPr>
      <dsp:spPr>
        <a:xfrm>
          <a:off x="0" y="3029995"/>
          <a:ext cx="1883412" cy="1324947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4000" kern="1200" smtClean="0"/>
            <a:t>João Paulo</a:t>
          </a:r>
          <a:endParaRPr lang="pt-BR" sz="4000" kern="1200"/>
        </a:p>
      </dsp:txBody>
      <dsp:txXfrm>
        <a:off x="0" y="3029995"/>
        <a:ext cx="1883412" cy="1324947"/>
      </dsp:txXfrm>
    </dsp:sp>
    <dsp:sp modelId="{69BABEA3-AF96-4AF6-9E78-DC0F02242BF4}">
      <dsp:nvSpPr>
        <dsp:cNvPr id="0" name=""/>
        <dsp:cNvSpPr/>
      </dsp:nvSpPr>
      <dsp:spPr>
        <a:xfrm>
          <a:off x="2001332" y="1715359"/>
          <a:ext cx="1589936" cy="158993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959071A3-8E85-4DC8-8B77-D0DBAAA880CA}">
      <dsp:nvSpPr>
        <dsp:cNvPr id="0" name=""/>
        <dsp:cNvSpPr/>
      </dsp:nvSpPr>
      <dsp:spPr>
        <a:xfrm>
          <a:off x="0" y="1261681"/>
          <a:ext cx="1883412" cy="1324947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4000" kern="1200" smtClean="0"/>
            <a:t>Radrick</a:t>
          </a:r>
          <a:endParaRPr lang="pt-BR" sz="4000" kern="1200"/>
        </a:p>
      </dsp:txBody>
      <dsp:txXfrm>
        <a:off x="0" y="1261681"/>
        <a:ext cx="1883412" cy="1324947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F1A7A7-25A8-4AC1-8E81-5624400BFB93}">
      <dsp:nvSpPr>
        <dsp:cNvPr id="0" name=""/>
        <dsp:cNvSpPr/>
      </dsp:nvSpPr>
      <dsp:spPr>
        <a:xfrm rot="5400000">
          <a:off x="4473046" y="-1581531"/>
          <a:ext cx="1336648" cy="483893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285750" lvl="1" indent="-285750" algn="l" defTabSz="1555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3500" kern="1200" smtClean="0"/>
            <a:t>Controle de Versão do Team Foundation (TFS)</a:t>
          </a:r>
          <a:endParaRPr lang="pt-BR" sz="3500" kern="1200"/>
        </a:p>
      </dsp:txBody>
      <dsp:txXfrm rot="-5400000">
        <a:off x="2721902" y="234863"/>
        <a:ext cx="4773687" cy="1206148"/>
      </dsp:txXfrm>
    </dsp:sp>
    <dsp:sp modelId="{C3E0C3BD-CAB8-484C-A5B9-98C982987EB5}">
      <dsp:nvSpPr>
        <dsp:cNvPr id="0" name=""/>
        <dsp:cNvSpPr/>
      </dsp:nvSpPr>
      <dsp:spPr>
        <a:xfrm>
          <a:off x="0" y="2531"/>
          <a:ext cx="2721902" cy="16708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500" kern="1200" smtClean="0"/>
            <a:t>Repositório</a:t>
          </a:r>
          <a:endParaRPr lang="pt-BR" sz="2500" kern="1200"/>
        </a:p>
      </dsp:txBody>
      <dsp:txXfrm>
        <a:off x="81562" y="84093"/>
        <a:ext cx="2558778" cy="1507686"/>
      </dsp:txXfrm>
    </dsp:sp>
    <dsp:sp modelId="{2113D82A-4FCA-4FF8-871F-1371CC9B9C35}">
      <dsp:nvSpPr>
        <dsp:cNvPr id="0" name=""/>
        <dsp:cNvSpPr/>
      </dsp:nvSpPr>
      <dsp:spPr>
        <a:xfrm rot="5400000">
          <a:off x="4473046" y="172819"/>
          <a:ext cx="1336648" cy="483893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285750" lvl="1" indent="-285750" algn="l" defTabSz="1555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3500" kern="1200" smtClean="0"/>
            <a:t>Trello</a:t>
          </a:r>
          <a:endParaRPr lang="pt-BR" sz="3500" kern="1200"/>
        </a:p>
      </dsp:txBody>
      <dsp:txXfrm rot="-5400000">
        <a:off x="2721902" y="1989213"/>
        <a:ext cx="4773687" cy="1206148"/>
      </dsp:txXfrm>
    </dsp:sp>
    <dsp:sp modelId="{3F71F501-2752-4F2F-B21E-5038BC3A5FF7}">
      <dsp:nvSpPr>
        <dsp:cNvPr id="0" name=""/>
        <dsp:cNvSpPr/>
      </dsp:nvSpPr>
      <dsp:spPr>
        <a:xfrm>
          <a:off x="0" y="1756882"/>
          <a:ext cx="2721902" cy="16708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500" kern="1200" smtClean="0"/>
            <a:t>Ferramenta de Gerência de Projeto</a:t>
          </a:r>
          <a:endParaRPr lang="pt-BR" sz="2500" kern="1200"/>
        </a:p>
      </dsp:txBody>
      <dsp:txXfrm>
        <a:off x="81562" y="1838444"/>
        <a:ext cx="2558778" cy="1507686"/>
      </dsp:txXfrm>
    </dsp:sp>
    <dsp:sp modelId="{B39B96A6-A88B-4297-B12D-3D7BDBC49D22}">
      <dsp:nvSpPr>
        <dsp:cNvPr id="0" name=""/>
        <dsp:cNvSpPr/>
      </dsp:nvSpPr>
      <dsp:spPr>
        <a:xfrm rot="5400000">
          <a:off x="4473046" y="1927170"/>
          <a:ext cx="1336648" cy="483893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285750" lvl="1" indent="-285750" algn="l" defTabSz="1555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3500" kern="1200" smtClean="0"/>
            <a:t>Scrum</a:t>
          </a:r>
          <a:endParaRPr lang="pt-BR" sz="3500" kern="1200"/>
        </a:p>
      </dsp:txBody>
      <dsp:txXfrm rot="-5400000">
        <a:off x="2721902" y="3743564"/>
        <a:ext cx="4773687" cy="1206148"/>
      </dsp:txXfrm>
    </dsp:sp>
    <dsp:sp modelId="{5C5E7975-5288-4BF1-963C-FEDBD1FC4C2D}">
      <dsp:nvSpPr>
        <dsp:cNvPr id="0" name=""/>
        <dsp:cNvSpPr/>
      </dsp:nvSpPr>
      <dsp:spPr>
        <a:xfrm>
          <a:off x="0" y="3511233"/>
          <a:ext cx="2721902" cy="16708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500" kern="1200" dirty="0" smtClean="0"/>
            <a:t>Metodologia de Gestão e Planejamento de Software</a:t>
          </a:r>
          <a:endParaRPr lang="pt-BR" sz="2500" kern="1200" dirty="0"/>
        </a:p>
      </dsp:txBody>
      <dsp:txXfrm>
        <a:off x="81562" y="3592795"/>
        <a:ext cx="2558778" cy="150768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16D441-AE4D-43BF-9930-5A21F6E56159}">
      <dsp:nvSpPr>
        <dsp:cNvPr id="0" name=""/>
        <dsp:cNvSpPr/>
      </dsp:nvSpPr>
      <dsp:spPr>
        <a:xfrm>
          <a:off x="0" y="435"/>
          <a:ext cx="7776864" cy="64763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lvl="0" algn="ctr" defTabSz="2044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4600" kern="1200" dirty="0" smtClean="0"/>
            <a:t>Requisitos não funcionais</a:t>
          </a:r>
          <a:endParaRPr lang="pt-BR" sz="4600" kern="1200" dirty="0"/>
        </a:p>
      </dsp:txBody>
      <dsp:txXfrm>
        <a:off x="31615" y="32050"/>
        <a:ext cx="7713634" cy="584406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6E2FE1-3474-4AF8-8FD1-332B923BAB40}">
      <dsp:nvSpPr>
        <dsp:cNvPr id="0" name=""/>
        <dsp:cNvSpPr/>
      </dsp:nvSpPr>
      <dsp:spPr>
        <a:xfrm>
          <a:off x="0" y="31761"/>
          <a:ext cx="6408712" cy="6955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900" kern="1200" dirty="0" smtClean="0"/>
            <a:t>Desempenho</a:t>
          </a:r>
          <a:endParaRPr lang="pt-BR" sz="2900" kern="1200" dirty="0"/>
        </a:p>
      </dsp:txBody>
      <dsp:txXfrm>
        <a:off x="33955" y="65716"/>
        <a:ext cx="6340802" cy="627655"/>
      </dsp:txXfrm>
    </dsp:sp>
    <dsp:sp modelId="{E969251C-65BF-407C-930A-E9C777CA354F}">
      <dsp:nvSpPr>
        <dsp:cNvPr id="0" name=""/>
        <dsp:cNvSpPr/>
      </dsp:nvSpPr>
      <dsp:spPr>
        <a:xfrm>
          <a:off x="0" y="810846"/>
          <a:ext cx="6408712" cy="6955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900" kern="1200" dirty="0" smtClean="0"/>
            <a:t>Estabilidade</a:t>
          </a:r>
          <a:endParaRPr lang="pt-BR" sz="2900" kern="1200" dirty="0"/>
        </a:p>
      </dsp:txBody>
      <dsp:txXfrm>
        <a:off x="33955" y="844801"/>
        <a:ext cx="6340802" cy="627655"/>
      </dsp:txXfrm>
    </dsp:sp>
    <dsp:sp modelId="{FD64E8C8-08B9-4F4D-8D78-EE307FC69F4C}">
      <dsp:nvSpPr>
        <dsp:cNvPr id="0" name=""/>
        <dsp:cNvSpPr/>
      </dsp:nvSpPr>
      <dsp:spPr>
        <a:xfrm>
          <a:off x="0" y="1589931"/>
          <a:ext cx="6408712" cy="6955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900" kern="1200" dirty="0" smtClean="0"/>
            <a:t>Confiabilidade</a:t>
          </a:r>
          <a:endParaRPr lang="pt-BR" sz="2900" kern="1200" dirty="0"/>
        </a:p>
      </dsp:txBody>
      <dsp:txXfrm>
        <a:off x="33955" y="1623886"/>
        <a:ext cx="6340802" cy="627655"/>
      </dsp:txXfrm>
    </dsp:sp>
    <dsp:sp modelId="{1451E72E-7E79-4CCF-AF56-45B883E536AF}">
      <dsp:nvSpPr>
        <dsp:cNvPr id="0" name=""/>
        <dsp:cNvSpPr/>
      </dsp:nvSpPr>
      <dsp:spPr>
        <a:xfrm>
          <a:off x="0" y="2369017"/>
          <a:ext cx="6408712" cy="6955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900" kern="1200" dirty="0" smtClean="0"/>
            <a:t>Usabilidade</a:t>
          </a:r>
          <a:endParaRPr lang="pt-BR" sz="2900" kern="1200" dirty="0"/>
        </a:p>
      </dsp:txBody>
      <dsp:txXfrm>
        <a:off x="33955" y="2402972"/>
        <a:ext cx="6340802" cy="627655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16D441-AE4D-43BF-9930-5A21F6E56159}">
      <dsp:nvSpPr>
        <dsp:cNvPr id="0" name=""/>
        <dsp:cNvSpPr/>
      </dsp:nvSpPr>
      <dsp:spPr>
        <a:xfrm>
          <a:off x="0" y="435"/>
          <a:ext cx="7776864" cy="64763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lvl="0" algn="ctr" defTabSz="2044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4600" kern="1200" dirty="0" smtClean="0"/>
            <a:t>Visão sistemica</a:t>
          </a:r>
          <a:endParaRPr lang="pt-BR" sz="4600" kern="1200" dirty="0"/>
        </a:p>
      </dsp:txBody>
      <dsp:txXfrm>
        <a:off x="31615" y="32050"/>
        <a:ext cx="7713634" cy="584406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16D441-AE4D-43BF-9930-5A21F6E56159}">
      <dsp:nvSpPr>
        <dsp:cNvPr id="0" name=""/>
        <dsp:cNvSpPr/>
      </dsp:nvSpPr>
      <dsp:spPr>
        <a:xfrm>
          <a:off x="0" y="435"/>
          <a:ext cx="7776864" cy="64763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lvl="0" algn="ctr" defTabSz="2044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4600" kern="1200" dirty="0" smtClean="0"/>
            <a:t>Visão de camadas</a:t>
          </a:r>
          <a:endParaRPr lang="pt-BR" sz="4600" kern="1200" dirty="0"/>
        </a:p>
      </dsp:txBody>
      <dsp:txXfrm>
        <a:off x="31615" y="32050"/>
        <a:ext cx="7713634" cy="584406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B6FE93-74A0-4133-BB79-11CC3278EC19}">
      <dsp:nvSpPr>
        <dsp:cNvPr id="0" name=""/>
        <dsp:cNvSpPr/>
      </dsp:nvSpPr>
      <dsp:spPr>
        <a:xfrm>
          <a:off x="3747195" y="4255876"/>
          <a:ext cx="1523028" cy="3624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972"/>
              </a:lnTo>
              <a:lnTo>
                <a:pt x="1523028" y="246972"/>
              </a:lnTo>
              <a:lnTo>
                <a:pt x="1523028" y="36241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E16087-3BE3-48BD-8EB6-563D60D8CE55}">
      <dsp:nvSpPr>
        <dsp:cNvPr id="0" name=""/>
        <dsp:cNvSpPr/>
      </dsp:nvSpPr>
      <dsp:spPr>
        <a:xfrm>
          <a:off x="3701475" y="4255876"/>
          <a:ext cx="91440" cy="36241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241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463846-EFA1-436E-B0B4-5790240BAB77}">
      <dsp:nvSpPr>
        <dsp:cNvPr id="0" name=""/>
        <dsp:cNvSpPr/>
      </dsp:nvSpPr>
      <dsp:spPr>
        <a:xfrm>
          <a:off x="2224166" y="4255876"/>
          <a:ext cx="1523028" cy="362411"/>
        </a:xfrm>
        <a:custGeom>
          <a:avLst/>
          <a:gdLst/>
          <a:ahLst/>
          <a:cxnLst/>
          <a:rect l="0" t="0" r="0" b="0"/>
          <a:pathLst>
            <a:path>
              <a:moveTo>
                <a:pt x="1523028" y="0"/>
              </a:moveTo>
              <a:lnTo>
                <a:pt x="1523028" y="246972"/>
              </a:lnTo>
              <a:lnTo>
                <a:pt x="0" y="246972"/>
              </a:lnTo>
              <a:lnTo>
                <a:pt x="0" y="36241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10D5DA-C127-4EFD-8C48-4E3C1795AEDA}">
      <dsp:nvSpPr>
        <dsp:cNvPr id="0" name=""/>
        <dsp:cNvSpPr/>
      </dsp:nvSpPr>
      <dsp:spPr>
        <a:xfrm>
          <a:off x="3701475" y="3102182"/>
          <a:ext cx="91440" cy="36241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241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723D36-78A8-4DE5-AC98-D31777024B4D}">
      <dsp:nvSpPr>
        <dsp:cNvPr id="0" name=""/>
        <dsp:cNvSpPr/>
      </dsp:nvSpPr>
      <dsp:spPr>
        <a:xfrm>
          <a:off x="3701475" y="1948487"/>
          <a:ext cx="91440" cy="36241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241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431277-AA79-4558-B5EA-A29E0224996E}">
      <dsp:nvSpPr>
        <dsp:cNvPr id="0" name=""/>
        <dsp:cNvSpPr/>
      </dsp:nvSpPr>
      <dsp:spPr>
        <a:xfrm>
          <a:off x="3701475" y="794793"/>
          <a:ext cx="91440" cy="36241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241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74561E-02E8-4A6F-914E-AEA33B72B806}">
      <dsp:nvSpPr>
        <dsp:cNvPr id="0" name=""/>
        <dsp:cNvSpPr/>
      </dsp:nvSpPr>
      <dsp:spPr>
        <a:xfrm>
          <a:off x="3124138" y="3510"/>
          <a:ext cx="1246114" cy="7912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206785-CFF0-4564-A04F-672AD4DD5B6C}">
      <dsp:nvSpPr>
        <dsp:cNvPr id="0" name=""/>
        <dsp:cNvSpPr/>
      </dsp:nvSpPr>
      <dsp:spPr>
        <a:xfrm>
          <a:off x="3262595" y="135044"/>
          <a:ext cx="1246114" cy="7912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/>
            <a:t>Banco de dados</a:t>
          </a:r>
          <a:endParaRPr lang="pt-BR" sz="1800" kern="1200" dirty="0"/>
        </a:p>
      </dsp:txBody>
      <dsp:txXfrm>
        <a:off x="3285771" y="158220"/>
        <a:ext cx="1199762" cy="744930"/>
      </dsp:txXfrm>
    </dsp:sp>
    <dsp:sp modelId="{58D64EB5-F5BF-4144-A3E9-2DA8ADFF2F38}">
      <dsp:nvSpPr>
        <dsp:cNvPr id="0" name=""/>
        <dsp:cNvSpPr/>
      </dsp:nvSpPr>
      <dsp:spPr>
        <a:xfrm>
          <a:off x="3124138" y="1157205"/>
          <a:ext cx="1246114" cy="7912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4ED52B-4B07-47F0-B67C-0C585596D726}">
      <dsp:nvSpPr>
        <dsp:cNvPr id="0" name=""/>
        <dsp:cNvSpPr/>
      </dsp:nvSpPr>
      <dsp:spPr>
        <a:xfrm>
          <a:off x="3262595" y="1288739"/>
          <a:ext cx="1246114" cy="7912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/>
            <a:t>Nhibernate</a:t>
          </a:r>
          <a:endParaRPr lang="pt-BR" sz="1800" kern="1200" dirty="0"/>
        </a:p>
      </dsp:txBody>
      <dsp:txXfrm>
        <a:off x="3285771" y="1311915"/>
        <a:ext cx="1199762" cy="744930"/>
      </dsp:txXfrm>
    </dsp:sp>
    <dsp:sp modelId="{820CC1B0-798C-4476-BE5A-8D5D088FFF79}">
      <dsp:nvSpPr>
        <dsp:cNvPr id="0" name=""/>
        <dsp:cNvSpPr/>
      </dsp:nvSpPr>
      <dsp:spPr>
        <a:xfrm>
          <a:off x="3124138" y="2310899"/>
          <a:ext cx="1246114" cy="7912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7B71F0-5745-4A74-9BB3-F53F7A99290D}">
      <dsp:nvSpPr>
        <dsp:cNvPr id="0" name=""/>
        <dsp:cNvSpPr/>
      </dsp:nvSpPr>
      <dsp:spPr>
        <a:xfrm>
          <a:off x="3262595" y="2442433"/>
          <a:ext cx="1246114" cy="7912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/>
            <a:t>Negócio</a:t>
          </a:r>
          <a:endParaRPr lang="pt-BR" sz="1800" kern="1200" dirty="0"/>
        </a:p>
      </dsp:txBody>
      <dsp:txXfrm>
        <a:off x="3285771" y="2465609"/>
        <a:ext cx="1199762" cy="744930"/>
      </dsp:txXfrm>
    </dsp:sp>
    <dsp:sp modelId="{8FA90EBD-7A1B-4310-9297-7FBCAD416FB2}">
      <dsp:nvSpPr>
        <dsp:cNvPr id="0" name=""/>
        <dsp:cNvSpPr/>
      </dsp:nvSpPr>
      <dsp:spPr>
        <a:xfrm>
          <a:off x="3124138" y="3464593"/>
          <a:ext cx="1246114" cy="7912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6904DF-0287-4F66-AC8A-8BBF2B9DEFDC}">
      <dsp:nvSpPr>
        <dsp:cNvPr id="0" name=""/>
        <dsp:cNvSpPr/>
      </dsp:nvSpPr>
      <dsp:spPr>
        <a:xfrm>
          <a:off x="3262595" y="3596128"/>
          <a:ext cx="1246114" cy="7912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/>
            <a:t>Aplicação</a:t>
          </a:r>
          <a:endParaRPr lang="pt-BR" sz="1800" kern="1200" dirty="0"/>
        </a:p>
      </dsp:txBody>
      <dsp:txXfrm>
        <a:off x="3285771" y="3619304"/>
        <a:ext cx="1199762" cy="744930"/>
      </dsp:txXfrm>
    </dsp:sp>
    <dsp:sp modelId="{B58C4A57-EE58-4031-88C0-3D3B0594AF5D}">
      <dsp:nvSpPr>
        <dsp:cNvPr id="0" name=""/>
        <dsp:cNvSpPr/>
      </dsp:nvSpPr>
      <dsp:spPr>
        <a:xfrm>
          <a:off x="1601109" y="4618288"/>
          <a:ext cx="1246114" cy="7912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5447AB-4722-4828-9734-ACED1B869CA7}">
      <dsp:nvSpPr>
        <dsp:cNvPr id="0" name=""/>
        <dsp:cNvSpPr/>
      </dsp:nvSpPr>
      <dsp:spPr>
        <a:xfrm>
          <a:off x="1739566" y="4749822"/>
          <a:ext cx="1246114" cy="7912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/>
            <a:t>Cliente</a:t>
          </a:r>
          <a:endParaRPr lang="pt-BR" sz="1800" kern="1200" dirty="0"/>
        </a:p>
      </dsp:txBody>
      <dsp:txXfrm>
        <a:off x="1762742" y="4772998"/>
        <a:ext cx="1199762" cy="744930"/>
      </dsp:txXfrm>
    </dsp:sp>
    <dsp:sp modelId="{CDE5656B-9C02-47A7-A3BF-75CDC38634C9}">
      <dsp:nvSpPr>
        <dsp:cNvPr id="0" name=""/>
        <dsp:cNvSpPr/>
      </dsp:nvSpPr>
      <dsp:spPr>
        <a:xfrm>
          <a:off x="3124138" y="4618288"/>
          <a:ext cx="1246114" cy="7912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FD17B6-3B3D-4FE1-89AD-1C501FEC2339}">
      <dsp:nvSpPr>
        <dsp:cNvPr id="0" name=""/>
        <dsp:cNvSpPr/>
      </dsp:nvSpPr>
      <dsp:spPr>
        <a:xfrm>
          <a:off x="3262595" y="4749822"/>
          <a:ext cx="1246114" cy="7912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/>
            <a:t>Cliente</a:t>
          </a:r>
          <a:endParaRPr lang="pt-BR" sz="1800" kern="1200" dirty="0"/>
        </a:p>
      </dsp:txBody>
      <dsp:txXfrm>
        <a:off x="3285771" y="4772998"/>
        <a:ext cx="1199762" cy="744930"/>
      </dsp:txXfrm>
    </dsp:sp>
    <dsp:sp modelId="{6259D070-F22C-4B17-B8E9-29FE3A624EC4}">
      <dsp:nvSpPr>
        <dsp:cNvPr id="0" name=""/>
        <dsp:cNvSpPr/>
      </dsp:nvSpPr>
      <dsp:spPr>
        <a:xfrm>
          <a:off x="4647167" y="4618288"/>
          <a:ext cx="1246114" cy="7912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CAE5C9-B243-45A7-B39C-C91A8E28EC02}">
      <dsp:nvSpPr>
        <dsp:cNvPr id="0" name=""/>
        <dsp:cNvSpPr/>
      </dsp:nvSpPr>
      <dsp:spPr>
        <a:xfrm>
          <a:off x="4785624" y="4749822"/>
          <a:ext cx="1246114" cy="7912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/>
            <a:t>Cliente</a:t>
          </a:r>
          <a:endParaRPr lang="pt-BR" sz="1800" kern="1200" dirty="0"/>
        </a:p>
      </dsp:txBody>
      <dsp:txXfrm>
        <a:off x="4808800" y="4772998"/>
        <a:ext cx="1199762" cy="7449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18C5C4-BD6D-4550-9638-6CC8AED3AAE5}">
      <dsp:nvSpPr>
        <dsp:cNvPr id="0" name=""/>
        <dsp:cNvSpPr/>
      </dsp:nvSpPr>
      <dsp:spPr>
        <a:xfrm>
          <a:off x="0" y="8729"/>
          <a:ext cx="7344816" cy="11033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lvl="0" algn="ctr" defTabSz="2044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4600" kern="1200" dirty="0" smtClean="0"/>
            <a:t>Equipe envolvida</a:t>
          </a:r>
          <a:endParaRPr lang="pt-BR" sz="4600" kern="1200" dirty="0"/>
        </a:p>
      </dsp:txBody>
      <dsp:txXfrm>
        <a:off x="53859" y="62588"/>
        <a:ext cx="7237098" cy="9955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DD56CB-569E-46A8-A15F-62E71F4063EC}">
      <dsp:nvSpPr>
        <dsp:cNvPr id="0" name=""/>
        <dsp:cNvSpPr/>
      </dsp:nvSpPr>
      <dsp:spPr>
        <a:xfrm>
          <a:off x="37" y="185119"/>
          <a:ext cx="3566716" cy="748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600" kern="1200" dirty="0" smtClean="0"/>
            <a:t>Problema (</a:t>
          </a:r>
          <a:r>
            <a:rPr lang="pt-BR" sz="2600" kern="1200" smtClean="0"/>
            <a:t>dores)</a:t>
          </a:r>
          <a:endParaRPr lang="pt-BR" sz="2600" kern="1200" dirty="0"/>
        </a:p>
      </dsp:txBody>
      <dsp:txXfrm>
        <a:off x="37" y="185119"/>
        <a:ext cx="3566716" cy="748800"/>
      </dsp:txXfrm>
    </dsp:sp>
    <dsp:sp modelId="{EEC1D04C-BA0E-494B-B943-67D33961E573}">
      <dsp:nvSpPr>
        <dsp:cNvPr id="0" name=""/>
        <dsp:cNvSpPr/>
      </dsp:nvSpPr>
      <dsp:spPr>
        <a:xfrm>
          <a:off x="37" y="933919"/>
          <a:ext cx="3566716" cy="435357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600" kern="1200" dirty="0" smtClean="0"/>
            <a:t>Grande quantidade de disciplinas;</a:t>
          </a:r>
          <a:endParaRPr lang="pt-BR" sz="2600" kern="1200" dirty="0"/>
        </a:p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600" kern="1200" dirty="0" smtClean="0"/>
            <a:t>Falta de organização;</a:t>
          </a:r>
          <a:endParaRPr lang="pt-BR" sz="2600" kern="1200" dirty="0"/>
        </a:p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600" kern="1200" dirty="0" smtClean="0"/>
            <a:t>Dificuldade em matérias específicas.</a:t>
          </a:r>
          <a:endParaRPr lang="pt-BR" sz="2600" kern="1200" dirty="0"/>
        </a:p>
      </dsp:txBody>
      <dsp:txXfrm>
        <a:off x="37" y="933919"/>
        <a:ext cx="3566716" cy="4353570"/>
      </dsp:txXfrm>
    </dsp:sp>
    <dsp:sp modelId="{C7AC38B9-D63E-406C-9877-63373FF516DB}">
      <dsp:nvSpPr>
        <dsp:cNvPr id="0" name=""/>
        <dsp:cNvSpPr/>
      </dsp:nvSpPr>
      <dsp:spPr>
        <a:xfrm>
          <a:off x="4066094" y="185119"/>
          <a:ext cx="3566716" cy="748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600" kern="1200" dirty="0" smtClean="0"/>
            <a:t>Solução</a:t>
          </a:r>
          <a:endParaRPr lang="pt-BR" sz="2600" kern="1200" dirty="0"/>
        </a:p>
      </dsp:txBody>
      <dsp:txXfrm>
        <a:off x="4066094" y="185119"/>
        <a:ext cx="3566716" cy="748800"/>
      </dsp:txXfrm>
    </dsp:sp>
    <dsp:sp modelId="{D261452E-3E86-45E2-861E-C372414DFC72}">
      <dsp:nvSpPr>
        <dsp:cNvPr id="0" name=""/>
        <dsp:cNvSpPr/>
      </dsp:nvSpPr>
      <dsp:spPr>
        <a:xfrm>
          <a:off x="4066094" y="933919"/>
          <a:ext cx="3566716" cy="435357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600" kern="1200" dirty="0" smtClean="0"/>
            <a:t>Automação do planejamento de estudo </a:t>
          </a:r>
          <a:r>
            <a:rPr lang="pt-BR" sz="2600" b="0" kern="1200" dirty="0" smtClean="0"/>
            <a:t>baseado</a:t>
          </a:r>
          <a:r>
            <a:rPr lang="pt-BR" sz="2600" kern="1200" dirty="0" smtClean="0"/>
            <a:t> nas informações (tempo disponível, disciplinas, notas e atividades) fornecidas pelo usuário, organizando o tempo para a obtenção de melhores resultados.</a:t>
          </a:r>
          <a:endParaRPr lang="pt-BR" sz="2600" kern="1200" dirty="0"/>
        </a:p>
      </dsp:txBody>
      <dsp:txXfrm>
        <a:off x="4066094" y="933919"/>
        <a:ext cx="3566716" cy="435357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16D441-AE4D-43BF-9930-5A21F6E56159}">
      <dsp:nvSpPr>
        <dsp:cNvPr id="0" name=""/>
        <dsp:cNvSpPr/>
      </dsp:nvSpPr>
      <dsp:spPr>
        <a:xfrm>
          <a:off x="0" y="435"/>
          <a:ext cx="7776864" cy="64763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lvl="0" algn="ctr" defTabSz="2044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4600" kern="1200" dirty="0" smtClean="0"/>
            <a:t>Descrição</a:t>
          </a:r>
          <a:endParaRPr lang="pt-BR" sz="4600" kern="1200" dirty="0"/>
        </a:p>
      </dsp:txBody>
      <dsp:txXfrm>
        <a:off x="31615" y="32050"/>
        <a:ext cx="7713634" cy="58440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16D441-AE4D-43BF-9930-5A21F6E56159}">
      <dsp:nvSpPr>
        <dsp:cNvPr id="0" name=""/>
        <dsp:cNvSpPr/>
      </dsp:nvSpPr>
      <dsp:spPr>
        <a:xfrm>
          <a:off x="0" y="435"/>
          <a:ext cx="7776864" cy="64763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lvl="0" algn="ctr" defTabSz="2044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4600" kern="1200" dirty="0" smtClean="0"/>
            <a:t>Requisitos do projeto</a:t>
          </a:r>
          <a:endParaRPr lang="pt-BR" sz="4600" kern="1200" dirty="0"/>
        </a:p>
      </dsp:txBody>
      <dsp:txXfrm>
        <a:off x="31615" y="32050"/>
        <a:ext cx="7713634" cy="58440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458AA7-7855-4568-990F-9C3F53DE7032}">
      <dsp:nvSpPr>
        <dsp:cNvPr id="0" name=""/>
        <dsp:cNvSpPr/>
      </dsp:nvSpPr>
      <dsp:spPr>
        <a:xfrm rot="10800000">
          <a:off x="1424314" y="1324"/>
          <a:ext cx="5123729" cy="53500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922" tIns="91440" rIns="170688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kern="1200" smtClean="0"/>
            <a:t>Manter usuário</a:t>
          </a:r>
          <a:endParaRPr lang="pt-BR" sz="2400" kern="1200"/>
        </a:p>
      </dsp:txBody>
      <dsp:txXfrm rot="10800000">
        <a:off x="1558065" y="1324"/>
        <a:ext cx="4989978" cy="535004"/>
      </dsp:txXfrm>
    </dsp:sp>
    <dsp:sp modelId="{25762F03-2BAE-4456-BC0B-4FAD97E958DF}">
      <dsp:nvSpPr>
        <dsp:cNvPr id="0" name=""/>
        <dsp:cNvSpPr/>
      </dsp:nvSpPr>
      <dsp:spPr>
        <a:xfrm>
          <a:off x="1156812" y="1324"/>
          <a:ext cx="535004" cy="535004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1A40AA-6049-48A2-9B58-B870B05FF1C6}">
      <dsp:nvSpPr>
        <dsp:cNvPr id="0" name=""/>
        <dsp:cNvSpPr/>
      </dsp:nvSpPr>
      <dsp:spPr>
        <a:xfrm rot="10800000">
          <a:off x="1424314" y="696031"/>
          <a:ext cx="5123729" cy="53500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922" tIns="91440" rIns="170688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kern="1200" smtClean="0"/>
            <a:t>Manter disciplinas</a:t>
          </a:r>
          <a:endParaRPr lang="pt-BR" sz="2400" kern="1200"/>
        </a:p>
      </dsp:txBody>
      <dsp:txXfrm rot="10800000">
        <a:off x="1558065" y="696031"/>
        <a:ext cx="4989978" cy="535004"/>
      </dsp:txXfrm>
    </dsp:sp>
    <dsp:sp modelId="{4FAEB3D4-D6C8-4681-862E-6FFD8A88DA9B}">
      <dsp:nvSpPr>
        <dsp:cNvPr id="0" name=""/>
        <dsp:cNvSpPr/>
      </dsp:nvSpPr>
      <dsp:spPr>
        <a:xfrm>
          <a:off x="1156812" y="696031"/>
          <a:ext cx="535004" cy="535004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C9E563-E1B9-4581-8BF2-20731471DB81}">
      <dsp:nvSpPr>
        <dsp:cNvPr id="0" name=""/>
        <dsp:cNvSpPr/>
      </dsp:nvSpPr>
      <dsp:spPr>
        <a:xfrm rot="10800000">
          <a:off x="1424314" y="1390737"/>
          <a:ext cx="5123729" cy="53500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922" tIns="91440" rIns="170688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kern="1200" dirty="0" smtClean="0"/>
            <a:t>Mostrar grade de horário</a:t>
          </a:r>
          <a:endParaRPr lang="pt-BR" sz="2400" kern="1200" dirty="0"/>
        </a:p>
      </dsp:txBody>
      <dsp:txXfrm rot="10800000">
        <a:off x="1558065" y="1390737"/>
        <a:ext cx="4989978" cy="535004"/>
      </dsp:txXfrm>
    </dsp:sp>
    <dsp:sp modelId="{1F3634F9-0A11-4421-8268-35D9C27823CD}">
      <dsp:nvSpPr>
        <dsp:cNvPr id="0" name=""/>
        <dsp:cNvSpPr/>
      </dsp:nvSpPr>
      <dsp:spPr>
        <a:xfrm>
          <a:off x="1156812" y="1390737"/>
          <a:ext cx="535004" cy="535004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4C09B1-AC3B-49F9-A07C-D49D1B2FBC5C}">
      <dsp:nvSpPr>
        <dsp:cNvPr id="0" name=""/>
        <dsp:cNvSpPr/>
      </dsp:nvSpPr>
      <dsp:spPr>
        <a:xfrm rot="10800000">
          <a:off x="1424314" y="2085444"/>
          <a:ext cx="5123729" cy="53500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922" tIns="91440" rIns="170688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kern="1200" smtClean="0"/>
            <a:t>Manter plano de estudo</a:t>
          </a:r>
          <a:endParaRPr lang="pt-BR" sz="2400" kern="1200"/>
        </a:p>
      </dsp:txBody>
      <dsp:txXfrm rot="10800000">
        <a:off x="1558065" y="2085444"/>
        <a:ext cx="4989978" cy="535004"/>
      </dsp:txXfrm>
    </dsp:sp>
    <dsp:sp modelId="{90646AEB-A83D-4BB2-9FC5-1CB18CCD7CE8}">
      <dsp:nvSpPr>
        <dsp:cNvPr id="0" name=""/>
        <dsp:cNvSpPr/>
      </dsp:nvSpPr>
      <dsp:spPr>
        <a:xfrm>
          <a:off x="1156812" y="2085444"/>
          <a:ext cx="535004" cy="535004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85B530-85CD-4372-84F2-3DD9D488735B}">
      <dsp:nvSpPr>
        <dsp:cNvPr id="0" name=""/>
        <dsp:cNvSpPr/>
      </dsp:nvSpPr>
      <dsp:spPr>
        <a:xfrm rot="10800000">
          <a:off x="1424314" y="2780151"/>
          <a:ext cx="5123729" cy="53500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922" tIns="91440" rIns="170688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kern="1200" smtClean="0"/>
            <a:t>Manter notas</a:t>
          </a:r>
          <a:endParaRPr lang="pt-BR" sz="2400" kern="1200"/>
        </a:p>
      </dsp:txBody>
      <dsp:txXfrm rot="10800000">
        <a:off x="1558065" y="2780151"/>
        <a:ext cx="4989978" cy="535004"/>
      </dsp:txXfrm>
    </dsp:sp>
    <dsp:sp modelId="{317F8FB3-20FC-43B0-B06E-1EFB0BD533E1}">
      <dsp:nvSpPr>
        <dsp:cNvPr id="0" name=""/>
        <dsp:cNvSpPr/>
      </dsp:nvSpPr>
      <dsp:spPr>
        <a:xfrm>
          <a:off x="1156812" y="2780151"/>
          <a:ext cx="535004" cy="535004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BB6374-859E-4C9D-AB57-148B8D6513CC}">
      <dsp:nvSpPr>
        <dsp:cNvPr id="0" name=""/>
        <dsp:cNvSpPr/>
      </dsp:nvSpPr>
      <dsp:spPr>
        <a:xfrm rot="10800000">
          <a:off x="1424314" y="3474858"/>
          <a:ext cx="5123729" cy="53500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922" tIns="91440" rIns="170688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kern="1200" smtClean="0"/>
            <a:t>Cadastro de atividade</a:t>
          </a:r>
          <a:endParaRPr lang="pt-BR" sz="2400" kern="1200"/>
        </a:p>
      </dsp:txBody>
      <dsp:txXfrm rot="10800000">
        <a:off x="1558065" y="3474858"/>
        <a:ext cx="4989978" cy="535004"/>
      </dsp:txXfrm>
    </dsp:sp>
    <dsp:sp modelId="{F0411D37-ACB9-4BBF-8B77-36F121A45274}">
      <dsp:nvSpPr>
        <dsp:cNvPr id="0" name=""/>
        <dsp:cNvSpPr/>
      </dsp:nvSpPr>
      <dsp:spPr>
        <a:xfrm>
          <a:off x="1156812" y="3474858"/>
          <a:ext cx="535004" cy="535004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6C2F00-871A-43EB-8C0E-D98DD54C9A67}">
      <dsp:nvSpPr>
        <dsp:cNvPr id="0" name=""/>
        <dsp:cNvSpPr/>
      </dsp:nvSpPr>
      <dsp:spPr>
        <a:xfrm rot="10800000">
          <a:off x="1424314" y="4169564"/>
          <a:ext cx="5123729" cy="53500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922" tIns="91440" rIns="170688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kern="1200" smtClean="0"/>
            <a:t>Enviar alertas</a:t>
          </a:r>
          <a:endParaRPr lang="pt-BR" sz="2400" kern="1200"/>
        </a:p>
      </dsp:txBody>
      <dsp:txXfrm rot="10800000">
        <a:off x="1558065" y="4169564"/>
        <a:ext cx="4989978" cy="535004"/>
      </dsp:txXfrm>
    </dsp:sp>
    <dsp:sp modelId="{4D105A4A-F464-4D5B-A312-1F3E276EB1B3}">
      <dsp:nvSpPr>
        <dsp:cNvPr id="0" name=""/>
        <dsp:cNvSpPr/>
      </dsp:nvSpPr>
      <dsp:spPr>
        <a:xfrm>
          <a:off x="1156812" y="4169564"/>
          <a:ext cx="535004" cy="535004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7306DE-0F86-4839-AED0-CDEBFC9C16FC}">
      <dsp:nvSpPr>
        <dsp:cNvPr id="0" name=""/>
        <dsp:cNvSpPr/>
      </dsp:nvSpPr>
      <dsp:spPr>
        <a:xfrm rot="10800000">
          <a:off x="1424314" y="4864271"/>
          <a:ext cx="5123729" cy="53500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922" tIns="91440" rIns="170688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kern="1200" dirty="0" smtClean="0"/>
            <a:t>Chat</a:t>
          </a:r>
          <a:endParaRPr lang="pt-BR" sz="2400" kern="1200" dirty="0"/>
        </a:p>
      </dsp:txBody>
      <dsp:txXfrm rot="10800000">
        <a:off x="1558065" y="4864271"/>
        <a:ext cx="4989978" cy="535004"/>
      </dsp:txXfrm>
    </dsp:sp>
    <dsp:sp modelId="{004EB86B-5F97-4A58-B7BB-78070D1E641D}">
      <dsp:nvSpPr>
        <dsp:cNvPr id="0" name=""/>
        <dsp:cNvSpPr/>
      </dsp:nvSpPr>
      <dsp:spPr>
        <a:xfrm>
          <a:off x="1156812" y="4864271"/>
          <a:ext cx="535004" cy="535004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16D441-AE4D-43BF-9930-5A21F6E56159}">
      <dsp:nvSpPr>
        <dsp:cNvPr id="0" name=""/>
        <dsp:cNvSpPr/>
      </dsp:nvSpPr>
      <dsp:spPr>
        <a:xfrm>
          <a:off x="0" y="435"/>
          <a:ext cx="7776864" cy="64763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lvl="0" algn="ctr" defTabSz="2044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4600" kern="1200" dirty="0" smtClean="0"/>
            <a:t>Requisitos Técnicos</a:t>
          </a:r>
          <a:endParaRPr lang="pt-BR" sz="4600" kern="1200" dirty="0"/>
        </a:p>
      </dsp:txBody>
      <dsp:txXfrm>
        <a:off x="31615" y="32050"/>
        <a:ext cx="7713634" cy="58440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9A9A5E-6696-446A-A21A-8236AF6E562D}">
      <dsp:nvSpPr>
        <dsp:cNvPr id="0" name=""/>
        <dsp:cNvSpPr/>
      </dsp:nvSpPr>
      <dsp:spPr>
        <a:xfrm rot="5400000">
          <a:off x="4572387" y="-1743700"/>
          <a:ext cx="1040037" cy="479285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800" kern="1200" smtClean="0"/>
            <a:t>Astah (Diagramas UML)</a:t>
          </a:r>
          <a:endParaRPr lang="pt-BR" sz="1800" kern="120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800" kern="1200" smtClean="0"/>
            <a:t>DBDesigner (Modelagem de Dados)</a:t>
          </a:r>
          <a:endParaRPr lang="pt-BR" sz="1800" kern="1200"/>
        </a:p>
      </dsp:txBody>
      <dsp:txXfrm rot="-5400000">
        <a:off x="2695980" y="183477"/>
        <a:ext cx="4742082" cy="938497"/>
      </dsp:txXfrm>
    </dsp:sp>
    <dsp:sp modelId="{45C7C59B-8F64-4557-8F41-35FFA2242ABA}">
      <dsp:nvSpPr>
        <dsp:cNvPr id="0" name=""/>
        <dsp:cNvSpPr/>
      </dsp:nvSpPr>
      <dsp:spPr>
        <a:xfrm>
          <a:off x="0" y="2702"/>
          <a:ext cx="2695979" cy="13000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500" kern="1200" smtClean="0"/>
            <a:t>Ferramenta Upper-CASE</a:t>
          </a:r>
          <a:endParaRPr lang="pt-BR" sz="2500" kern="1200"/>
        </a:p>
      </dsp:txBody>
      <dsp:txXfrm>
        <a:off x="63463" y="66165"/>
        <a:ext cx="2569053" cy="1173120"/>
      </dsp:txXfrm>
    </dsp:sp>
    <dsp:sp modelId="{F7420FEE-B49E-4395-A601-D522E39B2546}">
      <dsp:nvSpPr>
        <dsp:cNvPr id="0" name=""/>
        <dsp:cNvSpPr/>
      </dsp:nvSpPr>
      <dsp:spPr>
        <a:xfrm rot="5400000">
          <a:off x="4572387" y="-378651"/>
          <a:ext cx="1040037" cy="479285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800" kern="1200" smtClean="0"/>
            <a:t>Visual Studio</a:t>
          </a:r>
          <a:endParaRPr lang="pt-BR" sz="1800" kern="120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800" kern="1200" smtClean="0"/>
            <a:t>PostgreSQL</a:t>
          </a:r>
          <a:endParaRPr lang="pt-BR" sz="1800" kern="1200"/>
        </a:p>
      </dsp:txBody>
      <dsp:txXfrm rot="-5400000">
        <a:off x="2695980" y="1548526"/>
        <a:ext cx="4742082" cy="938497"/>
      </dsp:txXfrm>
    </dsp:sp>
    <dsp:sp modelId="{6346EA46-7B97-4F39-A534-D3EEC82FEE3F}">
      <dsp:nvSpPr>
        <dsp:cNvPr id="0" name=""/>
        <dsp:cNvSpPr/>
      </dsp:nvSpPr>
      <dsp:spPr>
        <a:xfrm>
          <a:off x="0" y="1367751"/>
          <a:ext cx="2695979" cy="13000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500" kern="1200" smtClean="0"/>
            <a:t>Ferramentas Lower-CASE</a:t>
          </a:r>
          <a:endParaRPr lang="pt-BR" sz="2500" kern="1200"/>
        </a:p>
      </dsp:txBody>
      <dsp:txXfrm>
        <a:off x="63463" y="1431214"/>
        <a:ext cx="2569053" cy="1173120"/>
      </dsp:txXfrm>
    </dsp:sp>
    <dsp:sp modelId="{047D62DA-1FF8-4D18-942D-FBAC679F28ED}">
      <dsp:nvSpPr>
        <dsp:cNvPr id="0" name=""/>
        <dsp:cNvSpPr/>
      </dsp:nvSpPr>
      <dsp:spPr>
        <a:xfrm rot="5400000">
          <a:off x="4572387" y="986397"/>
          <a:ext cx="1040037" cy="479285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800" kern="1200" smtClean="0"/>
            <a:t>Asp.Net MVC 4 C#</a:t>
          </a:r>
          <a:endParaRPr lang="pt-BR" sz="1800" kern="120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800" kern="1200" smtClean="0"/>
            <a:t>Nhibernate</a:t>
          </a:r>
          <a:endParaRPr lang="pt-BR" sz="1800" kern="1200"/>
        </a:p>
      </dsp:txBody>
      <dsp:txXfrm rot="-5400000">
        <a:off x="2695980" y="2913574"/>
        <a:ext cx="4742082" cy="938497"/>
      </dsp:txXfrm>
    </dsp:sp>
    <dsp:sp modelId="{5036435B-8587-4B43-8D7F-CD4D08A47B23}">
      <dsp:nvSpPr>
        <dsp:cNvPr id="0" name=""/>
        <dsp:cNvSpPr/>
      </dsp:nvSpPr>
      <dsp:spPr>
        <a:xfrm>
          <a:off x="0" y="2732800"/>
          <a:ext cx="2695979" cy="13000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500" kern="1200" smtClean="0"/>
            <a:t>Desenvolvimento Back End</a:t>
          </a:r>
          <a:endParaRPr lang="pt-BR" sz="2500" kern="1200"/>
        </a:p>
      </dsp:txBody>
      <dsp:txXfrm>
        <a:off x="63463" y="2796263"/>
        <a:ext cx="2569053" cy="1173120"/>
      </dsp:txXfrm>
    </dsp:sp>
    <dsp:sp modelId="{FE76602D-C9EB-4785-8FAF-FA2542CAFF8E}">
      <dsp:nvSpPr>
        <dsp:cNvPr id="0" name=""/>
        <dsp:cNvSpPr/>
      </dsp:nvSpPr>
      <dsp:spPr>
        <a:xfrm rot="5400000">
          <a:off x="4572387" y="2351446"/>
          <a:ext cx="1040037" cy="479285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800" kern="1200" smtClean="0"/>
            <a:t>JavaScript (JQuery)</a:t>
          </a:r>
          <a:endParaRPr lang="pt-BR" sz="1800" kern="120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800" kern="1200" dirty="0" smtClean="0"/>
            <a:t>HTML 5 (Razor)</a:t>
          </a:r>
          <a:endParaRPr lang="pt-BR" sz="18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800" kern="1200" smtClean="0"/>
            <a:t>CSS 3 (Bootstrap)</a:t>
          </a:r>
          <a:endParaRPr lang="pt-BR" sz="1800" kern="1200"/>
        </a:p>
      </dsp:txBody>
      <dsp:txXfrm rot="-5400000">
        <a:off x="2695980" y="4278623"/>
        <a:ext cx="4742082" cy="938497"/>
      </dsp:txXfrm>
    </dsp:sp>
    <dsp:sp modelId="{FC84650C-2839-479B-91D3-19C98B4886E2}">
      <dsp:nvSpPr>
        <dsp:cNvPr id="0" name=""/>
        <dsp:cNvSpPr/>
      </dsp:nvSpPr>
      <dsp:spPr>
        <a:xfrm>
          <a:off x="0" y="4097849"/>
          <a:ext cx="2695979" cy="13000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500" kern="1200" smtClean="0"/>
            <a:t>Desenvolvimento Front End</a:t>
          </a:r>
          <a:endParaRPr lang="pt-BR" sz="2500" kern="1200"/>
        </a:p>
      </dsp:txBody>
      <dsp:txXfrm>
        <a:off x="63463" y="4161312"/>
        <a:ext cx="2569053" cy="117312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16D441-AE4D-43BF-9930-5A21F6E56159}">
      <dsp:nvSpPr>
        <dsp:cNvPr id="0" name=""/>
        <dsp:cNvSpPr/>
      </dsp:nvSpPr>
      <dsp:spPr>
        <a:xfrm>
          <a:off x="0" y="435"/>
          <a:ext cx="7776864" cy="64763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lvl="0" algn="ctr" defTabSz="2044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4600" kern="1200" dirty="0" smtClean="0"/>
            <a:t>Requisitos Técnicos</a:t>
          </a:r>
          <a:endParaRPr lang="pt-BR" sz="4600" kern="1200" dirty="0"/>
        </a:p>
      </dsp:txBody>
      <dsp:txXfrm>
        <a:off x="31615" y="32050"/>
        <a:ext cx="7713634" cy="5844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A6525-B7F9-4345-B45D-CD749654444B}" type="datetimeFigureOut">
              <a:rPr lang="pt-BR" smtClean="0"/>
              <a:t>09/09/2015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76B3E1-7B8C-4E35-810F-0F5839925D2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5877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76B3E1-7B8C-4E35-810F-0F5839925D2B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55017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76B3E1-7B8C-4E35-810F-0F5839925D2B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8565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Rogan, depois é só dar um duplo clique nessa figura circulada e colocar a imagem.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76B3E1-7B8C-4E35-810F-0F5839925D2B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8082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76B3E1-7B8C-4E35-810F-0F5839925D2B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76261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76B3E1-7B8C-4E35-810F-0F5839925D2B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66187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Não disse?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76B3E1-7B8C-4E35-810F-0F5839925D2B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30223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76B3E1-7B8C-4E35-810F-0F5839925D2B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5358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E6304-964E-420E-A43D-FB533111F148}" type="datetimeFigureOut">
              <a:rPr lang="pt-BR" smtClean="0"/>
              <a:t>09/09/2015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352B4-1E2D-40E2-9630-C1BCDE2F734F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E6304-964E-420E-A43D-FB533111F148}" type="datetimeFigureOut">
              <a:rPr lang="pt-BR" smtClean="0"/>
              <a:t>09/09/2015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352B4-1E2D-40E2-9630-C1BCDE2F734F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E6304-964E-420E-A43D-FB533111F148}" type="datetimeFigureOut">
              <a:rPr lang="pt-BR" smtClean="0"/>
              <a:t>09/09/2015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352B4-1E2D-40E2-9630-C1BCDE2F734F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E6304-964E-420E-A43D-FB533111F148}" type="datetimeFigureOut">
              <a:rPr lang="pt-BR" smtClean="0"/>
              <a:t>09/09/2015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352B4-1E2D-40E2-9630-C1BCDE2F734F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E6304-964E-420E-A43D-FB533111F148}" type="datetimeFigureOut">
              <a:rPr lang="pt-BR" smtClean="0"/>
              <a:t>09/09/2015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352B4-1E2D-40E2-9630-C1BCDE2F734F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E6304-964E-420E-A43D-FB533111F148}" type="datetimeFigureOut">
              <a:rPr lang="pt-BR" smtClean="0"/>
              <a:t>09/09/2015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352B4-1E2D-40E2-9630-C1BCDE2F734F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E6304-964E-420E-A43D-FB533111F148}" type="datetimeFigureOut">
              <a:rPr lang="pt-BR" smtClean="0"/>
              <a:t>09/09/2015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352B4-1E2D-40E2-9630-C1BCDE2F734F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E6304-964E-420E-A43D-FB533111F148}" type="datetimeFigureOut">
              <a:rPr lang="pt-BR" smtClean="0"/>
              <a:t>09/09/2015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352B4-1E2D-40E2-9630-C1BCDE2F734F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E6304-964E-420E-A43D-FB533111F148}" type="datetimeFigureOut">
              <a:rPr lang="pt-BR" smtClean="0"/>
              <a:t>09/09/2015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352B4-1E2D-40E2-9630-C1BCDE2F734F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E6304-964E-420E-A43D-FB533111F148}" type="datetimeFigureOut">
              <a:rPr lang="pt-BR" smtClean="0"/>
              <a:t>09/09/2015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352B4-1E2D-40E2-9630-C1BCDE2F734F}" type="slidenum">
              <a:rPr lang="pt-BR" smtClean="0"/>
              <a:t>‹#›</a:t>
            </a:fld>
            <a:endParaRPr lang="pt-B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E6304-964E-420E-A43D-FB533111F148}" type="datetimeFigureOut">
              <a:rPr lang="pt-BR" smtClean="0"/>
              <a:t>09/09/2015</a:t>
            </a:fld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97352B4-1E2D-40E2-9630-C1BCDE2F734F}" type="slidenum">
              <a:rPr lang="pt-BR" smtClean="0"/>
              <a:t>‹#›</a:t>
            </a:fld>
            <a:endParaRPr lang="pt-B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C97352B4-1E2D-40E2-9630-C1BCDE2F734F}" type="slidenum">
              <a:rPr lang="pt-BR" smtClean="0"/>
              <a:t>‹#›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22EE6304-964E-420E-A43D-FB533111F148}" type="datetimeFigureOut">
              <a:rPr lang="pt-BR" smtClean="0"/>
              <a:t>09/09/2015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6.xml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12" Type="http://schemas.microsoft.com/office/2007/relationships/diagramDrawing" Target="../diagrams/drawing6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5.xml"/><Relationship Id="rId11" Type="http://schemas.openxmlformats.org/officeDocument/2006/relationships/diagramColors" Target="../diagrams/colors6.xml"/><Relationship Id="rId5" Type="http://schemas.openxmlformats.org/officeDocument/2006/relationships/diagramQuickStyle" Target="../diagrams/quickStyle5.xml"/><Relationship Id="rId10" Type="http://schemas.openxmlformats.org/officeDocument/2006/relationships/diagramQuickStyle" Target="../diagrams/quickStyle6.xml"/><Relationship Id="rId4" Type="http://schemas.openxmlformats.org/officeDocument/2006/relationships/diagramLayout" Target="../diagrams/layout5.xml"/><Relationship Id="rId9" Type="http://schemas.openxmlformats.org/officeDocument/2006/relationships/diagramLayout" Target="../diagrams/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3" Type="http://schemas.openxmlformats.org/officeDocument/2006/relationships/diagramLayout" Target="../diagrams/layout7.xml"/><Relationship Id="rId7" Type="http://schemas.openxmlformats.org/officeDocument/2006/relationships/diagramData" Target="../diagrams/data8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5" Type="http://schemas.openxmlformats.org/officeDocument/2006/relationships/diagramColors" Target="../diagrams/colors7.xml"/><Relationship Id="rId10" Type="http://schemas.openxmlformats.org/officeDocument/2006/relationships/diagramColors" Target="../diagrams/colors8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0.xml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12" Type="http://schemas.microsoft.com/office/2007/relationships/diagramDrawing" Target="../diagrams/drawing10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9.xml"/><Relationship Id="rId11" Type="http://schemas.openxmlformats.org/officeDocument/2006/relationships/diagramColors" Target="../diagrams/colors10.xml"/><Relationship Id="rId5" Type="http://schemas.openxmlformats.org/officeDocument/2006/relationships/diagramQuickStyle" Target="../diagrams/quickStyle9.xml"/><Relationship Id="rId10" Type="http://schemas.openxmlformats.org/officeDocument/2006/relationships/diagramQuickStyle" Target="../diagrams/quickStyle10.xml"/><Relationship Id="rId4" Type="http://schemas.openxmlformats.org/officeDocument/2006/relationships/diagramLayout" Target="../diagrams/layout9.xml"/><Relationship Id="rId9" Type="http://schemas.openxmlformats.org/officeDocument/2006/relationships/diagramLayout" Target="../diagrams/layout10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2.xml"/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12" Type="http://schemas.microsoft.com/office/2007/relationships/diagramDrawing" Target="../diagrams/drawing1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1.xml"/><Relationship Id="rId11" Type="http://schemas.openxmlformats.org/officeDocument/2006/relationships/diagramColors" Target="../diagrams/colors12.xml"/><Relationship Id="rId5" Type="http://schemas.openxmlformats.org/officeDocument/2006/relationships/diagramQuickStyle" Target="../diagrams/quickStyle11.xml"/><Relationship Id="rId10" Type="http://schemas.openxmlformats.org/officeDocument/2006/relationships/diagramQuickStyle" Target="../diagrams/quickStyle12.xml"/><Relationship Id="rId4" Type="http://schemas.openxmlformats.org/officeDocument/2006/relationships/diagramLayout" Target="../diagrams/layout11.xml"/><Relationship Id="rId9" Type="http://schemas.openxmlformats.org/officeDocument/2006/relationships/diagramLayout" Target="../diagrams/layout1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5.xml"/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12" Type="http://schemas.microsoft.com/office/2007/relationships/diagramDrawing" Target="../diagrams/drawing1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4.xml"/><Relationship Id="rId11" Type="http://schemas.openxmlformats.org/officeDocument/2006/relationships/diagramColors" Target="../diagrams/colors15.xml"/><Relationship Id="rId5" Type="http://schemas.openxmlformats.org/officeDocument/2006/relationships/diagramQuickStyle" Target="../diagrams/quickStyle14.xml"/><Relationship Id="rId10" Type="http://schemas.openxmlformats.org/officeDocument/2006/relationships/diagramQuickStyle" Target="../diagrams/quickStyle15.xml"/><Relationship Id="rId4" Type="http://schemas.openxmlformats.org/officeDocument/2006/relationships/diagramLayout" Target="../diagrams/layout14.xml"/><Relationship Id="rId9" Type="http://schemas.openxmlformats.org/officeDocument/2006/relationships/diagramLayout" Target="../diagrams/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11760" y="1772816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Logo</a:t>
            </a:r>
            <a:endParaRPr lang="pt-BR" dirty="0"/>
          </a:p>
        </p:txBody>
      </p:sp>
      <p:sp>
        <p:nvSpPr>
          <p:cNvPr id="3" name="TextBox 2"/>
          <p:cNvSpPr txBox="1"/>
          <p:nvPr/>
        </p:nvSpPr>
        <p:spPr>
          <a:xfrm>
            <a:off x="1835696" y="4365104"/>
            <a:ext cx="1250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Louren City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81000"/>
            <a:ext cx="6096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68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065512172"/>
              </p:ext>
            </p:extLst>
          </p:nvPr>
        </p:nvGraphicFramePr>
        <p:xfrm>
          <a:off x="899592" y="1052736"/>
          <a:ext cx="6624736" cy="5616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781221582"/>
              </p:ext>
            </p:extLst>
          </p:nvPr>
        </p:nvGraphicFramePr>
        <p:xfrm>
          <a:off x="611560" y="260648"/>
          <a:ext cx="7344816" cy="11207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711888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248075505"/>
              </p:ext>
            </p:extLst>
          </p:nvPr>
        </p:nvGraphicFramePr>
        <p:xfrm>
          <a:off x="323528" y="1052736"/>
          <a:ext cx="7632848" cy="54726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949425040"/>
              </p:ext>
            </p:extLst>
          </p:nvPr>
        </p:nvGraphicFramePr>
        <p:xfrm>
          <a:off x="251520" y="260648"/>
          <a:ext cx="7776864" cy="6480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025195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500185222"/>
              </p:ext>
            </p:extLst>
          </p:nvPr>
        </p:nvGraphicFramePr>
        <p:xfrm>
          <a:off x="251520" y="260648"/>
          <a:ext cx="7776864" cy="6480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999871333"/>
              </p:ext>
            </p:extLst>
          </p:nvPr>
        </p:nvGraphicFramePr>
        <p:xfrm>
          <a:off x="323528" y="1124744"/>
          <a:ext cx="7704856" cy="54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002937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275374380"/>
              </p:ext>
            </p:extLst>
          </p:nvPr>
        </p:nvGraphicFramePr>
        <p:xfrm>
          <a:off x="251520" y="260648"/>
          <a:ext cx="7776864" cy="6480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6" name="Diagram 45"/>
          <p:cNvGraphicFramePr/>
          <p:nvPr>
            <p:extLst>
              <p:ext uri="{D42A27DB-BD31-4B8C-83A1-F6EECF244321}">
                <p14:modId xmlns:p14="http://schemas.microsoft.com/office/powerpoint/2010/main" val="3392116212"/>
              </p:ext>
            </p:extLst>
          </p:nvPr>
        </p:nvGraphicFramePr>
        <p:xfrm>
          <a:off x="395536" y="1124744"/>
          <a:ext cx="7488832" cy="5400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35329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409034832"/>
              </p:ext>
            </p:extLst>
          </p:nvPr>
        </p:nvGraphicFramePr>
        <p:xfrm>
          <a:off x="251520" y="260648"/>
          <a:ext cx="7776864" cy="6480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504832789"/>
              </p:ext>
            </p:extLst>
          </p:nvPr>
        </p:nvGraphicFramePr>
        <p:xfrm>
          <a:off x="395536" y="1268760"/>
          <a:ext cx="7560840" cy="5184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4025285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04534892"/>
              </p:ext>
            </p:extLst>
          </p:nvPr>
        </p:nvGraphicFramePr>
        <p:xfrm>
          <a:off x="251520" y="260648"/>
          <a:ext cx="7776864" cy="6480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949979982"/>
              </p:ext>
            </p:extLst>
          </p:nvPr>
        </p:nvGraphicFramePr>
        <p:xfrm>
          <a:off x="899592" y="1988840"/>
          <a:ext cx="6408712" cy="30963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666911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741992624"/>
              </p:ext>
            </p:extLst>
          </p:nvPr>
        </p:nvGraphicFramePr>
        <p:xfrm>
          <a:off x="251520" y="260648"/>
          <a:ext cx="7776864" cy="6480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27" name="Picture 3" descr="C:\Users\Rogan\Downloads\Diagrama de Casos de Uso.pn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0" t="4323" r="13582" b="34370"/>
          <a:stretch/>
        </p:blipFill>
        <p:spPr bwMode="auto">
          <a:xfrm>
            <a:off x="50802" y="1196752"/>
            <a:ext cx="9057702" cy="5544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126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575788143"/>
              </p:ext>
            </p:extLst>
          </p:nvPr>
        </p:nvGraphicFramePr>
        <p:xfrm>
          <a:off x="251520" y="260648"/>
          <a:ext cx="7776864" cy="6480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554761637"/>
              </p:ext>
            </p:extLst>
          </p:nvPr>
        </p:nvGraphicFramePr>
        <p:xfrm>
          <a:off x="251520" y="1124744"/>
          <a:ext cx="7632848" cy="5544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1006098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111</TotalTime>
  <Words>207</Words>
  <Application>Microsoft Office PowerPoint</Application>
  <PresentationFormat>On-screen Show (4:3)</PresentationFormat>
  <Paragraphs>69</Paragraphs>
  <Slides>9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Adjacency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Rogan</dc:creator>
  <cp:lastModifiedBy>Rogan</cp:lastModifiedBy>
  <cp:revision>11</cp:revision>
  <dcterms:created xsi:type="dcterms:W3CDTF">2015-09-09T03:18:38Z</dcterms:created>
  <dcterms:modified xsi:type="dcterms:W3CDTF">2015-09-09T05:10:09Z</dcterms:modified>
</cp:coreProperties>
</file>