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5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5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1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79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6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1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E903-07A3-4355-923C-D5C10E6A86CC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C63D-1E43-4D76-8D1B-890FBDBCDD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6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82830"/>
              </p:ext>
            </p:extLst>
          </p:nvPr>
        </p:nvGraphicFramePr>
        <p:xfrm>
          <a:off x="251522" y="188640"/>
          <a:ext cx="8712971" cy="64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/>
                <a:gridCol w="363040"/>
                <a:gridCol w="363041"/>
                <a:gridCol w="363041"/>
                <a:gridCol w="363040"/>
                <a:gridCol w="363040"/>
                <a:gridCol w="363041"/>
                <a:gridCol w="363041"/>
                <a:gridCol w="363040"/>
                <a:gridCol w="363040"/>
                <a:gridCol w="363041"/>
                <a:gridCol w="363041"/>
                <a:gridCol w="363040"/>
                <a:gridCol w="363040"/>
                <a:gridCol w="363041"/>
                <a:gridCol w="363041"/>
                <a:gridCol w="363040"/>
                <a:gridCol w="363040"/>
                <a:gridCol w="363041"/>
                <a:gridCol w="363041"/>
                <a:gridCol w="363040"/>
              </a:tblGrid>
              <a:tr h="492978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Student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Pupil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Institution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Employee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 Access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Pupil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Institution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Subject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Schedule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Evaluation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Syllabus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97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pt-BR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249</Words>
  <Application>Microsoft Office PowerPoint</Application>
  <PresentationFormat>On-screen Show (4:3)</PresentationFormat>
  <Paragraphs>248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Rogan</dc:creator>
  <cp:lastModifiedBy>Rogan</cp:lastModifiedBy>
  <cp:revision>12</cp:revision>
  <dcterms:created xsi:type="dcterms:W3CDTF">2015-10-16T01:27:19Z</dcterms:created>
  <dcterms:modified xsi:type="dcterms:W3CDTF">2015-10-16T07:00:56Z</dcterms:modified>
</cp:coreProperties>
</file>