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D81032-E232-4450-A5B4-E7D1353FBF1C}" v="127" dt="2023-10-12T18:35:18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ge, Rogan" userId="S::rogan.page@snhu.edu::8f36ff76-a38d-4fe6-90d3-f885b257a4d9" providerId="AD" clId="Web-{58D81032-E232-4450-A5B4-E7D1353FBF1C}"/>
    <pc:docChg chg="addSld delSld modSld">
      <pc:chgData name="Page, Rogan" userId="S::rogan.page@snhu.edu::8f36ff76-a38d-4fe6-90d3-f885b257a4d9" providerId="AD" clId="Web-{58D81032-E232-4450-A5B4-E7D1353FBF1C}" dt="2023-10-12T18:35:28.839" v="181"/>
      <pc:docMkLst>
        <pc:docMk/>
      </pc:docMkLst>
      <pc:sldChg chg="addSp delSp modSp mod setBg addAnim">
        <pc:chgData name="Page, Rogan" userId="S::rogan.page@snhu.edu::8f36ff76-a38d-4fe6-90d3-f885b257a4d9" providerId="AD" clId="Web-{58D81032-E232-4450-A5B4-E7D1353FBF1C}" dt="2023-10-12T18:35:28.839" v="181"/>
        <pc:sldMkLst>
          <pc:docMk/>
          <pc:sldMk cId="109857222" sldId="256"/>
        </pc:sldMkLst>
        <pc:spChg chg="mod">
          <ac:chgData name="Page, Rogan" userId="S::rogan.page@snhu.edu::8f36ff76-a38d-4fe6-90d3-f885b257a4d9" providerId="AD" clId="Web-{58D81032-E232-4450-A5B4-E7D1353FBF1C}" dt="2023-10-12T18:35:28.839" v="18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age, Rogan" userId="S::rogan.page@snhu.edu::8f36ff76-a38d-4fe6-90d3-f885b257a4d9" providerId="AD" clId="Web-{58D81032-E232-4450-A5B4-E7D1353FBF1C}" dt="2023-10-12T18:35:28.839" v="18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Page, Rogan" userId="S::rogan.page@snhu.edu::8f36ff76-a38d-4fe6-90d3-f885b257a4d9" providerId="AD" clId="Web-{58D81032-E232-4450-A5B4-E7D1353FBF1C}" dt="2023-10-12T18:35:28.839" v="181"/>
          <ac:spMkLst>
            <pc:docMk/>
            <pc:sldMk cId="109857222" sldId="256"/>
            <ac:spMk id="8" creationId="{6F5A5072-7B47-4D32-B52A-4EBBF590B8A5}"/>
          </ac:spMkLst>
        </pc:spChg>
        <pc:spChg chg="add del">
          <ac:chgData name="Page, Rogan" userId="S::rogan.page@snhu.edu::8f36ff76-a38d-4fe6-90d3-f885b257a4d9" providerId="AD" clId="Web-{58D81032-E232-4450-A5B4-E7D1353FBF1C}" dt="2023-10-12T18:35:28.839" v="181"/>
          <ac:spMkLst>
            <pc:docMk/>
            <pc:sldMk cId="109857222" sldId="256"/>
            <ac:spMk id="10" creationId="{9715DAF0-AE1B-46C9-8A6B-DB2AA05AB91D}"/>
          </ac:spMkLst>
        </pc:spChg>
        <pc:spChg chg="add del">
          <ac:chgData name="Page, Rogan" userId="S::rogan.page@snhu.edu::8f36ff76-a38d-4fe6-90d3-f885b257a4d9" providerId="AD" clId="Web-{58D81032-E232-4450-A5B4-E7D1353FBF1C}" dt="2023-10-12T18:35:28.839" v="181"/>
          <ac:spMkLst>
            <pc:docMk/>
            <pc:sldMk cId="109857222" sldId="256"/>
            <ac:spMk id="12" creationId="{6016219D-510E-4184-9090-6D5578A87BD1}"/>
          </ac:spMkLst>
        </pc:spChg>
        <pc:spChg chg="add del">
          <ac:chgData name="Page, Rogan" userId="S::rogan.page@snhu.edu::8f36ff76-a38d-4fe6-90d3-f885b257a4d9" providerId="AD" clId="Web-{58D81032-E232-4450-A5B4-E7D1353FBF1C}" dt="2023-10-12T18:35:28.839" v="181"/>
          <ac:spMkLst>
            <pc:docMk/>
            <pc:sldMk cId="109857222" sldId="256"/>
            <ac:spMk id="14" creationId="{AFF4A713-7B75-4B21-90D7-5AB19547C728}"/>
          </ac:spMkLst>
        </pc:spChg>
        <pc:spChg chg="add del">
          <ac:chgData name="Page, Rogan" userId="S::rogan.page@snhu.edu::8f36ff76-a38d-4fe6-90d3-f885b257a4d9" providerId="AD" clId="Web-{58D81032-E232-4450-A5B4-E7D1353FBF1C}" dt="2023-10-12T18:35:28.839" v="181"/>
          <ac:spMkLst>
            <pc:docMk/>
            <pc:sldMk cId="109857222" sldId="256"/>
            <ac:spMk id="16" creationId="{DC631C0B-6DA6-4E57-8231-CE32B3434A7E}"/>
          </ac:spMkLst>
        </pc:spChg>
        <pc:spChg chg="add del">
          <ac:chgData name="Page, Rogan" userId="S::rogan.page@snhu.edu::8f36ff76-a38d-4fe6-90d3-f885b257a4d9" providerId="AD" clId="Web-{58D81032-E232-4450-A5B4-E7D1353FBF1C}" dt="2023-10-12T18:35:28.839" v="181"/>
          <ac:spMkLst>
            <pc:docMk/>
            <pc:sldMk cId="109857222" sldId="256"/>
            <ac:spMk id="18" creationId="{C29501E6-A978-4A61-9689-9085AF97A53A}"/>
          </ac:spMkLst>
        </pc:spChg>
        <pc:spChg chg="add">
          <ac:chgData name="Page, Rogan" userId="S::rogan.page@snhu.edu::8f36ff76-a38d-4fe6-90d3-f885b257a4d9" providerId="AD" clId="Web-{58D81032-E232-4450-A5B4-E7D1353FBF1C}" dt="2023-10-12T18:35:28.839" v="181"/>
          <ac:spMkLst>
            <pc:docMk/>
            <pc:sldMk cId="109857222" sldId="256"/>
            <ac:spMk id="23" creationId="{489B7BFD-8F45-4093-AD9C-91B15B0503D9}"/>
          </ac:spMkLst>
        </pc:spChg>
        <pc:spChg chg="add">
          <ac:chgData name="Page, Rogan" userId="S::rogan.page@snhu.edu::8f36ff76-a38d-4fe6-90d3-f885b257a4d9" providerId="AD" clId="Web-{58D81032-E232-4450-A5B4-E7D1353FBF1C}" dt="2023-10-12T18:35:28.839" v="181"/>
          <ac:spMkLst>
            <pc:docMk/>
            <pc:sldMk cId="109857222" sldId="256"/>
            <ac:spMk id="25" creationId="{AB8D7D1E-1407-4D5B-9C80-E70D99362152}"/>
          </ac:spMkLst>
        </pc:spChg>
        <pc:spChg chg="add">
          <ac:chgData name="Page, Rogan" userId="S::rogan.page@snhu.edu::8f36ff76-a38d-4fe6-90d3-f885b257a4d9" providerId="AD" clId="Web-{58D81032-E232-4450-A5B4-E7D1353FBF1C}" dt="2023-10-12T18:35:28.839" v="181"/>
          <ac:spMkLst>
            <pc:docMk/>
            <pc:sldMk cId="109857222" sldId="256"/>
            <ac:spMk id="27" creationId="{B74FD1BE-E333-402D-A2AF-8E2D7570F883}"/>
          </ac:spMkLst>
        </pc:spChg>
        <pc:spChg chg="add">
          <ac:chgData name="Page, Rogan" userId="S::rogan.page@snhu.edu::8f36ff76-a38d-4fe6-90d3-f885b257a4d9" providerId="AD" clId="Web-{58D81032-E232-4450-A5B4-E7D1353FBF1C}" dt="2023-10-12T18:35:28.839" v="181"/>
          <ac:spMkLst>
            <pc:docMk/>
            <pc:sldMk cId="109857222" sldId="256"/>
            <ac:spMk id="29" creationId="{FDDE3270-A872-4E10-80BC-B93D6F0E3F66}"/>
          </ac:spMkLst>
        </pc:spChg>
        <pc:spChg chg="add">
          <ac:chgData name="Page, Rogan" userId="S::rogan.page@snhu.edu::8f36ff76-a38d-4fe6-90d3-f885b257a4d9" providerId="AD" clId="Web-{58D81032-E232-4450-A5B4-E7D1353FBF1C}" dt="2023-10-12T18:35:28.839" v="181"/>
          <ac:spMkLst>
            <pc:docMk/>
            <pc:sldMk cId="109857222" sldId="256"/>
            <ac:spMk id="31" creationId="{4FB204DF-284E-45F6-A017-79A4DF57BCCB}"/>
          </ac:spMkLst>
        </pc:spChg>
        <pc:spChg chg="add">
          <ac:chgData name="Page, Rogan" userId="S::rogan.page@snhu.edu::8f36ff76-a38d-4fe6-90d3-f885b257a4d9" providerId="AD" clId="Web-{58D81032-E232-4450-A5B4-E7D1353FBF1C}" dt="2023-10-12T18:35:28.839" v="181"/>
          <ac:spMkLst>
            <pc:docMk/>
            <pc:sldMk cId="109857222" sldId="256"/>
            <ac:spMk id="33" creationId="{DEF7D4A3-132F-4989-B22B-259487946EE7}"/>
          </ac:spMkLst>
        </pc:spChg>
        <pc:spChg chg="add">
          <ac:chgData name="Page, Rogan" userId="S::rogan.page@snhu.edu::8f36ff76-a38d-4fe6-90d3-f885b257a4d9" providerId="AD" clId="Web-{58D81032-E232-4450-A5B4-E7D1353FBF1C}" dt="2023-10-12T18:35:28.839" v="181"/>
          <ac:spMkLst>
            <pc:docMk/>
            <pc:sldMk cId="109857222" sldId="256"/>
            <ac:spMk id="35" creationId="{E16C8D8F-10E9-4498-ABDB-0F923F8B6837}"/>
          </ac:spMkLst>
        </pc:spChg>
        <pc:spChg chg="add">
          <ac:chgData name="Page, Rogan" userId="S::rogan.page@snhu.edu::8f36ff76-a38d-4fe6-90d3-f885b257a4d9" providerId="AD" clId="Web-{58D81032-E232-4450-A5B4-E7D1353FBF1C}" dt="2023-10-12T18:35:28.839" v="181"/>
          <ac:spMkLst>
            <pc:docMk/>
            <pc:sldMk cId="109857222" sldId="256"/>
            <ac:spMk id="37" creationId="{1E5A83E3-8A11-4492-BB6E-F5F2240316FB}"/>
          </ac:spMkLst>
        </pc:spChg>
        <pc:spChg chg="add">
          <ac:chgData name="Page, Rogan" userId="S::rogan.page@snhu.edu::8f36ff76-a38d-4fe6-90d3-f885b257a4d9" providerId="AD" clId="Web-{58D81032-E232-4450-A5B4-E7D1353FBF1C}" dt="2023-10-12T18:35:28.839" v="181"/>
          <ac:spMkLst>
            <pc:docMk/>
            <pc:sldMk cId="109857222" sldId="256"/>
            <ac:spMk id="39" creationId="{4D1A5E71-B6B6-486A-8CDC-C7ABD9B903F6}"/>
          </ac:spMkLst>
        </pc:spChg>
        <pc:spChg chg="add">
          <ac:chgData name="Page, Rogan" userId="S::rogan.page@snhu.edu::8f36ff76-a38d-4fe6-90d3-f885b257a4d9" providerId="AD" clId="Web-{58D81032-E232-4450-A5B4-E7D1353FBF1C}" dt="2023-10-12T18:35:28.839" v="181"/>
          <ac:spMkLst>
            <pc:docMk/>
            <pc:sldMk cId="109857222" sldId="256"/>
            <ac:spMk id="41" creationId="{B94EEEB0-E565-42CB-8299-2454D31F0901}"/>
          </ac:spMkLst>
        </pc:spChg>
        <pc:grpChg chg="add">
          <ac:chgData name="Page, Rogan" userId="S::rogan.page@snhu.edu::8f36ff76-a38d-4fe6-90d3-f885b257a4d9" providerId="AD" clId="Web-{58D81032-E232-4450-A5B4-E7D1353FBF1C}" dt="2023-10-12T18:35:28.839" v="181"/>
          <ac:grpSpMkLst>
            <pc:docMk/>
            <pc:sldMk cId="109857222" sldId="256"/>
            <ac:grpSpMk id="43" creationId="{FB9739EB-7F66-433D-841F-AB3CD18700B7}"/>
          </ac:grpSpMkLst>
        </pc:grpChg>
      </pc:sldChg>
      <pc:sldChg chg="addSp delSp modSp new mod setBg">
        <pc:chgData name="Page, Rogan" userId="S::rogan.page@snhu.edu::8f36ff76-a38d-4fe6-90d3-f885b257a4d9" providerId="AD" clId="Web-{58D81032-E232-4450-A5B4-E7D1353FBF1C}" dt="2023-10-12T18:19:11.674" v="35"/>
        <pc:sldMkLst>
          <pc:docMk/>
          <pc:sldMk cId="2590466251" sldId="257"/>
        </pc:sldMkLst>
        <pc:spChg chg="mod">
          <ac:chgData name="Page, Rogan" userId="S::rogan.page@snhu.edu::8f36ff76-a38d-4fe6-90d3-f885b257a4d9" providerId="AD" clId="Web-{58D81032-E232-4450-A5B4-E7D1353FBF1C}" dt="2023-10-12T18:19:11.674" v="35"/>
          <ac:spMkLst>
            <pc:docMk/>
            <pc:sldMk cId="2590466251" sldId="257"/>
            <ac:spMk id="2" creationId="{BEEF01E8-FFE9-1D1C-C4FF-E53141ACE9B2}"/>
          </ac:spMkLst>
        </pc:spChg>
        <pc:spChg chg="del mod">
          <ac:chgData name="Page, Rogan" userId="S::rogan.page@snhu.edu::8f36ff76-a38d-4fe6-90d3-f885b257a4d9" providerId="AD" clId="Web-{58D81032-E232-4450-A5B4-E7D1353FBF1C}" dt="2023-10-12T18:19:11.674" v="35"/>
          <ac:spMkLst>
            <pc:docMk/>
            <pc:sldMk cId="2590466251" sldId="257"/>
            <ac:spMk id="3" creationId="{0F5E2E23-D286-BC70-23D3-EEB3BCDC8375}"/>
          </ac:spMkLst>
        </pc:spChg>
        <pc:spChg chg="add">
          <ac:chgData name="Page, Rogan" userId="S::rogan.page@snhu.edu::8f36ff76-a38d-4fe6-90d3-f885b257a4d9" providerId="AD" clId="Web-{58D81032-E232-4450-A5B4-E7D1353FBF1C}" dt="2023-10-12T18:19:11.674" v="35"/>
          <ac:spMkLst>
            <pc:docMk/>
            <pc:sldMk cId="2590466251" sldId="257"/>
            <ac:spMk id="9" creationId="{0C541B88-1AE9-40C3-AFD5-967787C1979F}"/>
          </ac:spMkLst>
        </pc:spChg>
        <pc:spChg chg="add">
          <ac:chgData name="Page, Rogan" userId="S::rogan.page@snhu.edu::8f36ff76-a38d-4fe6-90d3-f885b257a4d9" providerId="AD" clId="Web-{58D81032-E232-4450-A5B4-E7D1353FBF1C}" dt="2023-10-12T18:19:11.674" v="35"/>
          <ac:spMkLst>
            <pc:docMk/>
            <pc:sldMk cId="2590466251" sldId="257"/>
            <ac:spMk id="11" creationId="{E5F17139-31EE-46AC-B04F-DBBD852DD6CB}"/>
          </ac:spMkLst>
        </pc:spChg>
        <pc:spChg chg="add">
          <ac:chgData name="Page, Rogan" userId="S::rogan.page@snhu.edu::8f36ff76-a38d-4fe6-90d3-f885b257a4d9" providerId="AD" clId="Web-{58D81032-E232-4450-A5B4-E7D1353FBF1C}" dt="2023-10-12T18:19:11.674" v="35"/>
          <ac:spMkLst>
            <pc:docMk/>
            <pc:sldMk cId="2590466251" sldId="257"/>
            <ac:spMk id="17" creationId="{89D16701-DA76-4F72-BB63-E2C3FFBDFE0F}"/>
          </ac:spMkLst>
        </pc:spChg>
        <pc:spChg chg="add">
          <ac:chgData name="Page, Rogan" userId="S::rogan.page@snhu.edu::8f36ff76-a38d-4fe6-90d3-f885b257a4d9" providerId="AD" clId="Web-{58D81032-E232-4450-A5B4-E7D1353FBF1C}" dt="2023-10-12T18:19:11.674" v="35"/>
          <ac:spMkLst>
            <pc:docMk/>
            <pc:sldMk cId="2590466251" sldId="257"/>
            <ac:spMk id="19" creationId="{1CC28BE1-9DC6-43FE-9582-39F091098D77}"/>
          </ac:spMkLst>
        </pc:spChg>
        <pc:grpChg chg="add">
          <ac:chgData name="Page, Rogan" userId="S::rogan.page@snhu.edu::8f36ff76-a38d-4fe6-90d3-f885b257a4d9" providerId="AD" clId="Web-{58D81032-E232-4450-A5B4-E7D1353FBF1C}" dt="2023-10-12T18:19:11.674" v="35"/>
          <ac:grpSpMkLst>
            <pc:docMk/>
            <pc:sldMk cId="2590466251" sldId="257"/>
            <ac:grpSpMk id="13" creationId="{7CF625D3-71A3-4F30-A096-8EF334E959D0}"/>
          </ac:grpSpMkLst>
        </pc:grpChg>
        <pc:grpChg chg="add">
          <ac:chgData name="Page, Rogan" userId="S::rogan.page@snhu.edu::8f36ff76-a38d-4fe6-90d3-f885b257a4d9" providerId="AD" clId="Web-{58D81032-E232-4450-A5B4-E7D1353FBF1C}" dt="2023-10-12T18:19:11.674" v="35"/>
          <ac:grpSpMkLst>
            <pc:docMk/>
            <pc:sldMk cId="2590466251" sldId="257"/>
            <ac:grpSpMk id="21" creationId="{AF9AF3F3-CE0C-4125-BDD7-346487FA0B40}"/>
          </ac:grpSpMkLst>
        </pc:grpChg>
        <pc:graphicFrameChg chg="add">
          <ac:chgData name="Page, Rogan" userId="S::rogan.page@snhu.edu::8f36ff76-a38d-4fe6-90d3-f885b257a4d9" providerId="AD" clId="Web-{58D81032-E232-4450-A5B4-E7D1353FBF1C}" dt="2023-10-12T18:19:11.674" v="35"/>
          <ac:graphicFrameMkLst>
            <pc:docMk/>
            <pc:sldMk cId="2590466251" sldId="257"/>
            <ac:graphicFrameMk id="5" creationId="{17CB3A0F-F72E-0C33-674F-58C762C0DA84}"/>
          </ac:graphicFrameMkLst>
        </pc:graphicFrameChg>
      </pc:sldChg>
      <pc:sldChg chg="addSp delSp modSp new mod setBg">
        <pc:chgData name="Page, Rogan" userId="S::rogan.page@snhu.edu::8f36ff76-a38d-4fe6-90d3-f885b257a4d9" providerId="AD" clId="Web-{58D81032-E232-4450-A5B4-E7D1353FBF1C}" dt="2023-10-12T18:20:55.599" v="55"/>
        <pc:sldMkLst>
          <pc:docMk/>
          <pc:sldMk cId="3977552461" sldId="258"/>
        </pc:sldMkLst>
        <pc:spChg chg="mod">
          <ac:chgData name="Page, Rogan" userId="S::rogan.page@snhu.edu::8f36ff76-a38d-4fe6-90d3-f885b257a4d9" providerId="AD" clId="Web-{58D81032-E232-4450-A5B4-E7D1353FBF1C}" dt="2023-10-12T18:20:55.599" v="55"/>
          <ac:spMkLst>
            <pc:docMk/>
            <pc:sldMk cId="3977552461" sldId="258"/>
            <ac:spMk id="2" creationId="{85DFCDFC-FFD6-26D3-3005-92BAED6AEED1}"/>
          </ac:spMkLst>
        </pc:spChg>
        <pc:spChg chg="add del mod">
          <ac:chgData name="Page, Rogan" userId="S::rogan.page@snhu.edu::8f36ff76-a38d-4fe6-90d3-f885b257a4d9" providerId="AD" clId="Web-{58D81032-E232-4450-A5B4-E7D1353FBF1C}" dt="2023-10-12T18:20:55.599" v="55"/>
          <ac:spMkLst>
            <pc:docMk/>
            <pc:sldMk cId="3977552461" sldId="258"/>
            <ac:spMk id="3" creationId="{4BDCCA96-532B-283E-E3C1-285BDC9D51B9}"/>
          </ac:spMkLst>
        </pc:spChg>
        <pc:spChg chg="add del">
          <ac:chgData name="Page, Rogan" userId="S::rogan.page@snhu.edu::8f36ff76-a38d-4fe6-90d3-f885b257a4d9" providerId="AD" clId="Web-{58D81032-E232-4450-A5B4-E7D1353FBF1C}" dt="2023-10-12T18:20:55.599" v="55"/>
          <ac:spMkLst>
            <pc:docMk/>
            <pc:sldMk cId="3977552461" sldId="258"/>
            <ac:spMk id="8" creationId="{E92FEB64-6EEA-4759-B4A4-BD2C1E660BA8}"/>
          </ac:spMkLst>
        </pc:spChg>
        <pc:spChg chg="add del">
          <ac:chgData name="Page, Rogan" userId="S::rogan.page@snhu.edu::8f36ff76-a38d-4fe6-90d3-f885b257a4d9" providerId="AD" clId="Web-{58D81032-E232-4450-A5B4-E7D1353FBF1C}" dt="2023-10-12T18:20:55.599" v="55"/>
          <ac:spMkLst>
            <pc:docMk/>
            <pc:sldMk cId="3977552461" sldId="258"/>
            <ac:spMk id="10" creationId="{B10BB131-AC8E-4A8E-A5D1-36260F720C3B}"/>
          </ac:spMkLst>
        </pc:spChg>
        <pc:spChg chg="add del">
          <ac:chgData name="Page, Rogan" userId="S::rogan.page@snhu.edu::8f36ff76-a38d-4fe6-90d3-f885b257a4d9" providerId="AD" clId="Web-{58D81032-E232-4450-A5B4-E7D1353FBF1C}" dt="2023-10-12T18:20:55.599" v="55"/>
          <ac:spMkLst>
            <pc:docMk/>
            <pc:sldMk cId="3977552461" sldId="258"/>
            <ac:spMk id="12" creationId="{14847E93-7DC1-4D4B-8829-B19AA7137C50}"/>
          </ac:spMkLst>
        </pc:spChg>
        <pc:spChg chg="add del">
          <ac:chgData name="Page, Rogan" userId="S::rogan.page@snhu.edu::8f36ff76-a38d-4fe6-90d3-f885b257a4d9" providerId="AD" clId="Web-{58D81032-E232-4450-A5B4-E7D1353FBF1C}" dt="2023-10-12T18:20:55.599" v="55"/>
          <ac:spMkLst>
            <pc:docMk/>
            <pc:sldMk cId="3977552461" sldId="258"/>
            <ac:spMk id="14" creationId="{5566D6E1-03A1-4D73-A4E0-35D74D568A04}"/>
          </ac:spMkLst>
        </pc:spChg>
        <pc:spChg chg="add del">
          <ac:chgData name="Page, Rogan" userId="S::rogan.page@snhu.edu::8f36ff76-a38d-4fe6-90d3-f885b257a4d9" providerId="AD" clId="Web-{58D81032-E232-4450-A5B4-E7D1353FBF1C}" dt="2023-10-12T18:20:55.599" v="55"/>
          <ac:spMkLst>
            <pc:docMk/>
            <pc:sldMk cId="3977552461" sldId="258"/>
            <ac:spMk id="16" creationId="{9F835A99-04AC-494A-A572-AFE8413CC938}"/>
          </ac:spMkLst>
        </pc:spChg>
        <pc:spChg chg="add del">
          <ac:chgData name="Page, Rogan" userId="S::rogan.page@snhu.edu::8f36ff76-a38d-4fe6-90d3-f885b257a4d9" providerId="AD" clId="Web-{58D81032-E232-4450-A5B4-E7D1353FBF1C}" dt="2023-10-12T18:20:55.599" v="55"/>
          <ac:spMkLst>
            <pc:docMk/>
            <pc:sldMk cId="3977552461" sldId="258"/>
            <ac:spMk id="18" creationId="{7B786209-1B0B-4CA9-9BDD-F7327066A84D}"/>
          </ac:spMkLst>
        </pc:spChg>
        <pc:spChg chg="add del">
          <ac:chgData name="Page, Rogan" userId="S::rogan.page@snhu.edu::8f36ff76-a38d-4fe6-90d3-f885b257a4d9" providerId="AD" clId="Web-{58D81032-E232-4450-A5B4-E7D1353FBF1C}" dt="2023-10-12T18:20:55.599" v="55"/>
          <ac:spMkLst>
            <pc:docMk/>
            <pc:sldMk cId="3977552461" sldId="258"/>
            <ac:spMk id="20" creationId="{2D2964BB-484D-45AE-AD66-D407D0629652}"/>
          </ac:spMkLst>
        </pc:spChg>
        <pc:spChg chg="add del">
          <ac:chgData name="Page, Rogan" userId="S::rogan.page@snhu.edu::8f36ff76-a38d-4fe6-90d3-f885b257a4d9" providerId="AD" clId="Web-{58D81032-E232-4450-A5B4-E7D1353FBF1C}" dt="2023-10-12T18:20:55.599" v="55"/>
          <ac:spMkLst>
            <pc:docMk/>
            <pc:sldMk cId="3977552461" sldId="258"/>
            <ac:spMk id="22" creationId="{6691AC69-A76E-4DAB-B565-468B6B87ACF3}"/>
          </ac:spMkLst>
        </pc:spChg>
        <pc:spChg chg="add del">
          <ac:chgData name="Page, Rogan" userId="S::rogan.page@snhu.edu::8f36ff76-a38d-4fe6-90d3-f885b257a4d9" providerId="AD" clId="Web-{58D81032-E232-4450-A5B4-E7D1353FBF1C}" dt="2023-10-12T18:20:55.552" v="54"/>
          <ac:spMkLst>
            <pc:docMk/>
            <pc:sldMk cId="3977552461" sldId="258"/>
            <ac:spMk id="28" creationId="{0C541B88-1AE9-40C3-AFD5-967787C1979F}"/>
          </ac:spMkLst>
        </pc:spChg>
        <pc:spChg chg="add del">
          <ac:chgData name="Page, Rogan" userId="S::rogan.page@snhu.edu::8f36ff76-a38d-4fe6-90d3-f885b257a4d9" providerId="AD" clId="Web-{58D81032-E232-4450-A5B4-E7D1353FBF1C}" dt="2023-10-12T18:20:55.552" v="54"/>
          <ac:spMkLst>
            <pc:docMk/>
            <pc:sldMk cId="3977552461" sldId="258"/>
            <ac:spMk id="30" creationId="{E5F17139-31EE-46AC-B04F-DBBD852DD6CB}"/>
          </ac:spMkLst>
        </pc:spChg>
        <pc:spChg chg="add del">
          <ac:chgData name="Page, Rogan" userId="S::rogan.page@snhu.edu::8f36ff76-a38d-4fe6-90d3-f885b257a4d9" providerId="AD" clId="Web-{58D81032-E232-4450-A5B4-E7D1353FBF1C}" dt="2023-10-12T18:20:55.552" v="54"/>
          <ac:spMkLst>
            <pc:docMk/>
            <pc:sldMk cId="3977552461" sldId="258"/>
            <ac:spMk id="36" creationId="{89D16701-DA76-4F72-BB63-E2C3FFBDFE0F}"/>
          </ac:spMkLst>
        </pc:spChg>
        <pc:spChg chg="add del">
          <ac:chgData name="Page, Rogan" userId="S::rogan.page@snhu.edu::8f36ff76-a38d-4fe6-90d3-f885b257a4d9" providerId="AD" clId="Web-{58D81032-E232-4450-A5B4-E7D1353FBF1C}" dt="2023-10-12T18:20:55.552" v="54"/>
          <ac:spMkLst>
            <pc:docMk/>
            <pc:sldMk cId="3977552461" sldId="258"/>
            <ac:spMk id="38" creationId="{1CC28BE1-9DC6-43FE-9582-39F091098D77}"/>
          </ac:spMkLst>
        </pc:spChg>
        <pc:spChg chg="add">
          <ac:chgData name="Page, Rogan" userId="S::rogan.page@snhu.edu::8f36ff76-a38d-4fe6-90d3-f885b257a4d9" providerId="AD" clId="Web-{58D81032-E232-4450-A5B4-E7D1353FBF1C}" dt="2023-10-12T18:20:55.599" v="55"/>
          <ac:spMkLst>
            <pc:docMk/>
            <pc:sldMk cId="3977552461" sldId="258"/>
            <ac:spMk id="55" creationId="{0C541B88-1AE9-40C3-AFD5-967787C1979F}"/>
          </ac:spMkLst>
        </pc:spChg>
        <pc:spChg chg="add">
          <ac:chgData name="Page, Rogan" userId="S::rogan.page@snhu.edu::8f36ff76-a38d-4fe6-90d3-f885b257a4d9" providerId="AD" clId="Web-{58D81032-E232-4450-A5B4-E7D1353FBF1C}" dt="2023-10-12T18:20:55.599" v="55"/>
          <ac:spMkLst>
            <pc:docMk/>
            <pc:sldMk cId="3977552461" sldId="258"/>
            <ac:spMk id="56" creationId="{E5F17139-31EE-46AC-B04F-DBBD852DD6CB}"/>
          </ac:spMkLst>
        </pc:spChg>
        <pc:spChg chg="add">
          <ac:chgData name="Page, Rogan" userId="S::rogan.page@snhu.edu::8f36ff76-a38d-4fe6-90d3-f885b257a4d9" providerId="AD" clId="Web-{58D81032-E232-4450-A5B4-E7D1353FBF1C}" dt="2023-10-12T18:20:55.599" v="55"/>
          <ac:spMkLst>
            <pc:docMk/>
            <pc:sldMk cId="3977552461" sldId="258"/>
            <ac:spMk id="58" creationId="{89D16701-DA76-4F72-BB63-E2C3FFBDFE0F}"/>
          </ac:spMkLst>
        </pc:spChg>
        <pc:spChg chg="add">
          <ac:chgData name="Page, Rogan" userId="S::rogan.page@snhu.edu::8f36ff76-a38d-4fe6-90d3-f885b257a4d9" providerId="AD" clId="Web-{58D81032-E232-4450-A5B4-E7D1353FBF1C}" dt="2023-10-12T18:20:55.599" v="55"/>
          <ac:spMkLst>
            <pc:docMk/>
            <pc:sldMk cId="3977552461" sldId="258"/>
            <ac:spMk id="59" creationId="{1CC28BE1-9DC6-43FE-9582-39F091098D77}"/>
          </ac:spMkLst>
        </pc:spChg>
        <pc:grpChg chg="add del">
          <ac:chgData name="Page, Rogan" userId="S::rogan.page@snhu.edu::8f36ff76-a38d-4fe6-90d3-f885b257a4d9" providerId="AD" clId="Web-{58D81032-E232-4450-A5B4-E7D1353FBF1C}" dt="2023-10-12T18:20:55.552" v="54"/>
          <ac:grpSpMkLst>
            <pc:docMk/>
            <pc:sldMk cId="3977552461" sldId="258"/>
            <ac:grpSpMk id="32" creationId="{7CF625D3-71A3-4F30-A096-8EF334E959D0}"/>
          </ac:grpSpMkLst>
        </pc:grpChg>
        <pc:grpChg chg="add del">
          <ac:chgData name="Page, Rogan" userId="S::rogan.page@snhu.edu::8f36ff76-a38d-4fe6-90d3-f885b257a4d9" providerId="AD" clId="Web-{58D81032-E232-4450-A5B4-E7D1353FBF1C}" dt="2023-10-12T18:20:55.552" v="54"/>
          <ac:grpSpMkLst>
            <pc:docMk/>
            <pc:sldMk cId="3977552461" sldId="258"/>
            <ac:grpSpMk id="40" creationId="{AF9AF3F3-CE0C-4125-BDD7-346487FA0B40}"/>
          </ac:grpSpMkLst>
        </pc:grpChg>
        <pc:grpChg chg="add">
          <ac:chgData name="Page, Rogan" userId="S::rogan.page@snhu.edu::8f36ff76-a38d-4fe6-90d3-f885b257a4d9" providerId="AD" clId="Web-{58D81032-E232-4450-A5B4-E7D1353FBF1C}" dt="2023-10-12T18:20:55.599" v="55"/>
          <ac:grpSpMkLst>
            <pc:docMk/>
            <pc:sldMk cId="3977552461" sldId="258"/>
            <ac:grpSpMk id="57" creationId="{7CF625D3-71A3-4F30-A096-8EF334E959D0}"/>
          </ac:grpSpMkLst>
        </pc:grpChg>
        <pc:grpChg chg="add">
          <ac:chgData name="Page, Rogan" userId="S::rogan.page@snhu.edu::8f36ff76-a38d-4fe6-90d3-f885b257a4d9" providerId="AD" clId="Web-{58D81032-E232-4450-A5B4-E7D1353FBF1C}" dt="2023-10-12T18:20:55.599" v="55"/>
          <ac:grpSpMkLst>
            <pc:docMk/>
            <pc:sldMk cId="3977552461" sldId="258"/>
            <ac:grpSpMk id="60" creationId="{AF9AF3F3-CE0C-4125-BDD7-346487FA0B40}"/>
          </ac:grpSpMkLst>
        </pc:grpChg>
        <pc:graphicFrameChg chg="add del">
          <ac:chgData name="Page, Rogan" userId="S::rogan.page@snhu.edu::8f36ff76-a38d-4fe6-90d3-f885b257a4d9" providerId="AD" clId="Web-{58D81032-E232-4450-A5B4-E7D1353FBF1C}" dt="2023-10-12T18:20:55.552" v="54"/>
          <ac:graphicFrameMkLst>
            <pc:docMk/>
            <pc:sldMk cId="3977552461" sldId="258"/>
            <ac:graphicFrameMk id="24" creationId="{563A3C32-DCD2-D83F-0587-D3B9E23766E1}"/>
          </ac:graphicFrameMkLst>
        </pc:graphicFrameChg>
        <pc:graphicFrameChg chg="add">
          <ac:chgData name="Page, Rogan" userId="S::rogan.page@snhu.edu::8f36ff76-a38d-4fe6-90d3-f885b257a4d9" providerId="AD" clId="Web-{58D81032-E232-4450-A5B4-E7D1353FBF1C}" dt="2023-10-12T18:20:55.599" v="55"/>
          <ac:graphicFrameMkLst>
            <pc:docMk/>
            <pc:sldMk cId="3977552461" sldId="258"/>
            <ac:graphicFrameMk id="61" creationId="{079EF71D-83E2-52F5-45B6-A79EBB4AD2F2}"/>
          </ac:graphicFrameMkLst>
        </pc:graphicFrameChg>
      </pc:sldChg>
      <pc:sldChg chg="addSp delSp modSp new mod setBg">
        <pc:chgData name="Page, Rogan" userId="S::rogan.page@snhu.edu::8f36ff76-a38d-4fe6-90d3-f885b257a4d9" providerId="AD" clId="Web-{58D81032-E232-4450-A5B4-E7D1353FBF1C}" dt="2023-10-12T18:22:03.569" v="67"/>
        <pc:sldMkLst>
          <pc:docMk/>
          <pc:sldMk cId="967175959" sldId="259"/>
        </pc:sldMkLst>
        <pc:spChg chg="mod">
          <ac:chgData name="Page, Rogan" userId="S::rogan.page@snhu.edu::8f36ff76-a38d-4fe6-90d3-f885b257a4d9" providerId="AD" clId="Web-{58D81032-E232-4450-A5B4-E7D1353FBF1C}" dt="2023-10-12T18:22:03.569" v="67"/>
          <ac:spMkLst>
            <pc:docMk/>
            <pc:sldMk cId="967175959" sldId="259"/>
            <ac:spMk id="2" creationId="{738C8C8C-8497-DFE2-8EC3-5B8564ADC95B}"/>
          </ac:spMkLst>
        </pc:spChg>
        <pc:spChg chg="del mod">
          <ac:chgData name="Page, Rogan" userId="S::rogan.page@snhu.edu::8f36ff76-a38d-4fe6-90d3-f885b257a4d9" providerId="AD" clId="Web-{58D81032-E232-4450-A5B4-E7D1353FBF1C}" dt="2023-10-12T18:22:03.569" v="67"/>
          <ac:spMkLst>
            <pc:docMk/>
            <pc:sldMk cId="967175959" sldId="259"/>
            <ac:spMk id="3" creationId="{71A33CF0-8978-9E47-9EF2-8BFA83C938A6}"/>
          </ac:spMkLst>
        </pc:spChg>
        <pc:spChg chg="add del">
          <ac:chgData name="Page, Rogan" userId="S::rogan.page@snhu.edu::8f36ff76-a38d-4fe6-90d3-f885b257a4d9" providerId="AD" clId="Web-{58D81032-E232-4450-A5B4-E7D1353FBF1C}" dt="2023-10-12T18:21:39.194" v="60"/>
          <ac:spMkLst>
            <pc:docMk/>
            <pc:sldMk cId="967175959" sldId="259"/>
            <ac:spMk id="8" creationId="{C2554CA6-288E-4202-BC52-2E5A8F0C0AED}"/>
          </ac:spMkLst>
        </pc:spChg>
        <pc:spChg chg="add del">
          <ac:chgData name="Page, Rogan" userId="S::rogan.page@snhu.edu::8f36ff76-a38d-4fe6-90d3-f885b257a4d9" providerId="AD" clId="Web-{58D81032-E232-4450-A5B4-E7D1353FBF1C}" dt="2023-10-12T18:21:39.194" v="60"/>
          <ac:spMkLst>
            <pc:docMk/>
            <pc:sldMk cId="967175959" sldId="259"/>
            <ac:spMk id="10" creationId="{B10BB131-AC8E-4A8E-A5D1-36260F720C3B}"/>
          </ac:spMkLst>
        </pc:spChg>
        <pc:spChg chg="add del">
          <ac:chgData name="Page, Rogan" userId="S::rogan.page@snhu.edu::8f36ff76-a38d-4fe6-90d3-f885b257a4d9" providerId="AD" clId="Web-{58D81032-E232-4450-A5B4-E7D1353FBF1C}" dt="2023-10-12T18:21:39.194" v="60"/>
          <ac:spMkLst>
            <pc:docMk/>
            <pc:sldMk cId="967175959" sldId="259"/>
            <ac:spMk id="12" creationId="{5B7778FC-632E-4DCA-A7CB-0D7731CCF970}"/>
          </ac:spMkLst>
        </pc:spChg>
        <pc:spChg chg="add del">
          <ac:chgData name="Page, Rogan" userId="S::rogan.page@snhu.edu::8f36ff76-a38d-4fe6-90d3-f885b257a4d9" providerId="AD" clId="Web-{58D81032-E232-4450-A5B4-E7D1353FBF1C}" dt="2023-10-12T18:21:39.194" v="60"/>
          <ac:spMkLst>
            <pc:docMk/>
            <pc:sldMk cId="967175959" sldId="259"/>
            <ac:spMk id="14" creationId="{FA23A907-97FB-4A8F-880A-DD77401C4296}"/>
          </ac:spMkLst>
        </pc:spChg>
        <pc:spChg chg="add del">
          <ac:chgData name="Page, Rogan" userId="S::rogan.page@snhu.edu::8f36ff76-a38d-4fe6-90d3-f885b257a4d9" providerId="AD" clId="Web-{58D81032-E232-4450-A5B4-E7D1353FBF1C}" dt="2023-10-12T18:21:42.538" v="62"/>
          <ac:spMkLst>
            <pc:docMk/>
            <pc:sldMk cId="967175959" sldId="259"/>
            <ac:spMk id="19" creationId="{5A0118C5-4F8D-4CF4-BADD-53FEACC6C42A}"/>
          </ac:spMkLst>
        </pc:spChg>
        <pc:spChg chg="add del">
          <ac:chgData name="Page, Rogan" userId="S::rogan.page@snhu.edu::8f36ff76-a38d-4fe6-90d3-f885b257a4d9" providerId="AD" clId="Web-{58D81032-E232-4450-A5B4-E7D1353FBF1C}" dt="2023-10-12T18:21:42.538" v="62"/>
          <ac:spMkLst>
            <pc:docMk/>
            <pc:sldMk cId="967175959" sldId="259"/>
            <ac:spMk id="20" creationId="{4C6598AB-1C17-4D54-951C-A082D94ACB7A}"/>
          </ac:spMkLst>
        </pc:spChg>
        <pc:spChg chg="add del">
          <ac:chgData name="Page, Rogan" userId="S::rogan.page@snhu.edu::8f36ff76-a38d-4fe6-90d3-f885b257a4d9" providerId="AD" clId="Web-{58D81032-E232-4450-A5B4-E7D1353FBF1C}" dt="2023-10-12T18:21:42.538" v="62"/>
          <ac:spMkLst>
            <pc:docMk/>
            <pc:sldMk cId="967175959" sldId="259"/>
            <ac:spMk id="21" creationId="{4E0A5C5C-2A95-428E-9F6A-0D29EBD57C9F}"/>
          </ac:spMkLst>
        </pc:spChg>
        <pc:spChg chg="add del">
          <ac:chgData name="Page, Rogan" userId="S::rogan.page@snhu.edu::8f36ff76-a38d-4fe6-90d3-f885b257a4d9" providerId="AD" clId="Web-{58D81032-E232-4450-A5B4-E7D1353FBF1C}" dt="2023-10-12T18:21:42.538" v="62"/>
          <ac:spMkLst>
            <pc:docMk/>
            <pc:sldMk cId="967175959" sldId="259"/>
            <ac:spMk id="22" creationId="{C83B66D7-137D-4AC1-B172-53D60F08BEB5}"/>
          </ac:spMkLst>
        </pc:spChg>
        <pc:spChg chg="add del">
          <ac:chgData name="Page, Rogan" userId="S::rogan.page@snhu.edu::8f36ff76-a38d-4fe6-90d3-f885b257a4d9" providerId="AD" clId="Web-{58D81032-E232-4450-A5B4-E7D1353FBF1C}" dt="2023-10-12T18:21:42.538" v="62"/>
          <ac:spMkLst>
            <pc:docMk/>
            <pc:sldMk cId="967175959" sldId="259"/>
            <ac:spMk id="23" creationId="{1056F38F-7C4E-461D-8709-7D0024AE1F79}"/>
          </ac:spMkLst>
        </pc:spChg>
        <pc:spChg chg="add del">
          <ac:chgData name="Page, Rogan" userId="S::rogan.page@snhu.edu::8f36ff76-a38d-4fe6-90d3-f885b257a4d9" providerId="AD" clId="Web-{58D81032-E232-4450-A5B4-E7D1353FBF1C}" dt="2023-10-12T18:21:42.538" v="62"/>
          <ac:spMkLst>
            <pc:docMk/>
            <pc:sldMk cId="967175959" sldId="259"/>
            <ac:spMk id="24" creationId="{F6B92503-6984-4D15-8B98-8718709B785D}"/>
          </ac:spMkLst>
        </pc:spChg>
        <pc:spChg chg="add del">
          <ac:chgData name="Page, Rogan" userId="S::rogan.page@snhu.edu::8f36ff76-a38d-4fe6-90d3-f885b257a4d9" providerId="AD" clId="Web-{58D81032-E232-4450-A5B4-E7D1353FBF1C}" dt="2023-10-12T18:21:42.538" v="62"/>
          <ac:spMkLst>
            <pc:docMk/>
            <pc:sldMk cId="967175959" sldId="259"/>
            <ac:spMk id="25" creationId="{C7278469-3C3C-49CE-AEEE-E176A4900B78}"/>
          </ac:spMkLst>
        </pc:spChg>
        <pc:spChg chg="add del">
          <ac:chgData name="Page, Rogan" userId="S::rogan.page@snhu.edu::8f36ff76-a38d-4fe6-90d3-f885b257a4d9" providerId="AD" clId="Web-{58D81032-E232-4450-A5B4-E7D1353FBF1C}" dt="2023-10-12T18:21:42.538" v="62"/>
          <ac:spMkLst>
            <pc:docMk/>
            <pc:sldMk cId="967175959" sldId="259"/>
            <ac:spMk id="26" creationId="{08DDF938-524E-4C18-A47D-C00627832366}"/>
          </ac:spMkLst>
        </pc:spChg>
        <pc:spChg chg="add del">
          <ac:chgData name="Page, Rogan" userId="S::rogan.page@snhu.edu::8f36ff76-a38d-4fe6-90d3-f885b257a4d9" providerId="AD" clId="Web-{58D81032-E232-4450-A5B4-E7D1353FBF1C}" dt="2023-10-12T18:22:03.569" v="67"/>
          <ac:spMkLst>
            <pc:docMk/>
            <pc:sldMk cId="967175959" sldId="259"/>
            <ac:spMk id="35" creationId="{C2554CA6-288E-4202-BC52-2E5A8F0C0AED}"/>
          </ac:spMkLst>
        </pc:spChg>
        <pc:spChg chg="add del">
          <ac:chgData name="Page, Rogan" userId="S::rogan.page@snhu.edu::8f36ff76-a38d-4fe6-90d3-f885b257a4d9" providerId="AD" clId="Web-{58D81032-E232-4450-A5B4-E7D1353FBF1C}" dt="2023-10-12T18:22:03.569" v="67"/>
          <ac:spMkLst>
            <pc:docMk/>
            <pc:sldMk cId="967175959" sldId="259"/>
            <ac:spMk id="36" creationId="{B10BB131-AC8E-4A8E-A5D1-36260F720C3B}"/>
          </ac:spMkLst>
        </pc:spChg>
        <pc:spChg chg="add del">
          <ac:chgData name="Page, Rogan" userId="S::rogan.page@snhu.edu::8f36ff76-a38d-4fe6-90d3-f885b257a4d9" providerId="AD" clId="Web-{58D81032-E232-4450-A5B4-E7D1353FBF1C}" dt="2023-10-12T18:22:03.569" v="67"/>
          <ac:spMkLst>
            <pc:docMk/>
            <pc:sldMk cId="967175959" sldId="259"/>
            <ac:spMk id="37" creationId="{5B7778FC-632E-4DCA-A7CB-0D7731CCF970}"/>
          </ac:spMkLst>
        </pc:spChg>
        <pc:spChg chg="add del">
          <ac:chgData name="Page, Rogan" userId="S::rogan.page@snhu.edu::8f36ff76-a38d-4fe6-90d3-f885b257a4d9" providerId="AD" clId="Web-{58D81032-E232-4450-A5B4-E7D1353FBF1C}" dt="2023-10-12T18:22:03.569" v="67"/>
          <ac:spMkLst>
            <pc:docMk/>
            <pc:sldMk cId="967175959" sldId="259"/>
            <ac:spMk id="38" creationId="{FA23A907-97FB-4A8F-880A-DD77401C4296}"/>
          </ac:spMkLst>
        </pc:spChg>
        <pc:spChg chg="add">
          <ac:chgData name="Page, Rogan" userId="S::rogan.page@snhu.edu::8f36ff76-a38d-4fe6-90d3-f885b257a4d9" providerId="AD" clId="Web-{58D81032-E232-4450-A5B4-E7D1353FBF1C}" dt="2023-10-12T18:22:03.569" v="67"/>
          <ac:spMkLst>
            <pc:docMk/>
            <pc:sldMk cId="967175959" sldId="259"/>
            <ac:spMk id="44" creationId="{0C541B88-1AE9-40C3-AFD5-967787C1979F}"/>
          </ac:spMkLst>
        </pc:spChg>
        <pc:spChg chg="add">
          <ac:chgData name="Page, Rogan" userId="S::rogan.page@snhu.edu::8f36ff76-a38d-4fe6-90d3-f885b257a4d9" providerId="AD" clId="Web-{58D81032-E232-4450-A5B4-E7D1353FBF1C}" dt="2023-10-12T18:22:03.569" v="67"/>
          <ac:spMkLst>
            <pc:docMk/>
            <pc:sldMk cId="967175959" sldId="259"/>
            <ac:spMk id="46" creationId="{E5F17139-31EE-46AC-B04F-DBBD852DD6CB}"/>
          </ac:spMkLst>
        </pc:spChg>
        <pc:spChg chg="add">
          <ac:chgData name="Page, Rogan" userId="S::rogan.page@snhu.edu::8f36ff76-a38d-4fe6-90d3-f885b257a4d9" providerId="AD" clId="Web-{58D81032-E232-4450-A5B4-E7D1353FBF1C}" dt="2023-10-12T18:22:03.569" v="67"/>
          <ac:spMkLst>
            <pc:docMk/>
            <pc:sldMk cId="967175959" sldId="259"/>
            <ac:spMk id="52" creationId="{89D16701-DA76-4F72-BB63-E2C3FFBDFE0F}"/>
          </ac:spMkLst>
        </pc:spChg>
        <pc:spChg chg="add">
          <ac:chgData name="Page, Rogan" userId="S::rogan.page@snhu.edu::8f36ff76-a38d-4fe6-90d3-f885b257a4d9" providerId="AD" clId="Web-{58D81032-E232-4450-A5B4-E7D1353FBF1C}" dt="2023-10-12T18:22:03.569" v="67"/>
          <ac:spMkLst>
            <pc:docMk/>
            <pc:sldMk cId="967175959" sldId="259"/>
            <ac:spMk id="54" creationId="{1CC28BE1-9DC6-43FE-9582-39F091098D77}"/>
          </ac:spMkLst>
        </pc:spChg>
        <pc:grpChg chg="add del">
          <ac:chgData name="Page, Rogan" userId="S::rogan.page@snhu.edu::8f36ff76-a38d-4fe6-90d3-f885b257a4d9" providerId="AD" clId="Web-{58D81032-E232-4450-A5B4-E7D1353FBF1C}" dt="2023-10-12T18:21:42.538" v="62"/>
          <ac:grpSpMkLst>
            <pc:docMk/>
            <pc:sldMk cId="967175959" sldId="259"/>
            <ac:grpSpMk id="16" creationId="{93DC754C-7E09-422D-A8BB-AF632E90DFA2}"/>
          </ac:grpSpMkLst>
        </pc:grpChg>
        <pc:grpChg chg="add del">
          <ac:chgData name="Page, Rogan" userId="S::rogan.page@snhu.edu::8f36ff76-a38d-4fe6-90d3-f885b257a4d9" providerId="AD" clId="Web-{58D81032-E232-4450-A5B4-E7D1353FBF1C}" dt="2023-10-12T18:21:42.538" v="62"/>
          <ac:grpSpMkLst>
            <pc:docMk/>
            <pc:sldMk cId="967175959" sldId="259"/>
            <ac:grpSpMk id="28" creationId="{3773FAF5-C452-4455-9411-D6AF5EBD4CA9}"/>
          </ac:grpSpMkLst>
        </pc:grpChg>
        <pc:grpChg chg="add">
          <ac:chgData name="Page, Rogan" userId="S::rogan.page@snhu.edu::8f36ff76-a38d-4fe6-90d3-f885b257a4d9" providerId="AD" clId="Web-{58D81032-E232-4450-A5B4-E7D1353FBF1C}" dt="2023-10-12T18:22:03.569" v="67"/>
          <ac:grpSpMkLst>
            <pc:docMk/>
            <pc:sldMk cId="967175959" sldId="259"/>
            <ac:grpSpMk id="48" creationId="{7CF625D3-71A3-4F30-A096-8EF334E959D0}"/>
          </ac:grpSpMkLst>
        </pc:grpChg>
        <pc:grpChg chg="add">
          <ac:chgData name="Page, Rogan" userId="S::rogan.page@snhu.edu::8f36ff76-a38d-4fe6-90d3-f885b257a4d9" providerId="AD" clId="Web-{58D81032-E232-4450-A5B4-E7D1353FBF1C}" dt="2023-10-12T18:22:03.569" v="67"/>
          <ac:grpSpMkLst>
            <pc:docMk/>
            <pc:sldMk cId="967175959" sldId="259"/>
            <ac:grpSpMk id="56" creationId="{AF9AF3F3-CE0C-4125-BDD7-346487FA0B40}"/>
          </ac:grpSpMkLst>
        </pc:grpChg>
        <pc:graphicFrameChg chg="add">
          <ac:chgData name="Page, Rogan" userId="S::rogan.page@snhu.edu::8f36ff76-a38d-4fe6-90d3-f885b257a4d9" providerId="AD" clId="Web-{58D81032-E232-4450-A5B4-E7D1353FBF1C}" dt="2023-10-12T18:22:03.569" v="67"/>
          <ac:graphicFrameMkLst>
            <pc:docMk/>
            <pc:sldMk cId="967175959" sldId="259"/>
            <ac:graphicFrameMk id="40" creationId="{85A93E28-7E88-6034-5325-34A04B2C8327}"/>
          </ac:graphicFrameMkLst>
        </pc:graphicFrameChg>
      </pc:sldChg>
      <pc:sldChg chg="addSp delSp modSp new mod setBg">
        <pc:chgData name="Page, Rogan" userId="S::rogan.page@snhu.edu::8f36ff76-a38d-4fe6-90d3-f885b257a4d9" providerId="AD" clId="Web-{58D81032-E232-4450-A5B4-E7D1353FBF1C}" dt="2023-10-12T18:23:03.665" v="78" actId="20577"/>
        <pc:sldMkLst>
          <pc:docMk/>
          <pc:sldMk cId="3719703394" sldId="260"/>
        </pc:sldMkLst>
        <pc:spChg chg="mod">
          <ac:chgData name="Page, Rogan" userId="S::rogan.page@snhu.edu::8f36ff76-a38d-4fe6-90d3-f885b257a4d9" providerId="AD" clId="Web-{58D81032-E232-4450-A5B4-E7D1353FBF1C}" dt="2023-10-12T18:22:45.039" v="76"/>
          <ac:spMkLst>
            <pc:docMk/>
            <pc:sldMk cId="3719703394" sldId="260"/>
            <ac:spMk id="2" creationId="{8D6A47F6-833E-C8A4-B6B5-A88C821A1397}"/>
          </ac:spMkLst>
        </pc:spChg>
        <pc:spChg chg="del mod">
          <ac:chgData name="Page, Rogan" userId="S::rogan.page@snhu.edu::8f36ff76-a38d-4fe6-90d3-f885b257a4d9" providerId="AD" clId="Web-{58D81032-E232-4450-A5B4-E7D1353FBF1C}" dt="2023-10-12T18:22:45.039" v="76"/>
          <ac:spMkLst>
            <pc:docMk/>
            <pc:sldMk cId="3719703394" sldId="260"/>
            <ac:spMk id="3" creationId="{A02EB996-35BE-A85E-8965-580188B4EA01}"/>
          </ac:spMkLst>
        </pc:spChg>
        <pc:spChg chg="add del">
          <ac:chgData name="Page, Rogan" userId="S::rogan.page@snhu.edu::8f36ff76-a38d-4fe6-90d3-f885b257a4d9" providerId="AD" clId="Web-{58D81032-E232-4450-A5B4-E7D1353FBF1C}" dt="2023-10-12T18:22:33.289" v="73"/>
          <ac:spMkLst>
            <pc:docMk/>
            <pc:sldMk cId="3719703394" sldId="260"/>
            <ac:spMk id="8" creationId="{5A0118C5-4F8D-4CF4-BADD-53FEACC6C42A}"/>
          </ac:spMkLst>
        </pc:spChg>
        <pc:spChg chg="add del">
          <ac:chgData name="Page, Rogan" userId="S::rogan.page@snhu.edu::8f36ff76-a38d-4fe6-90d3-f885b257a4d9" providerId="AD" clId="Web-{58D81032-E232-4450-A5B4-E7D1353FBF1C}" dt="2023-10-12T18:22:33.289" v="73"/>
          <ac:spMkLst>
            <pc:docMk/>
            <pc:sldMk cId="3719703394" sldId="260"/>
            <ac:spMk id="10" creationId="{4E0A5C5C-2A95-428E-9F6A-0D29EBD57C9F}"/>
          </ac:spMkLst>
        </pc:spChg>
        <pc:spChg chg="add del">
          <ac:chgData name="Page, Rogan" userId="S::rogan.page@snhu.edu::8f36ff76-a38d-4fe6-90d3-f885b257a4d9" providerId="AD" clId="Web-{58D81032-E232-4450-A5B4-E7D1353FBF1C}" dt="2023-10-12T18:22:33.289" v="73"/>
          <ac:spMkLst>
            <pc:docMk/>
            <pc:sldMk cId="3719703394" sldId="260"/>
            <ac:spMk id="12" creationId="{1056F38F-7C4E-461D-8709-7D0024AE1F79}"/>
          </ac:spMkLst>
        </pc:spChg>
        <pc:spChg chg="add del">
          <ac:chgData name="Page, Rogan" userId="S::rogan.page@snhu.edu::8f36ff76-a38d-4fe6-90d3-f885b257a4d9" providerId="AD" clId="Web-{58D81032-E232-4450-A5B4-E7D1353FBF1C}" dt="2023-10-12T18:22:33.289" v="73"/>
          <ac:spMkLst>
            <pc:docMk/>
            <pc:sldMk cId="3719703394" sldId="260"/>
            <ac:spMk id="14" creationId="{C7278469-3C3C-49CE-AEEE-E176A4900B78}"/>
          </ac:spMkLst>
        </pc:spChg>
        <pc:spChg chg="add del">
          <ac:chgData name="Page, Rogan" userId="S::rogan.page@snhu.edu::8f36ff76-a38d-4fe6-90d3-f885b257a4d9" providerId="AD" clId="Web-{58D81032-E232-4450-A5B4-E7D1353FBF1C}" dt="2023-10-12T18:22:45.039" v="76"/>
          <ac:spMkLst>
            <pc:docMk/>
            <pc:sldMk cId="3719703394" sldId="260"/>
            <ac:spMk id="18" creationId="{A09989E4-EFDC-4A90-A633-E0525FB4139E}"/>
          </ac:spMkLst>
        </pc:spChg>
        <pc:spChg chg="add del">
          <ac:chgData name="Page, Rogan" userId="S::rogan.page@snhu.edu::8f36ff76-a38d-4fe6-90d3-f885b257a4d9" providerId="AD" clId="Web-{58D81032-E232-4450-A5B4-E7D1353FBF1C}" dt="2023-10-12T18:22:33.289" v="73"/>
          <ac:spMkLst>
            <pc:docMk/>
            <pc:sldMk cId="3719703394" sldId="260"/>
            <ac:spMk id="20" creationId="{4C6598AB-1C17-4D54-951C-A082D94ACB7A}"/>
          </ac:spMkLst>
        </pc:spChg>
        <pc:spChg chg="add del">
          <ac:chgData name="Page, Rogan" userId="S::rogan.page@snhu.edu::8f36ff76-a38d-4fe6-90d3-f885b257a4d9" providerId="AD" clId="Web-{58D81032-E232-4450-A5B4-E7D1353FBF1C}" dt="2023-10-12T18:22:33.289" v="73"/>
          <ac:spMkLst>
            <pc:docMk/>
            <pc:sldMk cId="3719703394" sldId="260"/>
            <ac:spMk id="22" creationId="{C83B66D7-137D-4AC1-B172-53D60F08BEB5}"/>
          </ac:spMkLst>
        </pc:spChg>
        <pc:spChg chg="add del">
          <ac:chgData name="Page, Rogan" userId="S::rogan.page@snhu.edu::8f36ff76-a38d-4fe6-90d3-f885b257a4d9" providerId="AD" clId="Web-{58D81032-E232-4450-A5B4-E7D1353FBF1C}" dt="2023-10-12T18:22:33.289" v="73"/>
          <ac:spMkLst>
            <pc:docMk/>
            <pc:sldMk cId="3719703394" sldId="260"/>
            <ac:spMk id="24" creationId="{F6B92503-6984-4D15-8B98-8718709B785D}"/>
          </ac:spMkLst>
        </pc:spChg>
        <pc:spChg chg="add del">
          <ac:chgData name="Page, Rogan" userId="S::rogan.page@snhu.edu::8f36ff76-a38d-4fe6-90d3-f885b257a4d9" providerId="AD" clId="Web-{58D81032-E232-4450-A5B4-E7D1353FBF1C}" dt="2023-10-12T18:22:33.289" v="73"/>
          <ac:spMkLst>
            <pc:docMk/>
            <pc:sldMk cId="3719703394" sldId="260"/>
            <ac:spMk id="26" creationId="{08DDF938-524E-4C18-A47D-C00627832366}"/>
          </ac:spMkLst>
        </pc:spChg>
        <pc:spChg chg="add del">
          <ac:chgData name="Page, Rogan" userId="S::rogan.page@snhu.edu::8f36ff76-a38d-4fe6-90d3-f885b257a4d9" providerId="AD" clId="Web-{58D81032-E232-4450-A5B4-E7D1353FBF1C}" dt="2023-10-12T18:22:45.039" v="76"/>
          <ac:spMkLst>
            <pc:docMk/>
            <pc:sldMk cId="3719703394" sldId="260"/>
            <ac:spMk id="35" creationId="{DEE2AD96-B495-4E06-9291-B71706F728CB}"/>
          </ac:spMkLst>
        </pc:spChg>
        <pc:spChg chg="add del">
          <ac:chgData name="Page, Rogan" userId="S::rogan.page@snhu.edu::8f36ff76-a38d-4fe6-90d3-f885b257a4d9" providerId="AD" clId="Web-{58D81032-E232-4450-A5B4-E7D1353FBF1C}" dt="2023-10-12T18:22:45.039" v="76"/>
          <ac:spMkLst>
            <pc:docMk/>
            <pc:sldMk cId="3719703394" sldId="260"/>
            <ac:spMk id="36" creationId="{53CF6D67-C5A8-4ADD-9E8E-1E38CA1D3166}"/>
          </ac:spMkLst>
        </pc:spChg>
        <pc:spChg chg="add del">
          <ac:chgData name="Page, Rogan" userId="S::rogan.page@snhu.edu::8f36ff76-a38d-4fe6-90d3-f885b257a4d9" providerId="AD" clId="Web-{58D81032-E232-4450-A5B4-E7D1353FBF1C}" dt="2023-10-12T18:22:45.039" v="76"/>
          <ac:spMkLst>
            <pc:docMk/>
            <pc:sldMk cId="3719703394" sldId="260"/>
            <ac:spMk id="37" creationId="{86909FA0-B515-4681-B7A8-FA281D133B94}"/>
          </ac:spMkLst>
        </pc:spChg>
        <pc:spChg chg="add del">
          <ac:chgData name="Page, Rogan" userId="S::rogan.page@snhu.edu::8f36ff76-a38d-4fe6-90d3-f885b257a4d9" providerId="AD" clId="Web-{58D81032-E232-4450-A5B4-E7D1353FBF1C}" dt="2023-10-12T18:22:45.039" v="76"/>
          <ac:spMkLst>
            <pc:docMk/>
            <pc:sldMk cId="3719703394" sldId="260"/>
            <ac:spMk id="38" creationId="{21C9FE86-FCC3-4A31-AA1C-C882262B7FE7}"/>
          </ac:spMkLst>
        </pc:spChg>
        <pc:spChg chg="add del">
          <ac:chgData name="Page, Rogan" userId="S::rogan.page@snhu.edu::8f36ff76-a38d-4fe6-90d3-f885b257a4d9" providerId="AD" clId="Web-{58D81032-E232-4450-A5B4-E7D1353FBF1C}" dt="2023-10-12T18:22:45.039" v="76"/>
          <ac:spMkLst>
            <pc:docMk/>
            <pc:sldMk cId="3719703394" sldId="260"/>
            <ac:spMk id="39" creationId="{7D96243B-ECED-4B71-8E06-AE9A285EAD20}"/>
          </ac:spMkLst>
        </pc:spChg>
        <pc:spChg chg="add">
          <ac:chgData name="Page, Rogan" userId="S::rogan.page@snhu.edu::8f36ff76-a38d-4fe6-90d3-f885b257a4d9" providerId="AD" clId="Web-{58D81032-E232-4450-A5B4-E7D1353FBF1C}" dt="2023-10-12T18:22:45.039" v="76"/>
          <ac:spMkLst>
            <pc:docMk/>
            <pc:sldMk cId="3719703394" sldId="260"/>
            <ac:spMk id="45" creationId="{0C541B88-1AE9-40C3-AFD5-967787C1979F}"/>
          </ac:spMkLst>
        </pc:spChg>
        <pc:spChg chg="add">
          <ac:chgData name="Page, Rogan" userId="S::rogan.page@snhu.edu::8f36ff76-a38d-4fe6-90d3-f885b257a4d9" providerId="AD" clId="Web-{58D81032-E232-4450-A5B4-E7D1353FBF1C}" dt="2023-10-12T18:22:45.039" v="76"/>
          <ac:spMkLst>
            <pc:docMk/>
            <pc:sldMk cId="3719703394" sldId="260"/>
            <ac:spMk id="47" creationId="{E5F17139-31EE-46AC-B04F-DBBD852DD6CB}"/>
          </ac:spMkLst>
        </pc:spChg>
        <pc:spChg chg="add">
          <ac:chgData name="Page, Rogan" userId="S::rogan.page@snhu.edu::8f36ff76-a38d-4fe6-90d3-f885b257a4d9" providerId="AD" clId="Web-{58D81032-E232-4450-A5B4-E7D1353FBF1C}" dt="2023-10-12T18:22:45.039" v="76"/>
          <ac:spMkLst>
            <pc:docMk/>
            <pc:sldMk cId="3719703394" sldId="260"/>
            <ac:spMk id="53" creationId="{89D16701-DA76-4F72-BB63-E2C3FFBDFE0F}"/>
          </ac:spMkLst>
        </pc:spChg>
        <pc:spChg chg="add">
          <ac:chgData name="Page, Rogan" userId="S::rogan.page@snhu.edu::8f36ff76-a38d-4fe6-90d3-f885b257a4d9" providerId="AD" clId="Web-{58D81032-E232-4450-A5B4-E7D1353FBF1C}" dt="2023-10-12T18:22:45.039" v="76"/>
          <ac:spMkLst>
            <pc:docMk/>
            <pc:sldMk cId="3719703394" sldId="260"/>
            <ac:spMk id="55" creationId="{1CC28BE1-9DC6-43FE-9582-39F091098D77}"/>
          </ac:spMkLst>
        </pc:spChg>
        <pc:grpChg chg="add del">
          <ac:chgData name="Page, Rogan" userId="S::rogan.page@snhu.edu::8f36ff76-a38d-4fe6-90d3-f885b257a4d9" providerId="AD" clId="Web-{58D81032-E232-4450-A5B4-E7D1353FBF1C}" dt="2023-10-12T18:22:33.289" v="73"/>
          <ac:grpSpMkLst>
            <pc:docMk/>
            <pc:sldMk cId="3719703394" sldId="260"/>
            <ac:grpSpMk id="16" creationId="{93DC754C-7E09-422D-A8BB-AF632E90DFA2}"/>
          </ac:grpSpMkLst>
        </pc:grpChg>
        <pc:grpChg chg="add del">
          <ac:chgData name="Page, Rogan" userId="S::rogan.page@snhu.edu::8f36ff76-a38d-4fe6-90d3-f885b257a4d9" providerId="AD" clId="Web-{58D81032-E232-4450-A5B4-E7D1353FBF1C}" dt="2023-10-12T18:22:33.289" v="73"/>
          <ac:grpSpMkLst>
            <pc:docMk/>
            <pc:sldMk cId="3719703394" sldId="260"/>
            <ac:grpSpMk id="28" creationId="{3773FAF5-C452-4455-9411-D6AF5EBD4CA9}"/>
          </ac:grpSpMkLst>
        </pc:grpChg>
        <pc:grpChg chg="add">
          <ac:chgData name="Page, Rogan" userId="S::rogan.page@snhu.edu::8f36ff76-a38d-4fe6-90d3-f885b257a4d9" providerId="AD" clId="Web-{58D81032-E232-4450-A5B4-E7D1353FBF1C}" dt="2023-10-12T18:22:45.039" v="76"/>
          <ac:grpSpMkLst>
            <pc:docMk/>
            <pc:sldMk cId="3719703394" sldId="260"/>
            <ac:grpSpMk id="49" creationId="{7CF625D3-71A3-4F30-A096-8EF334E959D0}"/>
          </ac:grpSpMkLst>
        </pc:grpChg>
        <pc:grpChg chg="add">
          <ac:chgData name="Page, Rogan" userId="S::rogan.page@snhu.edu::8f36ff76-a38d-4fe6-90d3-f885b257a4d9" providerId="AD" clId="Web-{58D81032-E232-4450-A5B4-E7D1353FBF1C}" dt="2023-10-12T18:22:45.039" v="76"/>
          <ac:grpSpMkLst>
            <pc:docMk/>
            <pc:sldMk cId="3719703394" sldId="260"/>
            <ac:grpSpMk id="57" creationId="{AF9AF3F3-CE0C-4125-BDD7-346487FA0B40}"/>
          </ac:grpSpMkLst>
        </pc:grpChg>
        <pc:graphicFrameChg chg="add modGraphic">
          <ac:chgData name="Page, Rogan" userId="S::rogan.page@snhu.edu::8f36ff76-a38d-4fe6-90d3-f885b257a4d9" providerId="AD" clId="Web-{58D81032-E232-4450-A5B4-E7D1353FBF1C}" dt="2023-10-12T18:23:03.665" v="78" actId="20577"/>
          <ac:graphicFrameMkLst>
            <pc:docMk/>
            <pc:sldMk cId="3719703394" sldId="260"/>
            <ac:graphicFrameMk id="41" creationId="{2A29F048-C8E0-AFCF-32B1-5C95F711FEFF}"/>
          </ac:graphicFrameMkLst>
        </pc:graphicFrameChg>
      </pc:sldChg>
      <pc:sldChg chg="addSp delSp modSp new mod setBg">
        <pc:chgData name="Page, Rogan" userId="S::rogan.page@snhu.edu::8f36ff76-a38d-4fe6-90d3-f885b257a4d9" providerId="AD" clId="Web-{58D81032-E232-4450-A5B4-E7D1353FBF1C}" dt="2023-10-12T18:23:57.791" v="86"/>
        <pc:sldMkLst>
          <pc:docMk/>
          <pc:sldMk cId="3205198956" sldId="261"/>
        </pc:sldMkLst>
        <pc:spChg chg="mod">
          <ac:chgData name="Page, Rogan" userId="S::rogan.page@snhu.edu::8f36ff76-a38d-4fe6-90d3-f885b257a4d9" providerId="AD" clId="Web-{58D81032-E232-4450-A5B4-E7D1353FBF1C}" dt="2023-10-12T18:23:57.791" v="86"/>
          <ac:spMkLst>
            <pc:docMk/>
            <pc:sldMk cId="3205198956" sldId="261"/>
            <ac:spMk id="2" creationId="{7D9DC002-73D9-0740-B17C-2C73F8085C6F}"/>
          </ac:spMkLst>
        </pc:spChg>
        <pc:spChg chg="del mod">
          <ac:chgData name="Page, Rogan" userId="S::rogan.page@snhu.edu::8f36ff76-a38d-4fe6-90d3-f885b257a4d9" providerId="AD" clId="Web-{58D81032-E232-4450-A5B4-E7D1353FBF1C}" dt="2023-10-12T18:23:57.791" v="86"/>
          <ac:spMkLst>
            <pc:docMk/>
            <pc:sldMk cId="3205198956" sldId="261"/>
            <ac:spMk id="3" creationId="{3E2EDEB3-AB15-A2E9-46B2-27228C806E65}"/>
          </ac:spMkLst>
        </pc:spChg>
        <pc:spChg chg="add del">
          <ac:chgData name="Page, Rogan" userId="S::rogan.page@snhu.edu::8f36ff76-a38d-4fe6-90d3-f885b257a4d9" providerId="AD" clId="Web-{58D81032-E232-4450-A5B4-E7D1353FBF1C}" dt="2023-10-12T18:23:57.791" v="86"/>
          <ac:spMkLst>
            <pc:docMk/>
            <pc:sldMk cId="3205198956" sldId="261"/>
            <ac:spMk id="8" creationId="{907EF6B7-1338-4443-8C46-6A318D952DFD}"/>
          </ac:spMkLst>
        </pc:spChg>
        <pc:spChg chg="add del">
          <ac:chgData name="Page, Rogan" userId="S::rogan.page@snhu.edu::8f36ff76-a38d-4fe6-90d3-f885b257a4d9" providerId="AD" clId="Web-{58D81032-E232-4450-A5B4-E7D1353FBF1C}" dt="2023-10-12T18:23:57.791" v="86"/>
          <ac:spMkLst>
            <pc:docMk/>
            <pc:sldMk cId="3205198956" sldId="261"/>
            <ac:spMk id="10" creationId="{DAAE4CDD-124C-4DCF-9584-B6033B545DD5}"/>
          </ac:spMkLst>
        </pc:spChg>
        <pc:spChg chg="add del">
          <ac:chgData name="Page, Rogan" userId="S::rogan.page@snhu.edu::8f36ff76-a38d-4fe6-90d3-f885b257a4d9" providerId="AD" clId="Web-{58D81032-E232-4450-A5B4-E7D1353FBF1C}" dt="2023-10-12T18:23:57.791" v="86"/>
          <ac:spMkLst>
            <pc:docMk/>
            <pc:sldMk cId="3205198956" sldId="261"/>
            <ac:spMk id="12" creationId="{081E4A58-353D-44AE-B2FC-2A74E2E400F7}"/>
          </ac:spMkLst>
        </pc:spChg>
        <pc:spChg chg="add">
          <ac:chgData name="Page, Rogan" userId="S::rogan.page@snhu.edu::8f36ff76-a38d-4fe6-90d3-f885b257a4d9" providerId="AD" clId="Web-{58D81032-E232-4450-A5B4-E7D1353FBF1C}" dt="2023-10-12T18:23:57.791" v="86"/>
          <ac:spMkLst>
            <pc:docMk/>
            <pc:sldMk cId="3205198956" sldId="261"/>
            <ac:spMk id="18" creationId="{0C541B88-1AE9-40C3-AFD5-967787C1979F}"/>
          </ac:spMkLst>
        </pc:spChg>
        <pc:spChg chg="add">
          <ac:chgData name="Page, Rogan" userId="S::rogan.page@snhu.edu::8f36ff76-a38d-4fe6-90d3-f885b257a4d9" providerId="AD" clId="Web-{58D81032-E232-4450-A5B4-E7D1353FBF1C}" dt="2023-10-12T18:23:57.791" v="86"/>
          <ac:spMkLst>
            <pc:docMk/>
            <pc:sldMk cId="3205198956" sldId="261"/>
            <ac:spMk id="20" creationId="{E5F17139-31EE-46AC-B04F-DBBD852DD6CB}"/>
          </ac:spMkLst>
        </pc:spChg>
        <pc:spChg chg="add">
          <ac:chgData name="Page, Rogan" userId="S::rogan.page@snhu.edu::8f36ff76-a38d-4fe6-90d3-f885b257a4d9" providerId="AD" clId="Web-{58D81032-E232-4450-A5B4-E7D1353FBF1C}" dt="2023-10-12T18:23:57.791" v="86"/>
          <ac:spMkLst>
            <pc:docMk/>
            <pc:sldMk cId="3205198956" sldId="261"/>
            <ac:spMk id="26" creationId="{89D16701-DA76-4F72-BB63-E2C3FFBDFE0F}"/>
          </ac:spMkLst>
        </pc:spChg>
        <pc:spChg chg="add">
          <ac:chgData name="Page, Rogan" userId="S::rogan.page@snhu.edu::8f36ff76-a38d-4fe6-90d3-f885b257a4d9" providerId="AD" clId="Web-{58D81032-E232-4450-A5B4-E7D1353FBF1C}" dt="2023-10-12T18:23:57.791" v="86"/>
          <ac:spMkLst>
            <pc:docMk/>
            <pc:sldMk cId="3205198956" sldId="261"/>
            <ac:spMk id="28" creationId="{1CC28BE1-9DC6-43FE-9582-39F091098D77}"/>
          </ac:spMkLst>
        </pc:spChg>
        <pc:grpChg chg="add">
          <ac:chgData name="Page, Rogan" userId="S::rogan.page@snhu.edu::8f36ff76-a38d-4fe6-90d3-f885b257a4d9" providerId="AD" clId="Web-{58D81032-E232-4450-A5B4-E7D1353FBF1C}" dt="2023-10-12T18:23:57.791" v="86"/>
          <ac:grpSpMkLst>
            <pc:docMk/>
            <pc:sldMk cId="3205198956" sldId="261"/>
            <ac:grpSpMk id="22" creationId="{7CF625D3-71A3-4F30-A096-8EF334E959D0}"/>
          </ac:grpSpMkLst>
        </pc:grpChg>
        <pc:grpChg chg="add">
          <ac:chgData name="Page, Rogan" userId="S::rogan.page@snhu.edu::8f36ff76-a38d-4fe6-90d3-f885b257a4d9" providerId="AD" clId="Web-{58D81032-E232-4450-A5B4-E7D1353FBF1C}" dt="2023-10-12T18:23:57.791" v="86"/>
          <ac:grpSpMkLst>
            <pc:docMk/>
            <pc:sldMk cId="3205198956" sldId="261"/>
            <ac:grpSpMk id="30" creationId="{AF9AF3F3-CE0C-4125-BDD7-346487FA0B40}"/>
          </ac:grpSpMkLst>
        </pc:grpChg>
        <pc:graphicFrameChg chg="add">
          <ac:chgData name="Page, Rogan" userId="S::rogan.page@snhu.edu::8f36ff76-a38d-4fe6-90d3-f885b257a4d9" providerId="AD" clId="Web-{58D81032-E232-4450-A5B4-E7D1353FBF1C}" dt="2023-10-12T18:23:57.791" v="86"/>
          <ac:graphicFrameMkLst>
            <pc:docMk/>
            <pc:sldMk cId="3205198956" sldId="261"/>
            <ac:graphicFrameMk id="14" creationId="{166AD5EC-09B2-2498-7302-6A4D94137163}"/>
          </ac:graphicFrameMkLst>
        </pc:graphicFrameChg>
      </pc:sldChg>
      <pc:sldChg chg="addSp delSp modSp new mod setBg">
        <pc:chgData name="Page, Rogan" userId="S::rogan.page@snhu.edu::8f36ff76-a38d-4fe6-90d3-f885b257a4d9" providerId="AD" clId="Web-{58D81032-E232-4450-A5B4-E7D1353FBF1C}" dt="2023-10-12T18:29:02.205" v="100"/>
        <pc:sldMkLst>
          <pc:docMk/>
          <pc:sldMk cId="2750951449" sldId="262"/>
        </pc:sldMkLst>
        <pc:spChg chg="mod">
          <ac:chgData name="Page, Rogan" userId="S::rogan.page@snhu.edu::8f36ff76-a38d-4fe6-90d3-f885b257a4d9" providerId="AD" clId="Web-{58D81032-E232-4450-A5B4-E7D1353FBF1C}" dt="2023-10-12T18:29:02.205" v="100"/>
          <ac:spMkLst>
            <pc:docMk/>
            <pc:sldMk cId="2750951449" sldId="262"/>
            <ac:spMk id="2" creationId="{1BDF4B4F-1D6F-1A73-E4DD-17C66B3AC5DD}"/>
          </ac:spMkLst>
        </pc:spChg>
        <pc:spChg chg="del mod">
          <ac:chgData name="Page, Rogan" userId="S::rogan.page@snhu.edu::8f36ff76-a38d-4fe6-90d3-f885b257a4d9" providerId="AD" clId="Web-{58D81032-E232-4450-A5B4-E7D1353FBF1C}" dt="2023-10-12T18:29:02.205" v="100"/>
          <ac:spMkLst>
            <pc:docMk/>
            <pc:sldMk cId="2750951449" sldId="262"/>
            <ac:spMk id="3" creationId="{CD04682A-1C50-2152-C587-C381793B8C81}"/>
          </ac:spMkLst>
        </pc:spChg>
        <pc:spChg chg="add del">
          <ac:chgData name="Page, Rogan" userId="S::rogan.page@snhu.edu::8f36ff76-a38d-4fe6-90d3-f885b257a4d9" providerId="AD" clId="Web-{58D81032-E232-4450-A5B4-E7D1353FBF1C}" dt="2023-10-12T18:28:29.063" v="92"/>
          <ac:spMkLst>
            <pc:docMk/>
            <pc:sldMk cId="2750951449" sldId="262"/>
            <ac:spMk id="8" creationId="{DEE2AD96-B495-4E06-9291-B71706F728CB}"/>
          </ac:spMkLst>
        </pc:spChg>
        <pc:spChg chg="add del">
          <ac:chgData name="Page, Rogan" userId="S::rogan.page@snhu.edu::8f36ff76-a38d-4fe6-90d3-f885b257a4d9" providerId="AD" clId="Web-{58D81032-E232-4450-A5B4-E7D1353FBF1C}" dt="2023-10-12T18:28:29.063" v="92"/>
          <ac:spMkLst>
            <pc:docMk/>
            <pc:sldMk cId="2750951449" sldId="262"/>
            <ac:spMk id="10" creationId="{53CF6D67-C5A8-4ADD-9E8E-1E38CA1D3166}"/>
          </ac:spMkLst>
        </pc:spChg>
        <pc:spChg chg="add del">
          <ac:chgData name="Page, Rogan" userId="S::rogan.page@snhu.edu::8f36ff76-a38d-4fe6-90d3-f885b257a4d9" providerId="AD" clId="Web-{58D81032-E232-4450-A5B4-E7D1353FBF1C}" dt="2023-10-12T18:28:29.063" v="92"/>
          <ac:spMkLst>
            <pc:docMk/>
            <pc:sldMk cId="2750951449" sldId="262"/>
            <ac:spMk id="12" creationId="{86909FA0-B515-4681-B7A8-FA281D133B94}"/>
          </ac:spMkLst>
        </pc:spChg>
        <pc:spChg chg="add del">
          <ac:chgData name="Page, Rogan" userId="S::rogan.page@snhu.edu::8f36ff76-a38d-4fe6-90d3-f885b257a4d9" providerId="AD" clId="Web-{58D81032-E232-4450-A5B4-E7D1353FBF1C}" dt="2023-10-12T18:28:29.063" v="92"/>
          <ac:spMkLst>
            <pc:docMk/>
            <pc:sldMk cId="2750951449" sldId="262"/>
            <ac:spMk id="14" creationId="{21C9FE86-FCC3-4A31-AA1C-C882262B7FE7}"/>
          </ac:spMkLst>
        </pc:spChg>
        <pc:spChg chg="add del">
          <ac:chgData name="Page, Rogan" userId="S::rogan.page@snhu.edu::8f36ff76-a38d-4fe6-90d3-f885b257a4d9" providerId="AD" clId="Web-{58D81032-E232-4450-A5B4-E7D1353FBF1C}" dt="2023-10-12T18:28:29.063" v="92"/>
          <ac:spMkLst>
            <pc:docMk/>
            <pc:sldMk cId="2750951449" sldId="262"/>
            <ac:spMk id="16" creationId="{7D96243B-ECED-4B71-8E06-AE9A285EAD20}"/>
          </ac:spMkLst>
        </pc:spChg>
        <pc:spChg chg="add del">
          <ac:chgData name="Page, Rogan" userId="S::rogan.page@snhu.edu::8f36ff76-a38d-4fe6-90d3-f885b257a4d9" providerId="AD" clId="Web-{58D81032-E232-4450-A5B4-E7D1353FBF1C}" dt="2023-10-12T18:28:29.063" v="92"/>
          <ac:spMkLst>
            <pc:docMk/>
            <pc:sldMk cId="2750951449" sldId="262"/>
            <ac:spMk id="18" creationId="{A09989E4-EFDC-4A90-A633-E0525FB4139E}"/>
          </ac:spMkLst>
        </pc:spChg>
        <pc:spChg chg="add del">
          <ac:chgData name="Page, Rogan" userId="S::rogan.page@snhu.edu::8f36ff76-a38d-4fe6-90d3-f885b257a4d9" providerId="AD" clId="Web-{58D81032-E232-4450-A5B4-E7D1353FBF1C}" dt="2023-10-12T18:28:43.970" v="96"/>
          <ac:spMkLst>
            <pc:docMk/>
            <pc:sldMk cId="2750951449" sldId="262"/>
            <ac:spMk id="20" creationId="{C2554CA6-288E-4202-BC52-2E5A8F0C0AED}"/>
          </ac:spMkLst>
        </pc:spChg>
        <pc:spChg chg="add del">
          <ac:chgData name="Page, Rogan" userId="S::rogan.page@snhu.edu::8f36ff76-a38d-4fe6-90d3-f885b257a4d9" providerId="AD" clId="Web-{58D81032-E232-4450-A5B4-E7D1353FBF1C}" dt="2023-10-12T18:28:43.970" v="96"/>
          <ac:spMkLst>
            <pc:docMk/>
            <pc:sldMk cId="2750951449" sldId="262"/>
            <ac:spMk id="21" creationId="{B10BB131-AC8E-4A8E-A5D1-36260F720C3B}"/>
          </ac:spMkLst>
        </pc:spChg>
        <pc:spChg chg="add del">
          <ac:chgData name="Page, Rogan" userId="S::rogan.page@snhu.edu::8f36ff76-a38d-4fe6-90d3-f885b257a4d9" providerId="AD" clId="Web-{58D81032-E232-4450-A5B4-E7D1353FBF1C}" dt="2023-10-12T18:28:43.970" v="96"/>
          <ac:spMkLst>
            <pc:docMk/>
            <pc:sldMk cId="2750951449" sldId="262"/>
            <ac:spMk id="22" creationId="{5B7778FC-632E-4DCA-A7CB-0D7731CCF970}"/>
          </ac:spMkLst>
        </pc:spChg>
        <pc:spChg chg="add del">
          <ac:chgData name="Page, Rogan" userId="S::rogan.page@snhu.edu::8f36ff76-a38d-4fe6-90d3-f885b257a4d9" providerId="AD" clId="Web-{58D81032-E232-4450-A5B4-E7D1353FBF1C}" dt="2023-10-12T18:28:43.970" v="96"/>
          <ac:spMkLst>
            <pc:docMk/>
            <pc:sldMk cId="2750951449" sldId="262"/>
            <ac:spMk id="23" creationId="{FA23A907-97FB-4A8F-880A-DD77401C4296}"/>
          </ac:spMkLst>
        </pc:spChg>
        <pc:spChg chg="add del">
          <ac:chgData name="Page, Rogan" userId="S::rogan.page@snhu.edu::8f36ff76-a38d-4fe6-90d3-f885b257a4d9" providerId="AD" clId="Web-{58D81032-E232-4450-A5B4-E7D1353FBF1C}" dt="2023-10-12T18:29:02.205" v="100"/>
          <ac:spMkLst>
            <pc:docMk/>
            <pc:sldMk cId="2750951449" sldId="262"/>
            <ac:spMk id="28" creationId="{09588DA8-065E-4F6F-8EFD-43104AB2E0CF}"/>
          </ac:spMkLst>
        </pc:spChg>
        <pc:spChg chg="add del">
          <ac:chgData name="Page, Rogan" userId="S::rogan.page@snhu.edu::8f36ff76-a38d-4fe6-90d3-f885b257a4d9" providerId="AD" clId="Web-{58D81032-E232-4450-A5B4-E7D1353FBF1C}" dt="2023-10-12T18:29:02.205" v="100"/>
          <ac:spMkLst>
            <pc:docMk/>
            <pc:sldMk cId="2750951449" sldId="262"/>
            <ac:spMk id="30" creationId="{C4285719-470E-454C-AF62-8323075F1F5B}"/>
          </ac:spMkLst>
        </pc:spChg>
        <pc:spChg chg="add del">
          <ac:chgData name="Page, Rogan" userId="S::rogan.page@snhu.edu::8f36ff76-a38d-4fe6-90d3-f885b257a4d9" providerId="AD" clId="Web-{58D81032-E232-4450-A5B4-E7D1353FBF1C}" dt="2023-10-12T18:29:02.205" v="100"/>
          <ac:spMkLst>
            <pc:docMk/>
            <pc:sldMk cId="2750951449" sldId="262"/>
            <ac:spMk id="32" creationId="{CD9FE4EF-C4D8-49A0-B2FF-81D8DB7D8A24}"/>
          </ac:spMkLst>
        </pc:spChg>
        <pc:spChg chg="add del">
          <ac:chgData name="Page, Rogan" userId="S::rogan.page@snhu.edu::8f36ff76-a38d-4fe6-90d3-f885b257a4d9" providerId="AD" clId="Web-{58D81032-E232-4450-A5B4-E7D1353FBF1C}" dt="2023-10-12T18:29:02.205" v="100"/>
          <ac:spMkLst>
            <pc:docMk/>
            <pc:sldMk cId="2750951449" sldId="262"/>
            <ac:spMk id="34" creationId="{4300840D-0A0B-4512-BACA-B439D5B9C57C}"/>
          </ac:spMkLst>
        </pc:spChg>
        <pc:spChg chg="add del">
          <ac:chgData name="Page, Rogan" userId="S::rogan.page@snhu.edu::8f36ff76-a38d-4fe6-90d3-f885b257a4d9" providerId="AD" clId="Web-{58D81032-E232-4450-A5B4-E7D1353FBF1C}" dt="2023-10-12T18:29:02.205" v="100"/>
          <ac:spMkLst>
            <pc:docMk/>
            <pc:sldMk cId="2750951449" sldId="262"/>
            <ac:spMk id="36" creationId="{D2B78728-A580-49A7-84F9-6EF6F583ADE0}"/>
          </ac:spMkLst>
        </pc:spChg>
        <pc:spChg chg="add del">
          <ac:chgData name="Page, Rogan" userId="S::rogan.page@snhu.edu::8f36ff76-a38d-4fe6-90d3-f885b257a4d9" providerId="AD" clId="Web-{58D81032-E232-4450-A5B4-E7D1353FBF1C}" dt="2023-10-12T18:29:02.205" v="100"/>
          <ac:spMkLst>
            <pc:docMk/>
            <pc:sldMk cId="2750951449" sldId="262"/>
            <ac:spMk id="38" creationId="{38FAA1A1-D861-433F-88FA-1E9D6FD31D11}"/>
          </ac:spMkLst>
        </pc:spChg>
        <pc:spChg chg="add del">
          <ac:chgData name="Page, Rogan" userId="S::rogan.page@snhu.edu::8f36ff76-a38d-4fe6-90d3-f885b257a4d9" providerId="AD" clId="Web-{58D81032-E232-4450-A5B4-E7D1353FBF1C}" dt="2023-10-12T18:29:02.205" v="100"/>
          <ac:spMkLst>
            <pc:docMk/>
            <pc:sldMk cId="2750951449" sldId="262"/>
            <ac:spMk id="40" creationId="{8D71EDA1-87BF-4D5D-AB79-F346FD19278A}"/>
          </ac:spMkLst>
        </pc:spChg>
        <pc:spChg chg="add">
          <ac:chgData name="Page, Rogan" userId="S::rogan.page@snhu.edu::8f36ff76-a38d-4fe6-90d3-f885b257a4d9" providerId="AD" clId="Web-{58D81032-E232-4450-A5B4-E7D1353FBF1C}" dt="2023-10-12T18:29:02.205" v="100"/>
          <ac:spMkLst>
            <pc:docMk/>
            <pc:sldMk cId="2750951449" sldId="262"/>
            <ac:spMk id="46" creationId="{0C541B88-1AE9-40C3-AFD5-967787C1979F}"/>
          </ac:spMkLst>
        </pc:spChg>
        <pc:spChg chg="add">
          <ac:chgData name="Page, Rogan" userId="S::rogan.page@snhu.edu::8f36ff76-a38d-4fe6-90d3-f885b257a4d9" providerId="AD" clId="Web-{58D81032-E232-4450-A5B4-E7D1353FBF1C}" dt="2023-10-12T18:29:02.205" v="100"/>
          <ac:spMkLst>
            <pc:docMk/>
            <pc:sldMk cId="2750951449" sldId="262"/>
            <ac:spMk id="48" creationId="{E5F17139-31EE-46AC-B04F-DBBD852DD6CB}"/>
          </ac:spMkLst>
        </pc:spChg>
        <pc:spChg chg="add">
          <ac:chgData name="Page, Rogan" userId="S::rogan.page@snhu.edu::8f36ff76-a38d-4fe6-90d3-f885b257a4d9" providerId="AD" clId="Web-{58D81032-E232-4450-A5B4-E7D1353FBF1C}" dt="2023-10-12T18:29:02.205" v="100"/>
          <ac:spMkLst>
            <pc:docMk/>
            <pc:sldMk cId="2750951449" sldId="262"/>
            <ac:spMk id="54" creationId="{89D16701-DA76-4F72-BB63-E2C3FFBDFE0F}"/>
          </ac:spMkLst>
        </pc:spChg>
        <pc:spChg chg="add">
          <ac:chgData name="Page, Rogan" userId="S::rogan.page@snhu.edu::8f36ff76-a38d-4fe6-90d3-f885b257a4d9" providerId="AD" clId="Web-{58D81032-E232-4450-A5B4-E7D1353FBF1C}" dt="2023-10-12T18:29:02.205" v="100"/>
          <ac:spMkLst>
            <pc:docMk/>
            <pc:sldMk cId="2750951449" sldId="262"/>
            <ac:spMk id="56" creationId="{1CC28BE1-9DC6-43FE-9582-39F091098D77}"/>
          </ac:spMkLst>
        </pc:spChg>
        <pc:grpChg chg="add">
          <ac:chgData name="Page, Rogan" userId="S::rogan.page@snhu.edu::8f36ff76-a38d-4fe6-90d3-f885b257a4d9" providerId="AD" clId="Web-{58D81032-E232-4450-A5B4-E7D1353FBF1C}" dt="2023-10-12T18:29:02.205" v="100"/>
          <ac:grpSpMkLst>
            <pc:docMk/>
            <pc:sldMk cId="2750951449" sldId="262"/>
            <ac:grpSpMk id="50" creationId="{7CF625D3-71A3-4F30-A096-8EF334E959D0}"/>
          </ac:grpSpMkLst>
        </pc:grpChg>
        <pc:grpChg chg="add">
          <ac:chgData name="Page, Rogan" userId="S::rogan.page@snhu.edu::8f36ff76-a38d-4fe6-90d3-f885b257a4d9" providerId="AD" clId="Web-{58D81032-E232-4450-A5B4-E7D1353FBF1C}" dt="2023-10-12T18:29:02.205" v="100"/>
          <ac:grpSpMkLst>
            <pc:docMk/>
            <pc:sldMk cId="2750951449" sldId="262"/>
            <ac:grpSpMk id="58" creationId="{AF9AF3F3-CE0C-4125-BDD7-346487FA0B40}"/>
          </ac:grpSpMkLst>
        </pc:grpChg>
        <pc:graphicFrameChg chg="add">
          <ac:chgData name="Page, Rogan" userId="S::rogan.page@snhu.edu::8f36ff76-a38d-4fe6-90d3-f885b257a4d9" providerId="AD" clId="Web-{58D81032-E232-4450-A5B4-E7D1353FBF1C}" dt="2023-10-12T18:29:02.205" v="100"/>
          <ac:graphicFrameMkLst>
            <pc:docMk/>
            <pc:sldMk cId="2750951449" sldId="262"/>
            <ac:graphicFrameMk id="42" creationId="{5427452A-80C7-B508-6A82-4C9085C3654A}"/>
          </ac:graphicFrameMkLst>
        </pc:graphicFrameChg>
      </pc:sldChg>
      <pc:sldChg chg="addSp delSp modSp new mod setBg">
        <pc:chgData name="Page, Rogan" userId="S::rogan.page@snhu.edu::8f36ff76-a38d-4fe6-90d3-f885b257a4d9" providerId="AD" clId="Web-{58D81032-E232-4450-A5B4-E7D1353FBF1C}" dt="2023-10-12T18:29:51.472" v="110"/>
        <pc:sldMkLst>
          <pc:docMk/>
          <pc:sldMk cId="2295826823" sldId="263"/>
        </pc:sldMkLst>
        <pc:spChg chg="mod">
          <ac:chgData name="Page, Rogan" userId="S::rogan.page@snhu.edu::8f36ff76-a38d-4fe6-90d3-f885b257a4d9" providerId="AD" clId="Web-{58D81032-E232-4450-A5B4-E7D1353FBF1C}" dt="2023-10-12T18:29:51.472" v="110"/>
          <ac:spMkLst>
            <pc:docMk/>
            <pc:sldMk cId="2295826823" sldId="263"/>
            <ac:spMk id="2" creationId="{6125631A-9306-1136-0F01-FC2E06D4D5E6}"/>
          </ac:spMkLst>
        </pc:spChg>
        <pc:spChg chg="del mod">
          <ac:chgData name="Page, Rogan" userId="S::rogan.page@snhu.edu::8f36ff76-a38d-4fe6-90d3-f885b257a4d9" providerId="AD" clId="Web-{58D81032-E232-4450-A5B4-E7D1353FBF1C}" dt="2023-10-12T18:29:51.472" v="110"/>
          <ac:spMkLst>
            <pc:docMk/>
            <pc:sldMk cId="2295826823" sldId="263"/>
            <ac:spMk id="3" creationId="{7A910631-BB31-52BA-D709-2565AC9831B3}"/>
          </ac:spMkLst>
        </pc:spChg>
        <pc:spChg chg="add del">
          <ac:chgData name="Page, Rogan" userId="S::rogan.page@snhu.edu::8f36ff76-a38d-4fe6-90d3-f885b257a4d9" providerId="AD" clId="Web-{58D81032-E232-4450-A5B4-E7D1353FBF1C}" dt="2023-10-12T18:29:35.706" v="106"/>
          <ac:spMkLst>
            <pc:docMk/>
            <pc:sldMk cId="2295826823" sldId="263"/>
            <ac:spMk id="8" creationId="{DEE2AD96-B495-4E06-9291-B71706F728CB}"/>
          </ac:spMkLst>
        </pc:spChg>
        <pc:spChg chg="add del">
          <ac:chgData name="Page, Rogan" userId="S::rogan.page@snhu.edu::8f36ff76-a38d-4fe6-90d3-f885b257a4d9" providerId="AD" clId="Web-{58D81032-E232-4450-A5B4-E7D1353FBF1C}" dt="2023-10-12T18:29:35.706" v="106"/>
          <ac:spMkLst>
            <pc:docMk/>
            <pc:sldMk cId="2295826823" sldId="263"/>
            <ac:spMk id="10" creationId="{53CF6D67-C5A8-4ADD-9E8E-1E38CA1D3166}"/>
          </ac:spMkLst>
        </pc:spChg>
        <pc:spChg chg="add del">
          <ac:chgData name="Page, Rogan" userId="S::rogan.page@snhu.edu::8f36ff76-a38d-4fe6-90d3-f885b257a4d9" providerId="AD" clId="Web-{58D81032-E232-4450-A5B4-E7D1353FBF1C}" dt="2023-10-12T18:29:35.706" v="106"/>
          <ac:spMkLst>
            <pc:docMk/>
            <pc:sldMk cId="2295826823" sldId="263"/>
            <ac:spMk id="12" creationId="{86909FA0-B515-4681-B7A8-FA281D133B94}"/>
          </ac:spMkLst>
        </pc:spChg>
        <pc:spChg chg="add del">
          <ac:chgData name="Page, Rogan" userId="S::rogan.page@snhu.edu::8f36ff76-a38d-4fe6-90d3-f885b257a4d9" providerId="AD" clId="Web-{58D81032-E232-4450-A5B4-E7D1353FBF1C}" dt="2023-10-12T18:29:35.706" v="106"/>
          <ac:spMkLst>
            <pc:docMk/>
            <pc:sldMk cId="2295826823" sldId="263"/>
            <ac:spMk id="14" creationId="{21C9FE86-FCC3-4A31-AA1C-C882262B7FE7}"/>
          </ac:spMkLst>
        </pc:spChg>
        <pc:spChg chg="add del">
          <ac:chgData name="Page, Rogan" userId="S::rogan.page@snhu.edu::8f36ff76-a38d-4fe6-90d3-f885b257a4d9" providerId="AD" clId="Web-{58D81032-E232-4450-A5B4-E7D1353FBF1C}" dt="2023-10-12T18:29:35.706" v="106"/>
          <ac:spMkLst>
            <pc:docMk/>
            <pc:sldMk cId="2295826823" sldId="263"/>
            <ac:spMk id="16" creationId="{7D96243B-ECED-4B71-8E06-AE9A285EAD20}"/>
          </ac:spMkLst>
        </pc:spChg>
        <pc:spChg chg="add del">
          <ac:chgData name="Page, Rogan" userId="S::rogan.page@snhu.edu::8f36ff76-a38d-4fe6-90d3-f885b257a4d9" providerId="AD" clId="Web-{58D81032-E232-4450-A5B4-E7D1353FBF1C}" dt="2023-10-12T18:29:35.706" v="106"/>
          <ac:spMkLst>
            <pc:docMk/>
            <pc:sldMk cId="2295826823" sldId="263"/>
            <ac:spMk id="18" creationId="{A09989E4-EFDC-4A90-A633-E0525FB4139E}"/>
          </ac:spMkLst>
        </pc:spChg>
        <pc:spChg chg="add del">
          <ac:chgData name="Page, Rogan" userId="S::rogan.page@snhu.edu::8f36ff76-a38d-4fe6-90d3-f885b257a4d9" providerId="AD" clId="Web-{58D81032-E232-4450-A5B4-E7D1353FBF1C}" dt="2023-10-12T18:29:51.472" v="110"/>
          <ac:spMkLst>
            <pc:docMk/>
            <pc:sldMk cId="2295826823" sldId="263"/>
            <ac:spMk id="20" creationId="{C2554CA6-288E-4202-BC52-2E5A8F0C0AED}"/>
          </ac:spMkLst>
        </pc:spChg>
        <pc:spChg chg="add del">
          <ac:chgData name="Page, Rogan" userId="S::rogan.page@snhu.edu::8f36ff76-a38d-4fe6-90d3-f885b257a4d9" providerId="AD" clId="Web-{58D81032-E232-4450-A5B4-E7D1353FBF1C}" dt="2023-10-12T18:29:51.472" v="110"/>
          <ac:spMkLst>
            <pc:docMk/>
            <pc:sldMk cId="2295826823" sldId="263"/>
            <ac:spMk id="21" creationId="{B10BB131-AC8E-4A8E-A5D1-36260F720C3B}"/>
          </ac:spMkLst>
        </pc:spChg>
        <pc:spChg chg="add del">
          <ac:chgData name="Page, Rogan" userId="S::rogan.page@snhu.edu::8f36ff76-a38d-4fe6-90d3-f885b257a4d9" providerId="AD" clId="Web-{58D81032-E232-4450-A5B4-E7D1353FBF1C}" dt="2023-10-12T18:29:51.472" v="110"/>
          <ac:spMkLst>
            <pc:docMk/>
            <pc:sldMk cId="2295826823" sldId="263"/>
            <ac:spMk id="22" creationId="{5B7778FC-632E-4DCA-A7CB-0D7731CCF970}"/>
          </ac:spMkLst>
        </pc:spChg>
        <pc:spChg chg="add del">
          <ac:chgData name="Page, Rogan" userId="S::rogan.page@snhu.edu::8f36ff76-a38d-4fe6-90d3-f885b257a4d9" providerId="AD" clId="Web-{58D81032-E232-4450-A5B4-E7D1353FBF1C}" dt="2023-10-12T18:29:51.472" v="110"/>
          <ac:spMkLst>
            <pc:docMk/>
            <pc:sldMk cId="2295826823" sldId="263"/>
            <ac:spMk id="23" creationId="{FA23A907-97FB-4A8F-880A-DD77401C4296}"/>
          </ac:spMkLst>
        </pc:spChg>
        <pc:spChg chg="add">
          <ac:chgData name="Page, Rogan" userId="S::rogan.page@snhu.edu::8f36ff76-a38d-4fe6-90d3-f885b257a4d9" providerId="AD" clId="Web-{58D81032-E232-4450-A5B4-E7D1353FBF1C}" dt="2023-10-12T18:29:51.472" v="110"/>
          <ac:spMkLst>
            <pc:docMk/>
            <pc:sldMk cId="2295826823" sldId="263"/>
            <ac:spMk id="29" creationId="{0C541B88-1AE9-40C3-AFD5-967787C1979F}"/>
          </ac:spMkLst>
        </pc:spChg>
        <pc:spChg chg="add">
          <ac:chgData name="Page, Rogan" userId="S::rogan.page@snhu.edu::8f36ff76-a38d-4fe6-90d3-f885b257a4d9" providerId="AD" clId="Web-{58D81032-E232-4450-A5B4-E7D1353FBF1C}" dt="2023-10-12T18:29:51.472" v="110"/>
          <ac:spMkLst>
            <pc:docMk/>
            <pc:sldMk cId="2295826823" sldId="263"/>
            <ac:spMk id="31" creationId="{E5F17139-31EE-46AC-B04F-DBBD852DD6CB}"/>
          </ac:spMkLst>
        </pc:spChg>
        <pc:spChg chg="add">
          <ac:chgData name="Page, Rogan" userId="S::rogan.page@snhu.edu::8f36ff76-a38d-4fe6-90d3-f885b257a4d9" providerId="AD" clId="Web-{58D81032-E232-4450-A5B4-E7D1353FBF1C}" dt="2023-10-12T18:29:51.472" v="110"/>
          <ac:spMkLst>
            <pc:docMk/>
            <pc:sldMk cId="2295826823" sldId="263"/>
            <ac:spMk id="37" creationId="{89D16701-DA76-4F72-BB63-E2C3FFBDFE0F}"/>
          </ac:spMkLst>
        </pc:spChg>
        <pc:spChg chg="add">
          <ac:chgData name="Page, Rogan" userId="S::rogan.page@snhu.edu::8f36ff76-a38d-4fe6-90d3-f885b257a4d9" providerId="AD" clId="Web-{58D81032-E232-4450-A5B4-E7D1353FBF1C}" dt="2023-10-12T18:29:51.472" v="110"/>
          <ac:spMkLst>
            <pc:docMk/>
            <pc:sldMk cId="2295826823" sldId="263"/>
            <ac:spMk id="39" creationId="{1CC28BE1-9DC6-43FE-9582-39F091098D77}"/>
          </ac:spMkLst>
        </pc:spChg>
        <pc:grpChg chg="add">
          <ac:chgData name="Page, Rogan" userId="S::rogan.page@snhu.edu::8f36ff76-a38d-4fe6-90d3-f885b257a4d9" providerId="AD" clId="Web-{58D81032-E232-4450-A5B4-E7D1353FBF1C}" dt="2023-10-12T18:29:51.472" v="110"/>
          <ac:grpSpMkLst>
            <pc:docMk/>
            <pc:sldMk cId="2295826823" sldId="263"/>
            <ac:grpSpMk id="33" creationId="{7CF625D3-71A3-4F30-A096-8EF334E959D0}"/>
          </ac:grpSpMkLst>
        </pc:grpChg>
        <pc:grpChg chg="add">
          <ac:chgData name="Page, Rogan" userId="S::rogan.page@snhu.edu::8f36ff76-a38d-4fe6-90d3-f885b257a4d9" providerId="AD" clId="Web-{58D81032-E232-4450-A5B4-E7D1353FBF1C}" dt="2023-10-12T18:29:51.472" v="110"/>
          <ac:grpSpMkLst>
            <pc:docMk/>
            <pc:sldMk cId="2295826823" sldId="263"/>
            <ac:grpSpMk id="41" creationId="{AF9AF3F3-CE0C-4125-BDD7-346487FA0B40}"/>
          </ac:grpSpMkLst>
        </pc:grpChg>
        <pc:graphicFrameChg chg="add">
          <ac:chgData name="Page, Rogan" userId="S::rogan.page@snhu.edu::8f36ff76-a38d-4fe6-90d3-f885b257a4d9" providerId="AD" clId="Web-{58D81032-E232-4450-A5B4-E7D1353FBF1C}" dt="2023-10-12T18:29:51.472" v="110"/>
          <ac:graphicFrameMkLst>
            <pc:docMk/>
            <pc:sldMk cId="2295826823" sldId="263"/>
            <ac:graphicFrameMk id="25" creationId="{A385EF71-4C4E-A6D7-E6D7-48B56C506E65}"/>
          </ac:graphicFrameMkLst>
        </pc:graphicFrameChg>
      </pc:sldChg>
      <pc:sldChg chg="addSp delSp modSp new mod setBg">
        <pc:chgData name="Page, Rogan" userId="S::rogan.page@snhu.edu::8f36ff76-a38d-4fe6-90d3-f885b257a4d9" providerId="AD" clId="Web-{58D81032-E232-4450-A5B4-E7D1353FBF1C}" dt="2023-10-12T18:30:35.285" v="118"/>
        <pc:sldMkLst>
          <pc:docMk/>
          <pc:sldMk cId="1355736748" sldId="264"/>
        </pc:sldMkLst>
        <pc:spChg chg="mod">
          <ac:chgData name="Page, Rogan" userId="S::rogan.page@snhu.edu::8f36ff76-a38d-4fe6-90d3-f885b257a4d9" providerId="AD" clId="Web-{58D81032-E232-4450-A5B4-E7D1353FBF1C}" dt="2023-10-12T18:30:35.285" v="118"/>
          <ac:spMkLst>
            <pc:docMk/>
            <pc:sldMk cId="1355736748" sldId="264"/>
            <ac:spMk id="2" creationId="{AA4F07E2-EAAC-D619-A954-1065220E4B62}"/>
          </ac:spMkLst>
        </pc:spChg>
        <pc:spChg chg="del mod">
          <ac:chgData name="Page, Rogan" userId="S::rogan.page@snhu.edu::8f36ff76-a38d-4fe6-90d3-f885b257a4d9" providerId="AD" clId="Web-{58D81032-E232-4450-A5B4-E7D1353FBF1C}" dt="2023-10-12T18:30:35.285" v="118"/>
          <ac:spMkLst>
            <pc:docMk/>
            <pc:sldMk cId="1355736748" sldId="264"/>
            <ac:spMk id="3" creationId="{1CB1294D-22AB-A787-5DD7-8F0A1BDD5F14}"/>
          </ac:spMkLst>
        </pc:spChg>
        <pc:spChg chg="add del">
          <ac:chgData name="Page, Rogan" userId="S::rogan.page@snhu.edu::8f36ff76-a38d-4fe6-90d3-f885b257a4d9" providerId="AD" clId="Web-{58D81032-E232-4450-A5B4-E7D1353FBF1C}" dt="2023-10-12T18:30:35.285" v="118"/>
          <ac:spMkLst>
            <pc:docMk/>
            <pc:sldMk cId="1355736748" sldId="264"/>
            <ac:spMk id="8" creationId="{907EF6B7-1338-4443-8C46-6A318D952DFD}"/>
          </ac:spMkLst>
        </pc:spChg>
        <pc:spChg chg="add del">
          <ac:chgData name="Page, Rogan" userId="S::rogan.page@snhu.edu::8f36ff76-a38d-4fe6-90d3-f885b257a4d9" providerId="AD" clId="Web-{58D81032-E232-4450-A5B4-E7D1353FBF1C}" dt="2023-10-12T18:30:35.285" v="118"/>
          <ac:spMkLst>
            <pc:docMk/>
            <pc:sldMk cId="1355736748" sldId="264"/>
            <ac:spMk id="10" creationId="{DAAE4CDD-124C-4DCF-9584-B6033B545DD5}"/>
          </ac:spMkLst>
        </pc:spChg>
        <pc:spChg chg="add del">
          <ac:chgData name="Page, Rogan" userId="S::rogan.page@snhu.edu::8f36ff76-a38d-4fe6-90d3-f885b257a4d9" providerId="AD" clId="Web-{58D81032-E232-4450-A5B4-E7D1353FBF1C}" dt="2023-10-12T18:30:35.285" v="118"/>
          <ac:spMkLst>
            <pc:docMk/>
            <pc:sldMk cId="1355736748" sldId="264"/>
            <ac:spMk id="12" creationId="{081E4A58-353D-44AE-B2FC-2A74E2E400F7}"/>
          </ac:spMkLst>
        </pc:spChg>
        <pc:spChg chg="add">
          <ac:chgData name="Page, Rogan" userId="S::rogan.page@snhu.edu::8f36ff76-a38d-4fe6-90d3-f885b257a4d9" providerId="AD" clId="Web-{58D81032-E232-4450-A5B4-E7D1353FBF1C}" dt="2023-10-12T18:30:35.285" v="118"/>
          <ac:spMkLst>
            <pc:docMk/>
            <pc:sldMk cId="1355736748" sldId="264"/>
            <ac:spMk id="18" creationId="{0C541B88-1AE9-40C3-AFD5-967787C1979F}"/>
          </ac:spMkLst>
        </pc:spChg>
        <pc:spChg chg="add">
          <ac:chgData name="Page, Rogan" userId="S::rogan.page@snhu.edu::8f36ff76-a38d-4fe6-90d3-f885b257a4d9" providerId="AD" clId="Web-{58D81032-E232-4450-A5B4-E7D1353FBF1C}" dt="2023-10-12T18:30:35.285" v="118"/>
          <ac:spMkLst>
            <pc:docMk/>
            <pc:sldMk cId="1355736748" sldId="264"/>
            <ac:spMk id="20" creationId="{E5F17139-31EE-46AC-B04F-DBBD852DD6CB}"/>
          </ac:spMkLst>
        </pc:spChg>
        <pc:spChg chg="add">
          <ac:chgData name="Page, Rogan" userId="S::rogan.page@snhu.edu::8f36ff76-a38d-4fe6-90d3-f885b257a4d9" providerId="AD" clId="Web-{58D81032-E232-4450-A5B4-E7D1353FBF1C}" dt="2023-10-12T18:30:35.285" v="118"/>
          <ac:spMkLst>
            <pc:docMk/>
            <pc:sldMk cId="1355736748" sldId="264"/>
            <ac:spMk id="26" creationId="{89D16701-DA76-4F72-BB63-E2C3FFBDFE0F}"/>
          </ac:spMkLst>
        </pc:spChg>
        <pc:spChg chg="add">
          <ac:chgData name="Page, Rogan" userId="S::rogan.page@snhu.edu::8f36ff76-a38d-4fe6-90d3-f885b257a4d9" providerId="AD" clId="Web-{58D81032-E232-4450-A5B4-E7D1353FBF1C}" dt="2023-10-12T18:30:35.285" v="118"/>
          <ac:spMkLst>
            <pc:docMk/>
            <pc:sldMk cId="1355736748" sldId="264"/>
            <ac:spMk id="28" creationId="{1CC28BE1-9DC6-43FE-9582-39F091098D77}"/>
          </ac:spMkLst>
        </pc:spChg>
        <pc:grpChg chg="add">
          <ac:chgData name="Page, Rogan" userId="S::rogan.page@snhu.edu::8f36ff76-a38d-4fe6-90d3-f885b257a4d9" providerId="AD" clId="Web-{58D81032-E232-4450-A5B4-E7D1353FBF1C}" dt="2023-10-12T18:30:35.285" v="118"/>
          <ac:grpSpMkLst>
            <pc:docMk/>
            <pc:sldMk cId="1355736748" sldId="264"/>
            <ac:grpSpMk id="22" creationId="{7CF625D3-71A3-4F30-A096-8EF334E959D0}"/>
          </ac:grpSpMkLst>
        </pc:grpChg>
        <pc:grpChg chg="add">
          <ac:chgData name="Page, Rogan" userId="S::rogan.page@snhu.edu::8f36ff76-a38d-4fe6-90d3-f885b257a4d9" providerId="AD" clId="Web-{58D81032-E232-4450-A5B4-E7D1353FBF1C}" dt="2023-10-12T18:30:35.285" v="118"/>
          <ac:grpSpMkLst>
            <pc:docMk/>
            <pc:sldMk cId="1355736748" sldId="264"/>
            <ac:grpSpMk id="30" creationId="{AF9AF3F3-CE0C-4125-BDD7-346487FA0B40}"/>
          </ac:grpSpMkLst>
        </pc:grpChg>
        <pc:graphicFrameChg chg="add">
          <ac:chgData name="Page, Rogan" userId="S::rogan.page@snhu.edu::8f36ff76-a38d-4fe6-90d3-f885b257a4d9" providerId="AD" clId="Web-{58D81032-E232-4450-A5B4-E7D1353FBF1C}" dt="2023-10-12T18:30:35.285" v="118"/>
          <ac:graphicFrameMkLst>
            <pc:docMk/>
            <pc:sldMk cId="1355736748" sldId="264"/>
            <ac:graphicFrameMk id="14" creationId="{5BCA0D73-C64E-0EC2-5A85-4830EFE4A9C9}"/>
          </ac:graphicFrameMkLst>
        </pc:graphicFrameChg>
      </pc:sldChg>
      <pc:sldChg chg="addSp delSp modSp new del mod setBg">
        <pc:chgData name="Page, Rogan" userId="S::rogan.page@snhu.edu::8f36ff76-a38d-4fe6-90d3-f885b257a4d9" providerId="AD" clId="Web-{58D81032-E232-4450-A5B4-E7D1353FBF1C}" dt="2023-10-12T18:31:37.099" v="136"/>
        <pc:sldMkLst>
          <pc:docMk/>
          <pc:sldMk cId="2999787252" sldId="265"/>
        </pc:sldMkLst>
        <pc:spChg chg="mod">
          <ac:chgData name="Page, Rogan" userId="S::rogan.page@snhu.edu::8f36ff76-a38d-4fe6-90d3-f885b257a4d9" providerId="AD" clId="Web-{58D81032-E232-4450-A5B4-E7D1353FBF1C}" dt="2023-10-12T18:31:35.146" v="135" actId="20577"/>
          <ac:spMkLst>
            <pc:docMk/>
            <pc:sldMk cId="2999787252" sldId="265"/>
            <ac:spMk id="2" creationId="{C8414F6D-4AF7-DD66-98AC-F7697765CBDE}"/>
          </ac:spMkLst>
        </pc:spChg>
        <pc:spChg chg="add del mod">
          <ac:chgData name="Page, Rogan" userId="S::rogan.page@snhu.edu::8f36ff76-a38d-4fe6-90d3-f885b257a4d9" providerId="AD" clId="Web-{58D81032-E232-4450-A5B4-E7D1353FBF1C}" dt="2023-10-12T18:31:20.880" v="133"/>
          <ac:spMkLst>
            <pc:docMk/>
            <pc:sldMk cId="2999787252" sldId="265"/>
            <ac:spMk id="3" creationId="{F64C077D-590D-1F53-16A9-F7D5F8A9BDD9}"/>
          </ac:spMkLst>
        </pc:spChg>
        <pc:spChg chg="add del">
          <ac:chgData name="Page, Rogan" userId="S::rogan.page@snhu.edu::8f36ff76-a38d-4fe6-90d3-f885b257a4d9" providerId="AD" clId="Web-{58D81032-E232-4450-A5B4-E7D1353FBF1C}" dt="2023-10-12T18:31:08.333" v="124"/>
          <ac:spMkLst>
            <pc:docMk/>
            <pc:sldMk cId="2999787252" sldId="265"/>
            <ac:spMk id="8" creationId="{DE61673E-FAAA-4AEE-8D32-5CAC93CD9555}"/>
          </ac:spMkLst>
        </pc:spChg>
        <pc:spChg chg="add del">
          <ac:chgData name="Page, Rogan" userId="S::rogan.page@snhu.edu::8f36ff76-a38d-4fe6-90d3-f885b257a4d9" providerId="AD" clId="Web-{58D81032-E232-4450-A5B4-E7D1353FBF1C}" dt="2023-10-12T18:31:08.333" v="124"/>
          <ac:spMkLst>
            <pc:docMk/>
            <pc:sldMk cId="2999787252" sldId="265"/>
            <ac:spMk id="10" creationId="{259279FE-5810-440F-B799-25803A014151}"/>
          </ac:spMkLst>
        </pc:spChg>
        <pc:spChg chg="add del">
          <ac:chgData name="Page, Rogan" userId="S::rogan.page@snhu.edu::8f36ff76-a38d-4fe6-90d3-f885b257a4d9" providerId="AD" clId="Web-{58D81032-E232-4450-A5B4-E7D1353FBF1C}" dt="2023-10-12T18:31:08.333" v="124"/>
          <ac:spMkLst>
            <pc:docMk/>
            <pc:sldMk cId="2999787252" sldId="265"/>
            <ac:spMk id="12" creationId="{95ABD4F1-A860-48A4-84CD-EB40E1FC7827}"/>
          </ac:spMkLst>
        </pc:spChg>
        <pc:spChg chg="add del">
          <ac:chgData name="Page, Rogan" userId="S::rogan.page@snhu.edu::8f36ff76-a38d-4fe6-90d3-f885b257a4d9" providerId="AD" clId="Web-{58D81032-E232-4450-A5B4-E7D1353FBF1C}" dt="2023-10-12T18:31:08.333" v="124"/>
          <ac:spMkLst>
            <pc:docMk/>
            <pc:sldMk cId="2999787252" sldId="265"/>
            <ac:spMk id="14" creationId="{91D8C0F2-1D8A-4908-857F-3DE6B0823831}"/>
          </ac:spMkLst>
        </pc:spChg>
        <pc:spChg chg="add del">
          <ac:chgData name="Page, Rogan" userId="S::rogan.page@snhu.edu::8f36ff76-a38d-4fe6-90d3-f885b257a4d9" providerId="AD" clId="Web-{58D81032-E232-4450-A5B4-E7D1353FBF1C}" dt="2023-10-12T18:31:08.333" v="124"/>
          <ac:spMkLst>
            <pc:docMk/>
            <pc:sldMk cId="2999787252" sldId="265"/>
            <ac:spMk id="16" creationId="{1730E5F0-AD6E-4049-8FAB-A4D82343DCD5}"/>
          </ac:spMkLst>
        </pc:spChg>
        <pc:spChg chg="add del">
          <ac:chgData name="Page, Rogan" userId="S::rogan.page@snhu.edu::8f36ff76-a38d-4fe6-90d3-f885b257a4d9" providerId="AD" clId="Web-{58D81032-E232-4450-A5B4-E7D1353FBF1C}" dt="2023-10-12T18:31:11.114" v="126"/>
          <ac:spMkLst>
            <pc:docMk/>
            <pc:sldMk cId="2999787252" sldId="265"/>
            <ac:spMk id="18" creationId="{C29501E6-A978-4A61-9689-9085AF97A53A}"/>
          </ac:spMkLst>
        </pc:spChg>
        <pc:spChg chg="add del">
          <ac:chgData name="Page, Rogan" userId="S::rogan.page@snhu.edu::8f36ff76-a38d-4fe6-90d3-f885b257a4d9" providerId="AD" clId="Web-{58D81032-E232-4450-A5B4-E7D1353FBF1C}" dt="2023-10-12T18:31:11.114" v="126"/>
          <ac:spMkLst>
            <pc:docMk/>
            <pc:sldMk cId="2999787252" sldId="265"/>
            <ac:spMk id="19" creationId="{6F5A5072-7B47-4D32-B52A-4EBBF590B8A5}"/>
          </ac:spMkLst>
        </pc:spChg>
        <pc:spChg chg="add del">
          <ac:chgData name="Page, Rogan" userId="S::rogan.page@snhu.edu::8f36ff76-a38d-4fe6-90d3-f885b257a4d9" providerId="AD" clId="Web-{58D81032-E232-4450-A5B4-E7D1353FBF1C}" dt="2023-10-12T18:31:11.114" v="126"/>
          <ac:spMkLst>
            <pc:docMk/>
            <pc:sldMk cId="2999787252" sldId="265"/>
            <ac:spMk id="20" creationId="{9715DAF0-AE1B-46C9-8A6B-DB2AA05AB91D}"/>
          </ac:spMkLst>
        </pc:spChg>
        <pc:spChg chg="add del">
          <ac:chgData name="Page, Rogan" userId="S::rogan.page@snhu.edu::8f36ff76-a38d-4fe6-90d3-f885b257a4d9" providerId="AD" clId="Web-{58D81032-E232-4450-A5B4-E7D1353FBF1C}" dt="2023-10-12T18:31:11.114" v="126"/>
          <ac:spMkLst>
            <pc:docMk/>
            <pc:sldMk cId="2999787252" sldId="265"/>
            <ac:spMk id="21" creationId="{6016219D-510E-4184-9090-6D5578A87BD1}"/>
          </ac:spMkLst>
        </pc:spChg>
        <pc:spChg chg="add del">
          <ac:chgData name="Page, Rogan" userId="S::rogan.page@snhu.edu::8f36ff76-a38d-4fe6-90d3-f885b257a4d9" providerId="AD" clId="Web-{58D81032-E232-4450-A5B4-E7D1353FBF1C}" dt="2023-10-12T18:31:11.114" v="126"/>
          <ac:spMkLst>
            <pc:docMk/>
            <pc:sldMk cId="2999787252" sldId="265"/>
            <ac:spMk id="22" creationId="{AFF4A713-7B75-4B21-90D7-5AB19547C728}"/>
          </ac:spMkLst>
        </pc:spChg>
        <pc:spChg chg="add del">
          <ac:chgData name="Page, Rogan" userId="S::rogan.page@snhu.edu::8f36ff76-a38d-4fe6-90d3-f885b257a4d9" providerId="AD" clId="Web-{58D81032-E232-4450-A5B4-E7D1353FBF1C}" dt="2023-10-12T18:31:11.114" v="126"/>
          <ac:spMkLst>
            <pc:docMk/>
            <pc:sldMk cId="2999787252" sldId="265"/>
            <ac:spMk id="23" creationId="{DC631C0B-6DA6-4E57-8231-CE32B3434A7E}"/>
          </ac:spMkLst>
        </pc:spChg>
        <pc:spChg chg="add del">
          <ac:chgData name="Page, Rogan" userId="S::rogan.page@snhu.edu::8f36ff76-a38d-4fe6-90d3-f885b257a4d9" providerId="AD" clId="Web-{58D81032-E232-4450-A5B4-E7D1353FBF1C}" dt="2023-10-12T18:31:13.380" v="128"/>
          <ac:spMkLst>
            <pc:docMk/>
            <pc:sldMk cId="2999787252" sldId="265"/>
            <ac:spMk id="28" creationId="{5A0118C5-4F8D-4CF4-BADD-53FEACC6C42A}"/>
          </ac:spMkLst>
        </pc:spChg>
        <pc:spChg chg="add del">
          <ac:chgData name="Page, Rogan" userId="S::rogan.page@snhu.edu::8f36ff76-a38d-4fe6-90d3-f885b257a4d9" providerId="AD" clId="Web-{58D81032-E232-4450-A5B4-E7D1353FBF1C}" dt="2023-10-12T18:31:13.380" v="128"/>
          <ac:spMkLst>
            <pc:docMk/>
            <pc:sldMk cId="2999787252" sldId="265"/>
            <ac:spMk id="29" creationId="{F98F79A4-A6C7-4101-B1E9-27E05CB7CFA0}"/>
          </ac:spMkLst>
        </pc:spChg>
        <pc:spChg chg="add del">
          <ac:chgData name="Page, Rogan" userId="S::rogan.page@snhu.edu::8f36ff76-a38d-4fe6-90d3-f885b257a4d9" providerId="AD" clId="Web-{58D81032-E232-4450-A5B4-E7D1353FBF1C}" dt="2023-10-12T18:31:13.380" v="128"/>
          <ac:spMkLst>
            <pc:docMk/>
            <pc:sldMk cId="2999787252" sldId="265"/>
            <ac:spMk id="30" creationId="{31CE7A08-2184-4B99-ABC0-B40CD1D3F281}"/>
          </ac:spMkLst>
        </pc:spChg>
        <pc:spChg chg="add del">
          <ac:chgData name="Page, Rogan" userId="S::rogan.page@snhu.edu::8f36ff76-a38d-4fe6-90d3-f885b257a4d9" providerId="AD" clId="Web-{58D81032-E232-4450-A5B4-E7D1353FBF1C}" dt="2023-10-12T18:31:13.380" v="128"/>
          <ac:spMkLst>
            <pc:docMk/>
            <pc:sldMk cId="2999787252" sldId="265"/>
            <ac:spMk id="31" creationId="{79AFCB35-9C04-4524-A0B1-57FF6865D013}"/>
          </ac:spMkLst>
        </pc:spChg>
        <pc:spChg chg="add del">
          <ac:chgData name="Page, Rogan" userId="S::rogan.page@snhu.edu::8f36ff76-a38d-4fe6-90d3-f885b257a4d9" providerId="AD" clId="Web-{58D81032-E232-4450-A5B4-E7D1353FBF1C}" dt="2023-10-12T18:31:13.380" v="128"/>
          <ac:spMkLst>
            <pc:docMk/>
            <pc:sldMk cId="2999787252" sldId="265"/>
            <ac:spMk id="32" creationId="{D11AD2AD-0BA0-4DD3-8EEA-84686A0E718C}"/>
          </ac:spMkLst>
        </pc:spChg>
        <pc:spChg chg="add del">
          <ac:chgData name="Page, Rogan" userId="S::rogan.page@snhu.edu::8f36ff76-a38d-4fe6-90d3-f885b257a4d9" providerId="AD" clId="Web-{58D81032-E232-4450-A5B4-E7D1353FBF1C}" dt="2023-10-12T18:31:13.380" v="128"/>
          <ac:spMkLst>
            <pc:docMk/>
            <pc:sldMk cId="2999787252" sldId="265"/>
            <ac:spMk id="33" creationId="{9E5C5460-229E-46C8-A712-CC317985420F}"/>
          </ac:spMkLst>
        </pc:spChg>
        <pc:spChg chg="add del">
          <ac:chgData name="Page, Rogan" userId="S::rogan.page@snhu.edu::8f36ff76-a38d-4fe6-90d3-f885b257a4d9" providerId="AD" clId="Web-{58D81032-E232-4450-A5B4-E7D1353FBF1C}" dt="2023-10-12T18:31:13.380" v="128"/>
          <ac:spMkLst>
            <pc:docMk/>
            <pc:sldMk cId="2999787252" sldId="265"/>
            <ac:spMk id="34" creationId="{2552FC29-9118-466F-940E-80C84EFDF07B}"/>
          </ac:spMkLst>
        </pc:spChg>
        <pc:spChg chg="add del">
          <ac:chgData name="Page, Rogan" userId="S::rogan.page@snhu.edu::8f36ff76-a38d-4fe6-90d3-f885b257a4d9" providerId="AD" clId="Web-{58D81032-E232-4450-A5B4-E7D1353FBF1C}" dt="2023-10-12T18:31:13.380" v="128"/>
          <ac:spMkLst>
            <pc:docMk/>
            <pc:sldMk cId="2999787252" sldId="265"/>
            <ac:spMk id="35" creationId="{F64C077D-590D-1F53-16A9-F7D5F8A9BDD9}"/>
          </ac:spMkLst>
        </pc:spChg>
        <pc:spChg chg="add del">
          <ac:chgData name="Page, Rogan" userId="S::rogan.page@snhu.edu::8f36ff76-a38d-4fe6-90d3-f885b257a4d9" providerId="AD" clId="Web-{58D81032-E232-4450-A5B4-E7D1353FBF1C}" dt="2023-10-12T18:31:16.068" v="130"/>
          <ac:spMkLst>
            <pc:docMk/>
            <pc:sldMk cId="2999787252" sldId="265"/>
            <ac:spMk id="39" creationId="{D278ADA9-6383-4BDD-80D2-8899A402687B}"/>
          </ac:spMkLst>
        </pc:spChg>
        <pc:spChg chg="add del">
          <ac:chgData name="Page, Rogan" userId="S::rogan.page@snhu.edu::8f36ff76-a38d-4fe6-90d3-f885b257a4d9" providerId="AD" clId="Web-{58D81032-E232-4450-A5B4-E7D1353FBF1C}" dt="2023-10-12T18:31:16.068" v="130"/>
          <ac:spMkLst>
            <pc:docMk/>
            <pc:sldMk cId="2999787252" sldId="265"/>
            <ac:spMk id="40" creationId="{484B7147-B0F6-40ED-B5A2-FF72BC8198B6}"/>
          </ac:spMkLst>
        </pc:spChg>
        <pc:spChg chg="add del">
          <ac:chgData name="Page, Rogan" userId="S::rogan.page@snhu.edu::8f36ff76-a38d-4fe6-90d3-f885b257a4d9" providerId="AD" clId="Web-{58D81032-E232-4450-A5B4-E7D1353FBF1C}" dt="2023-10-12T18:31:16.068" v="130"/>
          <ac:spMkLst>
            <pc:docMk/>
            <pc:sldMk cId="2999787252" sldId="265"/>
            <ac:spMk id="41" creationId="{B36D2DE0-0628-4A9A-A59D-7BA8B5EB3022}"/>
          </ac:spMkLst>
        </pc:spChg>
        <pc:spChg chg="add del">
          <ac:chgData name="Page, Rogan" userId="S::rogan.page@snhu.edu::8f36ff76-a38d-4fe6-90d3-f885b257a4d9" providerId="AD" clId="Web-{58D81032-E232-4450-A5B4-E7D1353FBF1C}" dt="2023-10-12T18:31:16.068" v="130"/>
          <ac:spMkLst>
            <pc:docMk/>
            <pc:sldMk cId="2999787252" sldId="265"/>
            <ac:spMk id="42" creationId="{48E405C9-94BE-41DA-928C-DEC9A8550E9F}"/>
          </ac:spMkLst>
        </pc:spChg>
        <pc:spChg chg="add del">
          <ac:chgData name="Page, Rogan" userId="S::rogan.page@snhu.edu::8f36ff76-a38d-4fe6-90d3-f885b257a4d9" providerId="AD" clId="Web-{58D81032-E232-4450-A5B4-E7D1353FBF1C}" dt="2023-10-12T18:31:16.068" v="130"/>
          <ac:spMkLst>
            <pc:docMk/>
            <pc:sldMk cId="2999787252" sldId="265"/>
            <ac:spMk id="43" creationId="{D2091A72-D5BB-42AC-8FD3-F7747D90861E}"/>
          </ac:spMkLst>
        </pc:spChg>
        <pc:spChg chg="add del">
          <ac:chgData name="Page, Rogan" userId="S::rogan.page@snhu.edu::8f36ff76-a38d-4fe6-90d3-f885b257a4d9" providerId="AD" clId="Web-{58D81032-E232-4450-A5B4-E7D1353FBF1C}" dt="2023-10-12T18:31:16.068" v="130"/>
          <ac:spMkLst>
            <pc:docMk/>
            <pc:sldMk cId="2999787252" sldId="265"/>
            <ac:spMk id="44" creationId="{6ED12BFC-A737-46AF-8411-481112D54B0C}"/>
          </ac:spMkLst>
        </pc:spChg>
        <pc:spChg chg="add del">
          <ac:chgData name="Page, Rogan" userId="S::rogan.page@snhu.edu::8f36ff76-a38d-4fe6-90d3-f885b257a4d9" providerId="AD" clId="Web-{58D81032-E232-4450-A5B4-E7D1353FBF1C}" dt="2023-10-12T18:31:20.880" v="132"/>
          <ac:spMkLst>
            <pc:docMk/>
            <pc:sldMk cId="2999787252" sldId="265"/>
            <ac:spMk id="46" creationId="{3B1FBD85-8991-2A31-6956-1A07186D5C91}"/>
          </ac:spMkLst>
        </pc:spChg>
        <pc:spChg chg="add del">
          <ac:chgData name="Page, Rogan" userId="S::rogan.page@snhu.edu::8f36ff76-a38d-4fe6-90d3-f885b257a4d9" providerId="AD" clId="Web-{58D81032-E232-4450-A5B4-E7D1353FBF1C}" dt="2023-10-12T18:31:20.880" v="132"/>
          <ac:spMkLst>
            <pc:docMk/>
            <pc:sldMk cId="2999787252" sldId="265"/>
            <ac:spMk id="47" creationId="{D252BC7B-4F7B-6E34-71DB-D06EFE32DC26}"/>
          </ac:spMkLst>
        </pc:spChg>
        <pc:spChg chg="add del">
          <ac:chgData name="Page, Rogan" userId="S::rogan.page@snhu.edu::8f36ff76-a38d-4fe6-90d3-f885b257a4d9" providerId="AD" clId="Web-{58D81032-E232-4450-A5B4-E7D1353FBF1C}" dt="2023-10-12T18:31:20.880" v="132"/>
          <ac:spMkLst>
            <pc:docMk/>
            <pc:sldMk cId="2999787252" sldId="265"/>
            <ac:spMk id="48" creationId="{12F97F52-C578-5AB2-B699-50008FCBA822}"/>
          </ac:spMkLst>
        </pc:spChg>
        <pc:spChg chg="add del">
          <ac:chgData name="Page, Rogan" userId="S::rogan.page@snhu.edu::8f36ff76-a38d-4fe6-90d3-f885b257a4d9" providerId="AD" clId="Web-{58D81032-E232-4450-A5B4-E7D1353FBF1C}" dt="2023-10-12T18:31:20.880" v="132"/>
          <ac:spMkLst>
            <pc:docMk/>
            <pc:sldMk cId="2999787252" sldId="265"/>
            <ac:spMk id="49" creationId="{F64C077D-590D-1F53-16A9-F7D5F8A9BDD9}"/>
          </ac:spMkLst>
        </pc:spChg>
        <pc:spChg chg="add">
          <ac:chgData name="Page, Rogan" userId="S::rogan.page@snhu.edu::8f36ff76-a38d-4fe6-90d3-f885b257a4d9" providerId="AD" clId="Web-{58D81032-E232-4450-A5B4-E7D1353FBF1C}" dt="2023-10-12T18:31:20.880" v="133"/>
          <ac:spMkLst>
            <pc:docMk/>
            <pc:sldMk cId="2999787252" sldId="265"/>
            <ac:spMk id="51" creationId="{70DFC902-7D23-471A-B557-B6B6917D7A0D}"/>
          </ac:spMkLst>
        </pc:spChg>
        <pc:spChg chg="add">
          <ac:chgData name="Page, Rogan" userId="S::rogan.page@snhu.edu::8f36ff76-a38d-4fe6-90d3-f885b257a4d9" providerId="AD" clId="Web-{58D81032-E232-4450-A5B4-E7D1353FBF1C}" dt="2023-10-12T18:31:20.880" v="133"/>
          <ac:spMkLst>
            <pc:docMk/>
            <pc:sldMk cId="2999787252" sldId="265"/>
            <ac:spMk id="52" creationId="{A55D5633-D557-4DCA-982C-FF36EB7A1C00}"/>
          </ac:spMkLst>
        </pc:spChg>
        <pc:spChg chg="add">
          <ac:chgData name="Page, Rogan" userId="S::rogan.page@snhu.edu::8f36ff76-a38d-4fe6-90d3-f885b257a4d9" providerId="AD" clId="Web-{58D81032-E232-4450-A5B4-E7D1353FBF1C}" dt="2023-10-12T18:31:20.880" v="133"/>
          <ac:spMkLst>
            <pc:docMk/>
            <pc:sldMk cId="2999787252" sldId="265"/>
            <ac:spMk id="53" creationId="{F64C077D-590D-1F53-16A9-F7D5F8A9BDD9}"/>
          </ac:spMkLst>
        </pc:spChg>
        <pc:grpChg chg="add del">
          <ac:chgData name="Page, Rogan" userId="S::rogan.page@snhu.edu::8f36ff76-a38d-4fe6-90d3-f885b257a4d9" providerId="AD" clId="Web-{58D81032-E232-4450-A5B4-E7D1353FBF1C}" dt="2023-10-12T18:31:13.380" v="128"/>
          <ac:grpSpMkLst>
            <pc:docMk/>
            <pc:sldMk cId="2999787252" sldId="265"/>
            <ac:grpSpMk id="36" creationId="{0C156BF8-7FF7-440F-BE2B-417DFFE8BFA5}"/>
          </ac:grpSpMkLst>
        </pc:grpChg>
      </pc:sldChg>
      <pc:sldChg chg="addSp delSp modSp new mod setBg">
        <pc:chgData name="Page, Rogan" userId="S::rogan.page@snhu.edu::8f36ff76-a38d-4fe6-90d3-f885b257a4d9" providerId="AD" clId="Web-{58D81032-E232-4450-A5B4-E7D1353FBF1C}" dt="2023-10-12T18:32:13.819" v="145"/>
        <pc:sldMkLst>
          <pc:docMk/>
          <pc:sldMk cId="2798213537" sldId="266"/>
        </pc:sldMkLst>
        <pc:spChg chg="mod">
          <ac:chgData name="Page, Rogan" userId="S::rogan.page@snhu.edu::8f36ff76-a38d-4fe6-90d3-f885b257a4d9" providerId="AD" clId="Web-{58D81032-E232-4450-A5B4-E7D1353FBF1C}" dt="2023-10-12T18:32:13.819" v="145"/>
          <ac:spMkLst>
            <pc:docMk/>
            <pc:sldMk cId="2798213537" sldId="266"/>
            <ac:spMk id="2" creationId="{752C095C-84B0-48C8-C36C-0C81552DB76F}"/>
          </ac:spMkLst>
        </pc:spChg>
        <pc:spChg chg="del mod">
          <ac:chgData name="Page, Rogan" userId="S::rogan.page@snhu.edu::8f36ff76-a38d-4fe6-90d3-f885b257a4d9" providerId="AD" clId="Web-{58D81032-E232-4450-A5B4-E7D1353FBF1C}" dt="2023-10-12T18:32:13.819" v="145"/>
          <ac:spMkLst>
            <pc:docMk/>
            <pc:sldMk cId="2798213537" sldId="266"/>
            <ac:spMk id="3" creationId="{2DC5197B-44E0-9DF7-51EE-0A56E0DAB2A3}"/>
          </ac:spMkLst>
        </pc:spChg>
        <pc:spChg chg="add del">
          <ac:chgData name="Page, Rogan" userId="S::rogan.page@snhu.edu::8f36ff76-a38d-4fe6-90d3-f885b257a4d9" providerId="AD" clId="Web-{58D81032-E232-4450-A5B4-E7D1353FBF1C}" dt="2023-10-12T18:32:13.819" v="145"/>
          <ac:spMkLst>
            <pc:docMk/>
            <pc:sldMk cId="2798213537" sldId="266"/>
            <ac:spMk id="8" creationId="{3B1FBD85-8991-2A31-6956-1A07186D5C91}"/>
          </ac:spMkLst>
        </pc:spChg>
        <pc:spChg chg="add del">
          <ac:chgData name="Page, Rogan" userId="S::rogan.page@snhu.edu::8f36ff76-a38d-4fe6-90d3-f885b257a4d9" providerId="AD" clId="Web-{58D81032-E232-4450-A5B4-E7D1353FBF1C}" dt="2023-10-12T18:32:13.819" v="145"/>
          <ac:spMkLst>
            <pc:docMk/>
            <pc:sldMk cId="2798213537" sldId="266"/>
            <ac:spMk id="10" creationId="{D252BC7B-4F7B-6E34-71DB-D06EFE32DC26}"/>
          </ac:spMkLst>
        </pc:spChg>
        <pc:spChg chg="add del">
          <ac:chgData name="Page, Rogan" userId="S::rogan.page@snhu.edu::8f36ff76-a38d-4fe6-90d3-f885b257a4d9" providerId="AD" clId="Web-{58D81032-E232-4450-A5B4-E7D1353FBF1C}" dt="2023-10-12T18:32:13.819" v="145"/>
          <ac:spMkLst>
            <pc:docMk/>
            <pc:sldMk cId="2798213537" sldId="266"/>
            <ac:spMk id="12" creationId="{12F97F52-C578-5AB2-B699-50008FCBA822}"/>
          </ac:spMkLst>
        </pc:spChg>
        <pc:spChg chg="add">
          <ac:chgData name="Page, Rogan" userId="S::rogan.page@snhu.edu::8f36ff76-a38d-4fe6-90d3-f885b257a4d9" providerId="AD" clId="Web-{58D81032-E232-4450-A5B4-E7D1353FBF1C}" dt="2023-10-12T18:32:13.819" v="145"/>
          <ac:spMkLst>
            <pc:docMk/>
            <pc:sldMk cId="2798213537" sldId="266"/>
            <ac:spMk id="18" creationId="{0C541B88-1AE9-40C3-AFD5-967787C1979F}"/>
          </ac:spMkLst>
        </pc:spChg>
        <pc:spChg chg="add">
          <ac:chgData name="Page, Rogan" userId="S::rogan.page@snhu.edu::8f36ff76-a38d-4fe6-90d3-f885b257a4d9" providerId="AD" clId="Web-{58D81032-E232-4450-A5B4-E7D1353FBF1C}" dt="2023-10-12T18:32:13.819" v="145"/>
          <ac:spMkLst>
            <pc:docMk/>
            <pc:sldMk cId="2798213537" sldId="266"/>
            <ac:spMk id="20" creationId="{E5F17139-31EE-46AC-B04F-DBBD852DD6CB}"/>
          </ac:spMkLst>
        </pc:spChg>
        <pc:spChg chg="add">
          <ac:chgData name="Page, Rogan" userId="S::rogan.page@snhu.edu::8f36ff76-a38d-4fe6-90d3-f885b257a4d9" providerId="AD" clId="Web-{58D81032-E232-4450-A5B4-E7D1353FBF1C}" dt="2023-10-12T18:32:13.819" v="145"/>
          <ac:spMkLst>
            <pc:docMk/>
            <pc:sldMk cId="2798213537" sldId="266"/>
            <ac:spMk id="26" creationId="{89D16701-DA76-4F72-BB63-E2C3FFBDFE0F}"/>
          </ac:spMkLst>
        </pc:spChg>
        <pc:spChg chg="add">
          <ac:chgData name="Page, Rogan" userId="S::rogan.page@snhu.edu::8f36ff76-a38d-4fe6-90d3-f885b257a4d9" providerId="AD" clId="Web-{58D81032-E232-4450-A5B4-E7D1353FBF1C}" dt="2023-10-12T18:32:13.819" v="145"/>
          <ac:spMkLst>
            <pc:docMk/>
            <pc:sldMk cId="2798213537" sldId="266"/>
            <ac:spMk id="28" creationId="{1CC28BE1-9DC6-43FE-9582-39F091098D77}"/>
          </ac:spMkLst>
        </pc:spChg>
        <pc:grpChg chg="add">
          <ac:chgData name="Page, Rogan" userId="S::rogan.page@snhu.edu::8f36ff76-a38d-4fe6-90d3-f885b257a4d9" providerId="AD" clId="Web-{58D81032-E232-4450-A5B4-E7D1353FBF1C}" dt="2023-10-12T18:32:13.819" v="145"/>
          <ac:grpSpMkLst>
            <pc:docMk/>
            <pc:sldMk cId="2798213537" sldId="266"/>
            <ac:grpSpMk id="22" creationId="{7CF625D3-71A3-4F30-A096-8EF334E959D0}"/>
          </ac:grpSpMkLst>
        </pc:grpChg>
        <pc:grpChg chg="add">
          <ac:chgData name="Page, Rogan" userId="S::rogan.page@snhu.edu::8f36ff76-a38d-4fe6-90d3-f885b257a4d9" providerId="AD" clId="Web-{58D81032-E232-4450-A5B4-E7D1353FBF1C}" dt="2023-10-12T18:32:13.819" v="145"/>
          <ac:grpSpMkLst>
            <pc:docMk/>
            <pc:sldMk cId="2798213537" sldId="266"/>
            <ac:grpSpMk id="30" creationId="{AF9AF3F3-CE0C-4125-BDD7-346487FA0B40}"/>
          </ac:grpSpMkLst>
        </pc:grpChg>
        <pc:graphicFrameChg chg="add">
          <ac:chgData name="Page, Rogan" userId="S::rogan.page@snhu.edu::8f36ff76-a38d-4fe6-90d3-f885b257a4d9" providerId="AD" clId="Web-{58D81032-E232-4450-A5B4-E7D1353FBF1C}" dt="2023-10-12T18:32:13.819" v="145"/>
          <ac:graphicFrameMkLst>
            <pc:docMk/>
            <pc:sldMk cId="2798213537" sldId="266"/>
            <ac:graphicFrameMk id="14" creationId="{2C02DE4B-86D4-B992-A61D-932FD68FC761}"/>
          </ac:graphicFrameMkLst>
        </pc:graphicFrameChg>
      </pc:sldChg>
      <pc:sldChg chg="addSp delSp modSp new mod setBg">
        <pc:chgData name="Page, Rogan" userId="S::rogan.page@snhu.edu::8f36ff76-a38d-4fe6-90d3-f885b257a4d9" providerId="AD" clId="Web-{58D81032-E232-4450-A5B4-E7D1353FBF1C}" dt="2023-10-12T18:33:41.868" v="162" actId="20577"/>
        <pc:sldMkLst>
          <pc:docMk/>
          <pc:sldMk cId="1041476117" sldId="267"/>
        </pc:sldMkLst>
        <pc:spChg chg="mod">
          <ac:chgData name="Page, Rogan" userId="S::rogan.page@snhu.edu::8f36ff76-a38d-4fe6-90d3-f885b257a4d9" providerId="AD" clId="Web-{58D81032-E232-4450-A5B4-E7D1353FBF1C}" dt="2023-10-12T18:33:28.649" v="159"/>
          <ac:spMkLst>
            <pc:docMk/>
            <pc:sldMk cId="1041476117" sldId="267"/>
            <ac:spMk id="2" creationId="{1A284761-E897-142A-7DE9-900AD6908945}"/>
          </ac:spMkLst>
        </pc:spChg>
        <pc:spChg chg="del mod">
          <ac:chgData name="Page, Rogan" userId="S::rogan.page@snhu.edu::8f36ff76-a38d-4fe6-90d3-f885b257a4d9" providerId="AD" clId="Web-{58D81032-E232-4450-A5B4-E7D1353FBF1C}" dt="2023-10-12T18:33:28.649" v="159"/>
          <ac:spMkLst>
            <pc:docMk/>
            <pc:sldMk cId="1041476117" sldId="267"/>
            <ac:spMk id="3" creationId="{B7A32448-3976-0857-C840-13DD5FBC4DD9}"/>
          </ac:spMkLst>
        </pc:spChg>
        <pc:spChg chg="add del">
          <ac:chgData name="Page, Rogan" userId="S::rogan.page@snhu.edu::8f36ff76-a38d-4fe6-90d3-f885b257a4d9" providerId="AD" clId="Web-{58D81032-E232-4450-A5B4-E7D1353FBF1C}" dt="2023-10-12T18:33:28.649" v="159"/>
          <ac:spMkLst>
            <pc:docMk/>
            <pc:sldMk cId="1041476117" sldId="267"/>
            <ac:spMk id="8" creationId="{1B15ED52-F352-441B-82BF-E0EA34836D08}"/>
          </ac:spMkLst>
        </pc:spChg>
        <pc:spChg chg="add del">
          <ac:chgData name="Page, Rogan" userId="S::rogan.page@snhu.edu::8f36ff76-a38d-4fe6-90d3-f885b257a4d9" providerId="AD" clId="Web-{58D81032-E232-4450-A5B4-E7D1353FBF1C}" dt="2023-10-12T18:33:28.649" v="159"/>
          <ac:spMkLst>
            <pc:docMk/>
            <pc:sldMk cId="1041476117" sldId="267"/>
            <ac:spMk id="10" creationId="{3B2E3793-BFE6-45A2-9B7B-E18844431C99}"/>
          </ac:spMkLst>
        </pc:spChg>
        <pc:spChg chg="add del">
          <ac:chgData name="Page, Rogan" userId="S::rogan.page@snhu.edu::8f36ff76-a38d-4fe6-90d3-f885b257a4d9" providerId="AD" clId="Web-{58D81032-E232-4450-A5B4-E7D1353FBF1C}" dt="2023-10-12T18:33:28.649" v="159"/>
          <ac:spMkLst>
            <pc:docMk/>
            <pc:sldMk cId="1041476117" sldId="267"/>
            <ac:spMk id="12" creationId="{BC4C4868-CB8F-4AF9-9CDB-8108F2C19B67}"/>
          </ac:spMkLst>
        </pc:spChg>
        <pc:spChg chg="add del">
          <ac:chgData name="Page, Rogan" userId="S::rogan.page@snhu.edu::8f36ff76-a38d-4fe6-90d3-f885b257a4d9" providerId="AD" clId="Web-{58D81032-E232-4450-A5B4-E7D1353FBF1C}" dt="2023-10-12T18:33:28.649" v="159"/>
          <ac:spMkLst>
            <pc:docMk/>
            <pc:sldMk cId="1041476117" sldId="267"/>
            <ac:spMk id="14" creationId="{375E0459-6403-40CD-989D-56A4407CA12E}"/>
          </ac:spMkLst>
        </pc:spChg>
        <pc:spChg chg="add del">
          <ac:chgData name="Page, Rogan" userId="S::rogan.page@snhu.edu::8f36ff76-a38d-4fe6-90d3-f885b257a4d9" providerId="AD" clId="Web-{58D81032-E232-4450-A5B4-E7D1353FBF1C}" dt="2023-10-12T18:33:28.649" v="159"/>
          <ac:spMkLst>
            <pc:docMk/>
            <pc:sldMk cId="1041476117" sldId="267"/>
            <ac:spMk id="16" creationId="{53E5B1A8-3AC9-4BD1-9BBC-78CA94F2D1BA}"/>
          </ac:spMkLst>
        </pc:spChg>
        <pc:spChg chg="add">
          <ac:chgData name="Page, Rogan" userId="S::rogan.page@snhu.edu::8f36ff76-a38d-4fe6-90d3-f885b257a4d9" providerId="AD" clId="Web-{58D81032-E232-4450-A5B4-E7D1353FBF1C}" dt="2023-10-12T18:33:28.649" v="159"/>
          <ac:spMkLst>
            <pc:docMk/>
            <pc:sldMk cId="1041476117" sldId="267"/>
            <ac:spMk id="22" creationId="{0C541B88-1AE9-40C3-AFD5-967787C1979F}"/>
          </ac:spMkLst>
        </pc:spChg>
        <pc:spChg chg="add">
          <ac:chgData name="Page, Rogan" userId="S::rogan.page@snhu.edu::8f36ff76-a38d-4fe6-90d3-f885b257a4d9" providerId="AD" clId="Web-{58D81032-E232-4450-A5B4-E7D1353FBF1C}" dt="2023-10-12T18:33:28.649" v="159"/>
          <ac:spMkLst>
            <pc:docMk/>
            <pc:sldMk cId="1041476117" sldId="267"/>
            <ac:spMk id="24" creationId="{E5F17139-31EE-46AC-B04F-DBBD852DD6CB}"/>
          </ac:spMkLst>
        </pc:spChg>
        <pc:spChg chg="add">
          <ac:chgData name="Page, Rogan" userId="S::rogan.page@snhu.edu::8f36ff76-a38d-4fe6-90d3-f885b257a4d9" providerId="AD" clId="Web-{58D81032-E232-4450-A5B4-E7D1353FBF1C}" dt="2023-10-12T18:33:28.649" v="159"/>
          <ac:spMkLst>
            <pc:docMk/>
            <pc:sldMk cId="1041476117" sldId="267"/>
            <ac:spMk id="30" creationId="{89D16701-DA76-4F72-BB63-E2C3FFBDFE0F}"/>
          </ac:spMkLst>
        </pc:spChg>
        <pc:spChg chg="add">
          <ac:chgData name="Page, Rogan" userId="S::rogan.page@snhu.edu::8f36ff76-a38d-4fe6-90d3-f885b257a4d9" providerId="AD" clId="Web-{58D81032-E232-4450-A5B4-E7D1353FBF1C}" dt="2023-10-12T18:33:28.649" v="159"/>
          <ac:spMkLst>
            <pc:docMk/>
            <pc:sldMk cId="1041476117" sldId="267"/>
            <ac:spMk id="32" creationId="{1CC28BE1-9DC6-43FE-9582-39F091098D77}"/>
          </ac:spMkLst>
        </pc:spChg>
        <pc:grpChg chg="add">
          <ac:chgData name="Page, Rogan" userId="S::rogan.page@snhu.edu::8f36ff76-a38d-4fe6-90d3-f885b257a4d9" providerId="AD" clId="Web-{58D81032-E232-4450-A5B4-E7D1353FBF1C}" dt="2023-10-12T18:33:28.649" v="159"/>
          <ac:grpSpMkLst>
            <pc:docMk/>
            <pc:sldMk cId="1041476117" sldId="267"/>
            <ac:grpSpMk id="26" creationId="{7CF625D3-71A3-4F30-A096-8EF334E959D0}"/>
          </ac:grpSpMkLst>
        </pc:grpChg>
        <pc:grpChg chg="add">
          <ac:chgData name="Page, Rogan" userId="S::rogan.page@snhu.edu::8f36ff76-a38d-4fe6-90d3-f885b257a4d9" providerId="AD" clId="Web-{58D81032-E232-4450-A5B4-E7D1353FBF1C}" dt="2023-10-12T18:33:28.649" v="159"/>
          <ac:grpSpMkLst>
            <pc:docMk/>
            <pc:sldMk cId="1041476117" sldId="267"/>
            <ac:grpSpMk id="34" creationId="{AF9AF3F3-CE0C-4125-BDD7-346487FA0B40}"/>
          </ac:grpSpMkLst>
        </pc:grpChg>
        <pc:graphicFrameChg chg="add modGraphic">
          <ac:chgData name="Page, Rogan" userId="S::rogan.page@snhu.edu::8f36ff76-a38d-4fe6-90d3-f885b257a4d9" providerId="AD" clId="Web-{58D81032-E232-4450-A5B4-E7D1353FBF1C}" dt="2023-10-12T18:33:41.868" v="162" actId="20577"/>
          <ac:graphicFrameMkLst>
            <pc:docMk/>
            <pc:sldMk cId="1041476117" sldId="267"/>
            <ac:graphicFrameMk id="18" creationId="{D4CCA037-A26F-F6D8-A36D-D4FA5B0EB9BD}"/>
          </ac:graphicFrameMkLst>
        </pc:graphicFrameChg>
      </pc:sldChg>
      <pc:sldChg chg="addSp delSp modSp new mod setBg">
        <pc:chgData name="Page, Rogan" userId="S::rogan.page@snhu.edu::8f36ff76-a38d-4fe6-90d3-f885b257a4d9" providerId="AD" clId="Web-{58D81032-E232-4450-A5B4-E7D1353FBF1C}" dt="2023-10-12T18:34:29.932" v="170"/>
        <pc:sldMkLst>
          <pc:docMk/>
          <pc:sldMk cId="2839771591" sldId="268"/>
        </pc:sldMkLst>
        <pc:spChg chg="mod">
          <ac:chgData name="Page, Rogan" userId="S::rogan.page@snhu.edu::8f36ff76-a38d-4fe6-90d3-f885b257a4d9" providerId="AD" clId="Web-{58D81032-E232-4450-A5B4-E7D1353FBF1C}" dt="2023-10-12T18:34:29.932" v="170"/>
          <ac:spMkLst>
            <pc:docMk/>
            <pc:sldMk cId="2839771591" sldId="268"/>
            <ac:spMk id="2" creationId="{289E18E2-F813-372A-A495-CCC4A1988C92}"/>
          </ac:spMkLst>
        </pc:spChg>
        <pc:spChg chg="del mod">
          <ac:chgData name="Page, Rogan" userId="S::rogan.page@snhu.edu::8f36ff76-a38d-4fe6-90d3-f885b257a4d9" providerId="AD" clId="Web-{58D81032-E232-4450-A5B4-E7D1353FBF1C}" dt="2023-10-12T18:34:29.932" v="170"/>
          <ac:spMkLst>
            <pc:docMk/>
            <pc:sldMk cId="2839771591" sldId="268"/>
            <ac:spMk id="3" creationId="{277991A8-17F2-7D9F-1BED-6E17734F59C5}"/>
          </ac:spMkLst>
        </pc:spChg>
        <pc:spChg chg="add del">
          <ac:chgData name="Page, Rogan" userId="S::rogan.page@snhu.edu::8f36ff76-a38d-4fe6-90d3-f885b257a4d9" providerId="AD" clId="Web-{58D81032-E232-4450-A5B4-E7D1353FBF1C}" dt="2023-10-12T18:34:29.932" v="170"/>
          <ac:spMkLst>
            <pc:docMk/>
            <pc:sldMk cId="2839771591" sldId="268"/>
            <ac:spMk id="8" creationId="{907EF6B7-1338-4443-8C46-6A318D952DFD}"/>
          </ac:spMkLst>
        </pc:spChg>
        <pc:spChg chg="add del">
          <ac:chgData name="Page, Rogan" userId="S::rogan.page@snhu.edu::8f36ff76-a38d-4fe6-90d3-f885b257a4d9" providerId="AD" clId="Web-{58D81032-E232-4450-A5B4-E7D1353FBF1C}" dt="2023-10-12T18:34:29.932" v="170"/>
          <ac:spMkLst>
            <pc:docMk/>
            <pc:sldMk cId="2839771591" sldId="268"/>
            <ac:spMk id="10" creationId="{DAAE4CDD-124C-4DCF-9584-B6033B545DD5}"/>
          </ac:spMkLst>
        </pc:spChg>
        <pc:spChg chg="add del">
          <ac:chgData name="Page, Rogan" userId="S::rogan.page@snhu.edu::8f36ff76-a38d-4fe6-90d3-f885b257a4d9" providerId="AD" clId="Web-{58D81032-E232-4450-A5B4-E7D1353FBF1C}" dt="2023-10-12T18:34:29.932" v="170"/>
          <ac:spMkLst>
            <pc:docMk/>
            <pc:sldMk cId="2839771591" sldId="268"/>
            <ac:spMk id="12" creationId="{081E4A58-353D-44AE-B2FC-2A74E2E400F7}"/>
          </ac:spMkLst>
        </pc:spChg>
        <pc:spChg chg="add">
          <ac:chgData name="Page, Rogan" userId="S::rogan.page@snhu.edu::8f36ff76-a38d-4fe6-90d3-f885b257a4d9" providerId="AD" clId="Web-{58D81032-E232-4450-A5B4-E7D1353FBF1C}" dt="2023-10-12T18:34:29.932" v="170"/>
          <ac:spMkLst>
            <pc:docMk/>
            <pc:sldMk cId="2839771591" sldId="268"/>
            <ac:spMk id="18" creationId="{0C541B88-1AE9-40C3-AFD5-967787C1979F}"/>
          </ac:spMkLst>
        </pc:spChg>
        <pc:spChg chg="add">
          <ac:chgData name="Page, Rogan" userId="S::rogan.page@snhu.edu::8f36ff76-a38d-4fe6-90d3-f885b257a4d9" providerId="AD" clId="Web-{58D81032-E232-4450-A5B4-E7D1353FBF1C}" dt="2023-10-12T18:34:29.932" v="170"/>
          <ac:spMkLst>
            <pc:docMk/>
            <pc:sldMk cId="2839771591" sldId="268"/>
            <ac:spMk id="20" creationId="{E5F17139-31EE-46AC-B04F-DBBD852DD6CB}"/>
          </ac:spMkLst>
        </pc:spChg>
        <pc:spChg chg="add">
          <ac:chgData name="Page, Rogan" userId="S::rogan.page@snhu.edu::8f36ff76-a38d-4fe6-90d3-f885b257a4d9" providerId="AD" clId="Web-{58D81032-E232-4450-A5B4-E7D1353FBF1C}" dt="2023-10-12T18:34:29.932" v="170"/>
          <ac:spMkLst>
            <pc:docMk/>
            <pc:sldMk cId="2839771591" sldId="268"/>
            <ac:spMk id="26" creationId="{89D16701-DA76-4F72-BB63-E2C3FFBDFE0F}"/>
          </ac:spMkLst>
        </pc:spChg>
        <pc:spChg chg="add">
          <ac:chgData name="Page, Rogan" userId="S::rogan.page@snhu.edu::8f36ff76-a38d-4fe6-90d3-f885b257a4d9" providerId="AD" clId="Web-{58D81032-E232-4450-A5B4-E7D1353FBF1C}" dt="2023-10-12T18:34:29.932" v="170"/>
          <ac:spMkLst>
            <pc:docMk/>
            <pc:sldMk cId="2839771591" sldId="268"/>
            <ac:spMk id="28" creationId="{1CC28BE1-9DC6-43FE-9582-39F091098D77}"/>
          </ac:spMkLst>
        </pc:spChg>
        <pc:grpChg chg="add">
          <ac:chgData name="Page, Rogan" userId="S::rogan.page@snhu.edu::8f36ff76-a38d-4fe6-90d3-f885b257a4d9" providerId="AD" clId="Web-{58D81032-E232-4450-A5B4-E7D1353FBF1C}" dt="2023-10-12T18:34:29.932" v="170"/>
          <ac:grpSpMkLst>
            <pc:docMk/>
            <pc:sldMk cId="2839771591" sldId="268"/>
            <ac:grpSpMk id="22" creationId="{7CF625D3-71A3-4F30-A096-8EF334E959D0}"/>
          </ac:grpSpMkLst>
        </pc:grpChg>
        <pc:grpChg chg="add">
          <ac:chgData name="Page, Rogan" userId="S::rogan.page@snhu.edu::8f36ff76-a38d-4fe6-90d3-f885b257a4d9" providerId="AD" clId="Web-{58D81032-E232-4450-A5B4-E7D1353FBF1C}" dt="2023-10-12T18:34:29.932" v="170"/>
          <ac:grpSpMkLst>
            <pc:docMk/>
            <pc:sldMk cId="2839771591" sldId="268"/>
            <ac:grpSpMk id="30" creationId="{AF9AF3F3-CE0C-4125-BDD7-346487FA0B40}"/>
          </ac:grpSpMkLst>
        </pc:grpChg>
        <pc:graphicFrameChg chg="add">
          <ac:chgData name="Page, Rogan" userId="S::rogan.page@snhu.edu::8f36ff76-a38d-4fe6-90d3-f885b257a4d9" providerId="AD" clId="Web-{58D81032-E232-4450-A5B4-E7D1353FBF1C}" dt="2023-10-12T18:34:29.932" v="170"/>
          <ac:graphicFrameMkLst>
            <pc:docMk/>
            <pc:sldMk cId="2839771591" sldId="268"/>
            <ac:graphicFrameMk id="14" creationId="{3E13DAB8-FD31-E625-4FB6-C9FF856FDFF7}"/>
          </ac:graphicFrameMkLst>
        </pc:graphicFrameChg>
      </pc:sldChg>
      <pc:sldChg chg="addSp delSp modSp new mod setBg">
        <pc:chgData name="Page, Rogan" userId="S::rogan.page@snhu.edu::8f36ff76-a38d-4fe6-90d3-f885b257a4d9" providerId="AD" clId="Web-{58D81032-E232-4450-A5B4-E7D1353FBF1C}" dt="2023-10-12T18:35:18.574" v="180"/>
        <pc:sldMkLst>
          <pc:docMk/>
          <pc:sldMk cId="1808912360" sldId="269"/>
        </pc:sldMkLst>
        <pc:spChg chg="mod">
          <ac:chgData name="Page, Rogan" userId="S::rogan.page@snhu.edu::8f36ff76-a38d-4fe6-90d3-f885b257a4d9" providerId="AD" clId="Web-{58D81032-E232-4450-A5B4-E7D1353FBF1C}" dt="2023-10-12T18:35:18.574" v="180"/>
          <ac:spMkLst>
            <pc:docMk/>
            <pc:sldMk cId="1808912360" sldId="269"/>
            <ac:spMk id="2" creationId="{91D1DD1C-7BCF-9078-CC4F-5427EBFB3145}"/>
          </ac:spMkLst>
        </pc:spChg>
        <pc:spChg chg="mod">
          <ac:chgData name="Page, Rogan" userId="S::rogan.page@snhu.edu::8f36ff76-a38d-4fe6-90d3-f885b257a4d9" providerId="AD" clId="Web-{58D81032-E232-4450-A5B4-E7D1353FBF1C}" dt="2023-10-12T18:35:18.574" v="180"/>
          <ac:spMkLst>
            <pc:docMk/>
            <pc:sldMk cId="1808912360" sldId="269"/>
            <ac:spMk id="3" creationId="{05AC7B32-E038-4F03-0FE1-384CDE374221}"/>
          </ac:spMkLst>
        </pc:spChg>
        <pc:spChg chg="add del">
          <ac:chgData name="Page, Rogan" userId="S::rogan.page@snhu.edu::8f36ff76-a38d-4fe6-90d3-f885b257a4d9" providerId="AD" clId="Web-{58D81032-E232-4450-A5B4-E7D1353FBF1C}" dt="2023-10-12T18:35:18.574" v="180"/>
          <ac:spMkLst>
            <pc:docMk/>
            <pc:sldMk cId="1808912360" sldId="269"/>
            <ac:spMk id="8" creationId="{1B15ED52-F352-441B-82BF-E0EA34836D08}"/>
          </ac:spMkLst>
        </pc:spChg>
        <pc:spChg chg="add del">
          <ac:chgData name="Page, Rogan" userId="S::rogan.page@snhu.edu::8f36ff76-a38d-4fe6-90d3-f885b257a4d9" providerId="AD" clId="Web-{58D81032-E232-4450-A5B4-E7D1353FBF1C}" dt="2023-10-12T18:35:18.574" v="180"/>
          <ac:spMkLst>
            <pc:docMk/>
            <pc:sldMk cId="1808912360" sldId="269"/>
            <ac:spMk id="10" creationId="{3B2E3793-BFE6-45A2-9B7B-E18844431C99}"/>
          </ac:spMkLst>
        </pc:spChg>
        <pc:spChg chg="add del">
          <ac:chgData name="Page, Rogan" userId="S::rogan.page@snhu.edu::8f36ff76-a38d-4fe6-90d3-f885b257a4d9" providerId="AD" clId="Web-{58D81032-E232-4450-A5B4-E7D1353FBF1C}" dt="2023-10-12T18:35:18.574" v="180"/>
          <ac:spMkLst>
            <pc:docMk/>
            <pc:sldMk cId="1808912360" sldId="269"/>
            <ac:spMk id="12" creationId="{BC4C4868-CB8F-4AF9-9CDB-8108F2C19B67}"/>
          </ac:spMkLst>
        </pc:spChg>
        <pc:spChg chg="add del">
          <ac:chgData name="Page, Rogan" userId="S::rogan.page@snhu.edu::8f36ff76-a38d-4fe6-90d3-f885b257a4d9" providerId="AD" clId="Web-{58D81032-E232-4450-A5B4-E7D1353FBF1C}" dt="2023-10-12T18:35:18.574" v="180"/>
          <ac:spMkLst>
            <pc:docMk/>
            <pc:sldMk cId="1808912360" sldId="269"/>
            <ac:spMk id="14" creationId="{375E0459-6403-40CD-989D-56A4407CA12E}"/>
          </ac:spMkLst>
        </pc:spChg>
        <pc:spChg chg="add del">
          <ac:chgData name="Page, Rogan" userId="S::rogan.page@snhu.edu::8f36ff76-a38d-4fe6-90d3-f885b257a4d9" providerId="AD" clId="Web-{58D81032-E232-4450-A5B4-E7D1353FBF1C}" dt="2023-10-12T18:35:18.574" v="180"/>
          <ac:spMkLst>
            <pc:docMk/>
            <pc:sldMk cId="1808912360" sldId="269"/>
            <ac:spMk id="16" creationId="{53E5B1A8-3AC9-4BD1-9BBC-78CA94F2D1BA}"/>
          </ac:spMkLst>
        </pc:spChg>
        <pc:spChg chg="add">
          <ac:chgData name="Page, Rogan" userId="S::rogan.page@snhu.edu::8f36ff76-a38d-4fe6-90d3-f885b257a4d9" providerId="AD" clId="Web-{58D81032-E232-4450-A5B4-E7D1353FBF1C}" dt="2023-10-12T18:35:18.574" v="180"/>
          <ac:spMkLst>
            <pc:docMk/>
            <pc:sldMk cId="1808912360" sldId="269"/>
            <ac:spMk id="21" creationId="{5A0118C5-4F8D-4CF4-BADD-53FEACC6C42A}"/>
          </ac:spMkLst>
        </pc:spChg>
        <pc:spChg chg="add">
          <ac:chgData name="Page, Rogan" userId="S::rogan.page@snhu.edu::8f36ff76-a38d-4fe6-90d3-f885b257a4d9" providerId="AD" clId="Web-{58D81032-E232-4450-A5B4-E7D1353FBF1C}" dt="2023-10-12T18:35:18.574" v="180"/>
          <ac:spMkLst>
            <pc:docMk/>
            <pc:sldMk cId="1808912360" sldId="269"/>
            <ac:spMk id="23" creationId="{CAEBFCD5-5356-4326-8D39-8235A46CD7B2}"/>
          </ac:spMkLst>
        </pc:spChg>
        <pc:spChg chg="add">
          <ac:chgData name="Page, Rogan" userId="S::rogan.page@snhu.edu::8f36ff76-a38d-4fe6-90d3-f885b257a4d9" providerId="AD" clId="Web-{58D81032-E232-4450-A5B4-E7D1353FBF1C}" dt="2023-10-12T18:35:18.574" v="180"/>
          <ac:spMkLst>
            <pc:docMk/>
            <pc:sldMk cId="1808912360" sldId="269"/>
            <ac:spMk id="25" creationId="{F6814848-248A-47DD-88E0-95099D951EF8}"/>
          </ac:spMkLst>
        </pc:spChg>
        <pc:spChg chg="add">
          <ac:chgData name="Page, Rogan" userId="S::rogan.page@snhu.edu::8f36ff76-a38d-4fe6-90d3-f885b257a4d9" providerId="AD" clId="Web-{58D81032-E232-4450-A5B4-E7D1353FBF1C}" dt="2023-10-12T18:35:18.574" v="180"/>
          <ac:spMkLst>
            <pc:docMk/>
            <pc:sldMk cId="1808912360" sldId="269"/>
            <ac:spMk id="27" creationId="{718BDA89-0D2C-4C4E-99F6-D7A220FE48D3}"/>
          </ac:spMkLst>
        </pc:spChg>
        <pc:spChg chg="add">
          <ac:chgData name="Page, Rogan" userId="S::rogan.page@snhu.edu::8f36ff76-a38d-4fe6-90d3-f885b257a4d9" providerId="AD" clId="Web-{58D81032-E232-4450-A5B4-E7D1353FBF1C}" dt="2023-10-12T18:35:18.574" v="180"/>
          <ac:spMkLst>
            <pc:docMk/>
            <pc:sldMk cId="1808912360" sldId="269"/>
            <ac:spMk id="33" creationId="{7CE98B01-ED41-482F-AFA1-19C7FA7C04A7}"/>
          </ac:spMkLst>
        </pc:spChg>
        <pc:spChg chg="add">
          <ac:chgData name="Page, Rogan" userId="S::rogan.page@snhu.edu::8f36ff76-a38d-4fe6-90d3-f885b257a4d9" providerId="AD" clId="Web-{58D81032-E232-4450-A5B4-E7D1353FBF1C}" dt="2023-10-12T18:35:18.574" v="180"/>
          <ac:spMkLst>
            <pc:docMk/>
            <pc:sldMk cId="1808912360" sldId="269"/>
            <ac:spMk id="35" creationId="{B9CABDD0-8DF6-4974-A224-9A2A81778003}"/>
          </ac:spMkLst>
        </pc:spChg>
        <pc:grpChg chg="add">
          <ac:chgData name="Page, Rogan" userId="S::rogan.page@snhu.edu::8f36ff76-a38d-4fe6-90d3-f885b257a4d9" providerId="AD" clId="Web-{58D81032-E232-4450-A5B4-E7D1353FBF1C}" dt="2023-10-12T18:35:18.574" v="180"/>
          <ac:grpSpMkLst>
            <pc:docMk/>
            <pc:sldMk cId="1808912360" sldId="269"/>
            <ac:grpSpMk id="29" creationId="{6B67BE95-96EF-433C-9F29-B0732AA6B6AC}"/>
          </ac:grpSpMkLst>
        </pc:grpChg>
        <pc:grpChg chg="add">
          <ac:chgData name="Page, Rogan" userId="S::rogan.page@snhu.edu::8f36ff76-a38d-4fe6-90d3-f885b257a4d9" providerId="AD" clId="Web-{58D81032-E232-4450-A5B4-E7D1353FBF1C}" dt="2023-10-12T18:35:18.574" v="180"/>
          <ac:grpSpMkLst>
            <pc:docMk/>
            <pc:sldMk cId="1808912360" sldId="269"/>
            <ac:grpSpMk id="37" creationId="{D6E8B984-55B9-4A62-A043-997D00F0AE09}"/>
          </ac:grpSpMkLst>
        </pc:gr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18A41A-E208-47BB-AD75-08E9E3743B6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94A4ECC-2043-48F8-98FC-2B46072864BC}">
      <dgm:prSet/>
      <dgm:spPr/>
      <dgm:t>
        <a:bodyPr/>
        <a:lstStyle/>
        <a:p>
          <a:r>
            <a:rPr lang="en-US"/>
            <a:t>Review and reflection on SNHU Travel project</a:t>
          </a:r>
        </a:p>
      </dgm:t>
    </dgm:pt>
    <dgm:pt modelId="{44377D2A-EE9C-4DF2-87FF-0314E89488A1}" type="parTrans" cxnId="{82411B7A-7ECF-4F3B-819A-500E7F06243B}">
      <dgm:prSet/>
      <dgm:spPr/>
      <dgm:t>
        <a:bodyPr/>
        <a:lstStyle/>
        <a:p>
          <a:endParaRPr lang="en-US"/>
        </a:p>
      </dgm:t>
    </dgm:pt>
    <dgm:pt modelId="{042ECC7E-5B65-4F9B-A32C-75319B38E8D2}" type="sibTrans" cxnId="{82411B7A-7ECF-4F3B-819A-500E7F06243B}">
      <dgm:prSet/>
      <dgm:spPr/>
      <dgm:t>
        <a:bodyPr/>
        <a:lstStyle/>
        <a:p>
          <a:endParaRPr lang="en-US"/>
        </a:p>
      </dgm:t>
    </dgm:pt>
    <dgm:pt modelId="{A221285E-E950-4071-8D1C-0C801E08BEEE}">
      <dgm:prSet/>
      <dgm:spPr/>
      <dgm:t>
        <a:bodyPr/>
        <a:lstStyle/>
        <a:p>
          <a:r>
            <a:rPr lang="en-US"/>
            <a:t>Scrum-agile methodology</a:t>
          </a:r>
        </a:p>
      </dgm:t>
    </dgm:pt>
    <dgm:pt modelId="{13464CEC-E89B-4F2A-8CBF-147B35D9B2E9}" type="parTrans" cxnId="{A0B46089-75A1-4A57-8523-0959C1FF2464}">
      <dgm:prSet/>
      <dgm:spPr/>
      <dgm:t>
        <a:bodyPr/>
        <a:lstStyle/>
        <a:p>
          <a:endParaRPr lang="en-US"/>
        </a:p>
      </dgm:t>
    </dgm:pt>
    <dgm:pt modelId="{184F5FA0-A9EE-491C-814B-C2235216F504}" type="sibTrans" cxnId="{A0B46089-75A1-4A57-8523-0959C1FF2464}">
      <dgm:prSet/>
      <dgm:spPr/>
      <dgm:t>
        <a:bodyPr/>
        <a:lstStyle/>
        <a:p>
          <a:endParaRPr lang="en-US"/>
        </a:p>
      </dgm:t>
    </dgm:pt>
    <dgm:pt modelId="{9EFFFF8C-5539-46A6-B933-AD1B372479C9}">
      <dgm:prSet/>
      <dgm:spPr/>
      <dgm:t>
        <a:bodyPr/>
        <a:lstStyle/>
        <a:p>
          <a:r>
            <a:rPr lang="en-US"/>
            <a:t>Collaborative, iterative approach</a:t>
          </a:r>
        </a:p>
      </dgm:t>
    </dgm:pt>
    <dgm:pt modelId="{79B8D131-94AB-410F-9BB0-BF61260AA6F5}" type="parTrans" cxnId="{5575F836-F9C6-4A4F-9E15-BF5B69F3DEC5}">
      <dgm:prSet/>
      <dgm:spPr/>
      <dgm:t>
        <a:bodyPr/>
        <a:lstStyle/>
        <a:p>
          <a:endParaRPr lang="en-US"/>
        </a:p>
      </dgm:t>
    </dgm:pt>
    <dgm:pt modelId="{CA0D2288-2885-42F3-A90E-6A9F703B64A5}" type="sibTrans" cxnId="{5575F836-F9C6-4A4F-9E15-BF5B69F3DEC5}">
      <dgm:prSet/>
      <dgm:spPr/>
      <dgm:t>
        <a:bodyPr/>
        <a:lstStyle/>
        <a:p>
          <a:endParaRPr lang="en-US"/>
        </a:p>
      </dgm:t>
    </dgm:pt>
    <dgm:pt modelId="{82839F30-3F19-47C8-A098-44961A31916D}">
      <dgm:prSet/>
      <dgm:spPr/>
      <dgm:t>
        <a:bodyPr/>
        <a:lstStyle/>
        <a:p>
          <a:r>
            <a:rPr lang="en-US"/>
            <a:t>Roles: Product Owner, Development Team, Scrum Master</a:t>
          </a:r>
        </a:p>
      </dgm:t>
    </dgm:pt>
    <dgm:pt modelId="{1D9F3117-6B9F-4DE7-B407-FC30F1E38E27}" type="parTrans" cxnId="{0F7BCEEA-D139-41AD-A09D-974623F0408D}">
      <dgm:prSet/>
      <dgm:spPr/>
      <dgm:t>
        <a:bodyPr/>
        <a:lstStyle/>
        <a:p>
          <a:endParaRPr lang="en-US"/>
        </a:p>
      </dgm:t>
    </dgm:pt>
    <dgm:pt modelId="{36BA3358-0718-4203-BDB2-139F7D8F8543}" type="sibTrans" cxnId="{0F7BCEEA-D139-41AD-A09D-974623F0408D}">
      <dgm:prSet/>
      <dgm:spPr/>
      <dgm:t>
        <a:bodyPr/>
        <a:lstStyle/>
        <a:p>
          <a:endParaRPr lang="en-US"/>
        </a:p>
      </dgm:t>
    </dgm:pt>
    <dgm:pt modelId="{3D61EA55-E3D9-42EF-A51C-B0B10F86047F}">
      <dgm:prSet/>
      <dgm:spPr/>
      <dgm:t>
        <a:bodyPr/>
        <a:lstStyle/>
        <a:p>
          <a:r>
            <a:rPr lang="en-US"/>
            <a:t>Handling interruptions and changes</a:t>
          </a:r>
        </a:p>
      </dgm:t>
    </dgm:pt>
    <dgm:pt modelId="{15EF5AA3-23B8-45E9-B26E-7DFEDB508187}" type="parTrans" cxnId="{201F8BD9-9E8D-482D-BF40-BC614AC4CF1D}">
      <dgm:prSet/>
      <dgm:spPr/>
      <dgm:t>
        <a:bodyPr/>
        <a:lstStyle/>
        <a:p>
          <a:endParaRPr lang="en-US"/>
        </a:p>
      </dgm:t>
    </dgm:pt>
    <dgm:pt modelId="{CEE84A7E-FA7E-4974-BB29-78DFD54EC91B}" type="sibTrans" cxnId="{201F8BD9-9E8D-482D-BF40-BC614AC4CF1D}">
      <dgm:prSet/>
      <dgm:spPr/>
      <dgm:t>
        <a:bodyPr/>
        <a:lstStyle/>
        <a:p>
          <a:endParaRPr lang="en-US"/>
        </a:p>
      </dgm:t>
    </dgm:pt>
    <dgm:pt modelId="{3D59B191-6308-4656-B677-B5A58B517774}" type="pres">
      <dgm:prSet presAssocID="{7918A41A-E208-47BB-AD75-08E9E3743B66}" presName="root" presStyleCnt="0">
        <dgm:presLayoutVars>
          <dgm:dir/>
          <dgm:resizeHandles val="exact"/>
        </dgm:presLayoutVars>
      </dgm:prSet>
      <dgm:spPr/>
    </dgm:pt>
    <dgm:pt modelId="{F902EF44-14B8-49B8-BB77-E25295B1619C}" type="pres">
      <dgm:prSet presAssocID="{D94A4ECC-2043-48F8-98FC-2B46072864BC}" presName="compNode" presStyleCnt="0"/>
      <dgm:spPr/>
    </dgm:pt>
    <dgm:pt modelId="{635FE6CD-1E4D-4497-820C-93A6C952C09C}" type="pres">
      <dgm:prSet presAssocID="{D94A4ECC-2043-48F8-98FC-2B46072864BC}" presName="bgRect" presStyleLbl="bgShp" presStyleIdx="0" presStyleCnt="5"/>
      <dgm:spPr/>
    </dgm:pt>
    <dgm:pt modelId="{1C5A0D16-1E85-469A-9991-D1E89819C0D4}" type="pres">
      <dgm:prSet presAssocID="{D94A4ECC-2043-48F8-98FC-2B46072864B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CEB8E228-F367-471F-A5DD-1842D0E5323C}" type="pres">
      <dgm:prSet presAssocID="{D94A4ECC-2043-48F8-98FC-2B46072864BC}" presName="spaceRect" presStyleCnt="0"/>
      <dgm:spPr/>
    </dgm:pt>
    <dgm:pt modelId="{661A6CB6-65C0-4C28-AFCA-0D4B6EF897AC}" type="pres">
      <dgm:prSet presAssocID="{D94A4ECC-2043-48F8-98FC-2B46072864BC}" presName="parTx" presStyleLbl="revTx" presStyleIdx="0" presStyleCnt="5">
        <dgm:presLayoutVars>
          <dgm:chMax val="0"/>
          <dgm:chPref val="0"/>
        </dgm:presLayoutVars>
      </dgm:prSet>
      <dgm:spPr/>
    </dgm:pt>
    <dgm:pt modelId="{E9802EDF-928E-4CC5-AED9-E2651A0B4280}" type="pres">
      <dgm:prSet presAssocID="{042ECC7E-5B65-4F9B-A32C-75319B38E8D2}" presName="sibTrans" presStyleCnt="0"/>
      <dgm:spPr/>
    </dgm:pt>
    <dgm:pt modelId="{27EB2AF8-2CF6-4C3C-999C-5F0B956E09C4}" type="pres">
      <dgm:prSet presAssocID="{A221285E-E950-4071-8D1C-0C801E08BEEE}" presName="compNode" presStyleCnt="0"/>
      <dgm:spPr/>
    </dgm:pt>
    <dgm:pt modelId="{75E436EA-B906-4311-A50F-CA2312A847D5}" type="pres">
      <dgm:prSet presAssocID="{A221285E-E950-4071-8D1C-0C801E08BEEE}" presName="bgRect" presStyleLbl="bgShp" presStyleIdx="1" presStyleCnt="5"/>
      <dgm:spPr/>
    </dgm:pt>
    <dgm:pt modelId="{688E854E-99F2-470E-AB44-FDDA269E0DC1}" type="pres">
      <dgm:prSet presAssocID="{A221285E-E950-4071-8D1C-0C801E08BEE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333A456-9B70-474B-86F8-5E83F4BC649D}" type="pres">
      <dgm:prSet presAssocID="{A221285E-E950-4071-8D1C-0C801E08BEEE}" presName="spaceRect" presStyleCnt="0"/>
      <dgm:spPr/>
    </dgm:pt>
    <dgm:pt modelId="{50D65D96-0D36-4AF0-8707-7A7B199ADE30}" type="pres">
      <dgm:prSet presAssocID="{A221285E-E950-4071-8D1C-0C801E08BEEE}" presName="parTx" presStyleLbl="revTx" presStyleIdx="1" presStyleCnt="5">
        <dgm:presLayoutVars>
          <dgm:chMax val="0"/>
          <dgm:chPref val="0"/>
        </dgm:presLayoutVars>
      </dgm:prSet>
      <dgm:spPr/>
    </dgm:pt>
    <dgm:pt modelId="{4EB62739-1866-4875-9BC2-C6A99D5E915A}" type="pres">
      <dgm:prSet presAssocID="{184F5FA0-A9EE-491C-814B-C2235216F504}" presName="sibTrans" presStyleCnt="0"/>
      <dgm:spPr/>
    </dgm:pt>
    <dgm:pt modelId="{D893F863-9CDE-4CE6-8829-D01C8E8072D2}" type="pres">
      <dgm:prSet presAssocID="{9EFFFF8C-5539-46A6-B933-AD1B372479C9}" presName="compNode" presStyleCnt="0"/>
      <dgm:spPr/>
    </dgm:pt>
    <dgm:pt modelId="{54A2EE05-B1CE-4503-87EE-1957370DAE05}" type="pres">
      <dgm:prSet presAssocID="{9EFFFF8C-5539-46A6-B933-AD1B372479C9}" presName="bgRect" presStyleLbl="bgShp" presStyleIdx="2" presStyleCnt="5"/>
      <dgm:spPr/>
    </dgm:pt>
    <dgm:pt modelId="{0B32E8C1-EFA5-4B74-A13D-A8ADE8BF8DB2}" type="pres">
      <dgm:prSet presAssocID="{9EFFFF8C-5539-46A6-B933-AD1B372479C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DC59940F-025D-4BFB-BD12-678997A20B0A}" type="pres">
      <dgm:prSet presAssocID="{9EFFFF8C-5539-46A6-B933-AD1B372479C9}" presName="spaceRect" presStyleCnt="0"/>
      <dgm:spPr/>
    </dgm:pt>
    <dgm:pt modelId="{F65D5DCF-EB62-47DB-AAC7-CE0A75418CB1}" type="pres">
      <dgm:prSet presAssocID="{9EFFFF8C-5539-46A6-B933-AD1B372479C9}" presName="parTx" presStyleLbl="revTx" presStyleIdx="2" presStyleCnt="5">
        <dgm:presLayoutVars>
          <dgm:chMax val="0"/>
          <dgm:chPref val="0"/>
        </dgm:presLayoutVars>
      </dgm:prSet>
      <dgm:spPr/>
    </dgm:pt>
    <dgm:pt modelId="{01D43137-9164-4FF7-ABF6-90530DE1B7E5}" type="pres">
      <dgm:prSet presAssocID="{CA0D2288-2885-42F3-A90E-6A9F703B64A5}" presName="sibTrans" presStyleCnt="0"/>
      <dgm:spPr/>
    </dgm:pt>
    <dgm:pt modelId="{EDDF9097-DC56-4586-BB10-A60A0B7709CE}" type="pres">
      <dgm:prSet presAssocID="{82839F30-3F19-47C8-A098-44961A31916D}" presName="compNode" presStyleCnt="0"/>
      <dgm:spPr/>
    </dgm:pt>
    <dgm:pt modelId="{9F63A7E0-15B0-4617-B7F9-732098E03AFC}" type="pres">
      <dgm:prSet presAssocID="{82839F30-3F19-47C8-A098-44961A31916D}" presName="bgRect" presStyleLbl="bgShp" presStyleIdx="3" presStyleCnt="5"/>
      <dgm:spPr/>
    </dgm:pt>
    <dgm:pt modelId="{E83035F4-7150-416F-A2CC-C628295C28D0}" type="pres">
      <dgm:prSet presAssocID="{82839F30-3F19-47C8-A098-44961A31916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33003B9-31E8-4217-BB33-51C9B9008904}" type="pres">
      <dgm:prSet presAssocID="{82839F30-3F19-47C8-A098-44961A31916D}" presName="spaceRect" presStyleCnt="0"/>
      <dgm:spPr/>
    </dgm:pt>
    <dgm:pt modelId="{BAA7303F-B7AB-4EBF-B673-9D998C22DE11}" type="pres">
      <dgm:prSet presAssocID="{82839F30-3F19-47C8-A098-44961A31916D}" presName="parTx" presStyleLbl="revTx" presStyleIdx="3" presStyleCnt="5">
        <dgm:presLayoutVars>
          <dgm:chMax val="0"/>
          <dgm:chPref val="0"/>
        </dgm:presLayoutVars>
      </dgm:prSet>
      <dgm:spPr/>
    </dgm:pt>
    <dgm:pt modelId="{7E49C8F1-6D8D-49C4-9BC3-A96D70F154A8}" type="pres">
      <dgm:prSet presAssocID="{36BA3358-0718-4203-BDB2-139F7D8F8543}" presName="sibTrans" presStyleCnt="0"/>
      <dgm:spPr/>
    </dgm:pt>
    <dgm:pt modelId="{5BBB7319-4B16-4A1F-9098-23BFB1E89F20}" type="pres">
      <dgm:prSet presAssocID="{3D61EA55-E3D9-42EF-A51C-B0B10F86047F}" presName="compNode" presStyleCnt="0"/>
      <dgm:spPr/>
    </dgm:pt>
    <dgm:pt modelId="{8DF415C5-7E8D-47F6-A292-AC00EF8602A3}" type="pres">
      <dgm:prSet presAssocID="{3D61EA55-E3D9-42EF-A51C-B0B10F86047F}" presName="bgRect" presStyleLbl="bgShp" presStyleIdx="4" presStyleCnt="5"/>
      <dgm:spPr/>
    </dgm:pt>
    <dgm:pt modelId="{468B37A4-6108-4C3C-8448-AB34C3DCC60E}" type="pres">
      <dgm:prSet presAssocID="{3D61EA55-E3D9-42EF-A51C-B0B10F86047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226EDB8-4340-4B56-A0E9-2E2F820E1D3E}" type="pres">
      <dgm:prSet presAssocID="{3D61EA55-E3D9-42EF-A51C-B0B10F86047F}" presName="spaceRect" presStyleCnt="0"/>
      <dgm:spPr/>
    </dgm:pt>
    <dgm:pt modelId="{B0E8CD2C-420A-4678-9789-9DBFB26BA201}" type="pres">
      <dgm:prSet presAssocID="{3D61EA55-E3D9-42EF-A51C-B0B10F86047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9BE6A04-3506-4049-B7A7-9ED392F8CF66}" type="presOf" srcId="{82839F30-3F19-47C8-A098-44961A31916D}" destId="{BAA7303F-B7AB-4EBF-B673-9D998C22DE11}" srcOrd="0" destOrd="0" presId="urn:microsoft.com/office/officeart/2018/2/layout/IconVerticalSolidList"/>
    <dgm:cxn modelId="{3A068A35-4C16-4BCF-B731-1C3E32BFF4DE}" type="presOf" srcId="{A221285E-E950-4071-8D1C-0C801E08BEEE}" destId="{50D65D96-0D36-4AF0-8707-7A7B199ADE30}" srcOrd="0" destOrd="0" presId="urn:microsoft.com/office/officeart/2018/2/layout/IconVerticalSolidList"/>
    <dgm:cxn modelId="{5575F836-F9C6-4A4F-9E15-BF5B69F3DEC5}" srcId="{7918A41A-E208-47BB-AD75-08E9E3743B66}" destId="{9EFFFF8C-5539-46A6-B933-AD1B372479C9}" srcOrd="2" destOrd="0" parTransId="{79B8D131-94AB-410F-9BB0-BF61260AA6F5}" sibTransId="{CA0D2288-2885-42F3-A90E-6A9F703B64A5}"/>
    <dgm:cxn modelId="{82411B7A-7ECF-4F3B-819A-500E7F06243B}" srcId="{7918A41A-E208-47BB-AD75-08E9E3743B66}" destId="{D94A4ECC-2043-48F8-98FC-2B46072864BC}" srcOrd="0" destOrd="0" parTransId="{44377D2A-EE9C-4DF2-87FF-0314E89488A1}" sibTransId="{042ECC7E-5B65-4F9B-A32C-75319B38E8D2}"/>
    <dgm:cxn modelId="{A0B46089-75A1-4A57-8523-0959C1FF2464}" srcId="{7918A41A-E208-47BB-AD75-08E9E3743B66}" destId="{A221285E-E950-4071-8D1C-0C801E08BEEE}" srcOrd="1" destOrd="0" parTransId="{13464CEC-E89B-4F2A-8CBF-147B35D9B2E9}" sibTransId="{184F5FA0-A9EE-491C-814B-C2235216F504}"/>
    <dgm:cxn modelId="{472FA297-ACDF-4BC1-947A-601325ABA7F5}" type="presOf" srcId="{7918A41A-E208-47BB-AD75-08E9E3743B66}" destId="{3D59B191-6308-4656-B677-B5A58B517774}" srcOrd="0" destOrd="0" presId="urn:microsoft.com/office/officeart/2018/2/layout/IconVerticalSolidList"/>
    <dgm:cxn modelId="{0184D4A2-5EB1-4925-869A-31BD989C7F42}" type="presOf" srcId="{3D61EA55-E3D9-42EF-A51C-B0B10F86047F}" destId="{B0E8CD2C-420A-4678-9789-9DBFB26BA201}" srcOrd="0" destOrd="0" presId="urn:microsoft.com/office/officeart/2018/2/layout/IconVerticalSolidList"/>
    <dgm:cxn modelId="{7D78E3B1-23FE-41B6-A6A1-E512A8C0A821}" type="presOf" srcId="{9EFFFF8C-5539-46A6-B933-AD1B372479C9}" destId="{F65D5DCF-EB62-47DB-AAC7-CE0A75418CB1}" srcOrd="0" destOrd="0" presId="urn:microsoft.com/office/officeart/2018/2/layout/IconVerticalSolidList"/>
    <dgm:cxn modelId="{80119ABD-E9BC-4420-852A-F6FE3C01F0AB}" type="presOf" srcId="{D94A4ECC-2043-48F8-98FC-2B46072864BC}" destId="{661A6CB6-65C0-4C28-AFCA-0D4B6EF897AC}" srcOrd="0" destOrd="0" presId="urn:microsoft.com/office/officeart/2018/2/layout/IconVerticalSolidList"/>
    <dgm:cxn modelId="{201F8BD9-9E8D-482D-BF40-BC614AC4CF1D}" srcId="{7918A41A-E208-47BB-AD75-08E9E3743B66}" destId="{3D61EA55-E3D9-42EF-A51C-B0B10F86047F}" srcOrd="4" destOrd="0" parTransId="{15EF5AA3-23B8-45E9-B26E-7DFEDB508187}" sibTransId="{CEE84A7E-FA7E-4974-BB29-78DFD54EC91B}"/>
    <dgm:cxn modelId="{0F7BCEEA-D139-41AD-A09D-974623F0408D}" srcId="{7918A41A-E208-47BB-AD75-08E9E3743B66}" destId="{82839F30-3F19-47C8-A098-44961A31916D}" srcOrd="3" destOrd="0" parTransId="{1D9F3117-6B9F-4DE7-B407-FC30F1E38E27}" sibTransId="{36BA3358-0718-4203-BDB2-139F7D8F8543}"/>
    <dgm:cxn modelId="{16452854-D0EA-40B7-97BD-5FCFFB08C9CA}" type="presParOf" srcId="{3D59B191-6308-4656-B677-B5A58B517774}" destId="{F902EF44-14B8-49B8-BB77-E25295B1619C}" srcOrd="0" destOrd="0" presId="urn:microsoft.com/office/officeart/2018/2/layout/IconVerticalSolidList"/>
    <dgm:cxn modelId="{33E52A87-C14C-4C86-882C-24A72240C70C}" type="presParOf" srcId="{F902EF44-14B8-49B8-BB77-E25295B1619C}" destId="{635FE6CD-1E4D-4497-820C-93A6C952C09C}" srcOrd="0" destOrd="0" presId="urn:microsoft.com/office/officeart/2018/2/layout/IconVerticalSolidList"/>
    <dgm:cxn modelId="{21B83135-E1B8-42E8-AA09-B8AD06492B03}" type="presParOf" srcId="{F902EF44-14B8-49B8-BB77-E25295B1619C}" destId="{1C5A0D16-1E85-469A-9991-D1E89819C0D4}" srcOrd="1" destOrd="0" presId="urn:microsoft.com/office/officeart/2018/2/layout/IconVerticalSolidList"/>
    <dgm:cxn modelId="{96B1D005-4353-4837-9745-FF1037FB1CC3}" type="presParOf" srcId="{F902EF44-14B8-49B8-BB77-E25295B1619C}" destId="{CEB8E228-F367-471F-A5DD-1842D0E5323C}" srcOrd="2" destOrd="0" presId="urn:microsoft.com/office/officeart/2018/2/layout/IconVerticalSolidList"/>
    <dgm:cxn modelId="{0622BF88-DA01-431A-8378-EA9A9785D1D2}" type="presParOf" srcId="{F902EF44-14B8-49B8-BB77-E25295B1619C}" destId="{661A6CB6-65C0-4C28-AFCA-0D4B6EF897AC}" srcOrd="3" destOrd="0" presId="urn:microsoft.com/office/officeart/2018/2/layout/IconVerticalSolidList"/>
    <dgm:cxn modelId="{36489D1B-92D6-4990-882D-7EAD9E81F357}" type="presParOf" srcId="{3D59B191-6308-4656-B677-B5A58B517774}" destId="{E9802EDF-928E-4CC5-AED9-E2651A0B4280}" srcOrd="1" destOrd="0" presId="urn:microsoft.com/office/officeart/2018/2/layout/IconVerticalSolidList"/>
    <dgm:cxn modelId="{DDBAB9C9-51D9-4C66-8060-43719452B255}" type="presParOf" srcId="{3D59B191-6308-4656-B677-B5A58B517774}" destId="{27EB2AF8-2CF6-4C3C-999C-5F0B956E09C4}" srcOrd="2" destOrd="0" presId="urn:microsoft.com/office/officeart/2018/2/layout/IconVerticalSolidList"/>
    <dgm:cxn modelId="{52EAABEE-BD62-4BF5-B54C-C6169BBEA258}" type="presParOf" srcId="{27EB2AF8-2CF6-4C3C-999C-5F0B956E09C4}" destId="{75E436EA-B906-4311-A50F-CA2312A847D5}" srcOrd="0" destOrd="0" presId="urn:microsoft.com/office/officeart/2018/2/layout/IconVerticalSolidList"/>
    <dgm:cxn modelId="{BF4CF353-6411-4EB2-AA55-16C27805A928}" type="presParOf" srcId="{27EB2AF8-2CF6-4C3C-999C-5F0B956E09C4}" destId="{688E854E-99F2-470E-AB44-FDDA269E0DC1}" srcOrd="1" destOrd="0" presId="urn:microsoft.com/office/officeart/2018/2/layout/IconVerticalSolidList"/>
    <dgm:cxn modelId="{21DACAD5-ECA4-46A4-B5DE-AF9BAC073AD1}" type="presParOf" srcId="{27EB2AF8-2CF6-4C3C-999C-5F0B956E09C4}" destId="{8333A456-9B70-474B-86F8-5E83F4BC649D}" srcOrd="2" destOrd="0" presId="urn:microsoft.com/office/officeart/2018/2/layout/IconVerticalSolidList"/>
    <dgm:cxn modelId="{5B83026E-8A38-45E2-8758-04F5753E8E46}" type="presParOf" srcId="{27EB2AF8-2CF6-4C3C-999C-5F0B956E09C4}" destId="{50D65D96-0D36-4AF0-8707-7A7B199ADE30}" srcOrd="3" destOrd="0" presId="urn:microsoft.com/office/officeart/2018/2/layout/IconVerticalSolidList"/>
    <dgm:cxn modelId="{A904E613-995F-4ADB-8523-D1E4781A361B}" type="presParOf" srcId="{3D59B191-6308-4656-B677-B5A58B517774}" destId="{4EB62739-1866-4875-9BC2-C6A99D5E915A}" srcOrd="3" destOrd="0" presId="urn:microsoft.com/office/officeart/2018/2/layout/IconVerticalSolidList"/>
    <dgm:cxn modelId="{FB36C884-90E5-4987-B865-8ACE928C37AE}" type="presParOf" srcId="{3D59B191-6308-4656-B677-B5A58B517774}" destId="{D893F863-9CDE-4CE6-8829-D01C8E8072D2}" srcOrd="4" destOrd="0" presId="urn:microsoft.com/office/officeart/2018/2/layout/IconVerticalSolidList"/>
    <dgm:cxn modelId="{4EBF8771-8CA0-40EF-845C-2A418062BD90}" type="presParOf" srcId="{D893F863-9CDE-4CE6-8829-D01C8E8072D2}" destId="{54A2EE05-B1CE-4503-87EE-1957370DAE05}" srcOrd="0" destOrd="0" presId="urn:microsoft.com/office/officeart/2018/2/layout/IconVerticalSolidList"/>
    <dgm:cxn modelId="{378D5FFD-E8ED-45A6-BB9B-9C0760773E28}" type="presParOf" srcId="{D893F863-9CDE-4CE6-8829-D01C8E8072D2}" destId="{0B32E8C1-EFA5-4B74-A13D-A8ADE8BF8DB2}" srcOrd="1" destOrd="0" presId="urn:microsoft.com/office/officeart/2018/2/layout/IconVerticalSolidList"/>
    <dgm:cxn modelId="{60495835-45BE-489B-BA0F-1FD7E662B451}" type="presParOf" srcId="{D893F863-9CDE-4CE6-8829-D01C8E8072D2}" destId="{DC59940F-025D-4BFB-BD12-678997A20B0A}" srcOrd="2" destOrd="0" presId="urn:microsoft.com/office/officeart/2018/2/layout/IconVerticalSolidList"/>
    <dgm:cxn modelId="{1FF7D93A-7942-416D-A074-77F5B1458E46}" type="presParOf" srcId="{D893F863-9CDE-4CE6-8829-D01C8E8072D2}" destId="{F65D5DCF-EB62-47DB-AAC7-CE0A75418CB1}" srcOrd="3" destOrd="0" presId="urn:microsoft.com/office/officeart/2018/2/layout/IconVerticalSolidList"/>
    <dgm:cxn modelId="{6D935345-DED8-4AF3-8A2F-DF74E2388E99}" type="presParOf" srcId="{3D59B191-6308-4656-B677-B5A58B517774}" destId="{01D43137-9164-4FF7-ABF6-90530DE1B7E5}" srcOrd="5" destOrd="0" presId="urn:microsoft.com/office/officeart/2018/2/layout/IconVerticalSolidList"/>
    <dgm:cxn modelId="{325486C1-BF50-469F-B060-20778C1C2C4A}" type="presParOf" srcId="{3D59B191-6308-4656-B677-B5A58B517774}" destId="{EDDF9097-DC56-4586-BB10-A60A0B7709CE}" srcOrd="6" destOrd="0" presId="urn:microsoft.com/office/officeart/2018/2/layout/IconVerticalSolidList"/>
    <dgm:cxn modelId="{80A70FE9-475C-4D79-92EA-349582A845BF}" type="presParOf" srcId="{EDDF9097-DC56-4586-BB10-A60A0B7709CE}" destId="{9F63A7E0-15B0-4617-B7F9-732098E03AFC}" srcOrd="0" destOrd="0" presId="urn:microsoft.com/office/officeart/2018/2/layout/IconVerticalSolidList"/>
    <dgm:cxn modelId="{0DC87F18-6B6B-43DE-BA4F-3F3F2805AA7E}" type="presParOf" srcId="{EDDF9097-DC56-4586-BB10-A60A0B7709CE}" destId="{E83035F4-7150-416F-A2CC-C628295C28D0}" srcOrd="1" destOrd="0" presId="urn:microsoft.com/office/officeart/2018/2/layout/IconVerticalSolidList"/>
    <dgm:cxn modelId="{A424CD3D-B84D-4813-8A7E-BC00D956F83A}" type="presParOf" srcId="{EDDF9097-DC56-4586-BB10-A60A0B7709CE}" destId="{633003B9-31E8-4217-BB33-51C9B9008904}" srcOrd="2" destOrd="0" presId="urn:microsoft.com/office/officeart/2018/2/layout/IconVerticalSolidList"/>
    <dgm:cxn modelId="{239ACB45-29AA-4ABB-9CEC-BB538D863187}" type="presParOf" srcId="{EDDF9097-DC56-4586-BB10-A60A0B7709CE}" destId="{BAA7303F-B7AB-4EBF-B673-9D998C22DE11}" srcOrd="3" destOrd="0" presId="urn:microsoft.com/office/officeart/2018/2/layout/IconVerticalSolidList"/>
    <dgm:cxn modelId="{75A35BAB-86C7-49C5-93F2-1C7357E303A2}" type="presParOf" srcId="{3D59B191-6308-4656-B677-B5A58B517774}" destId="{7E49C8F1-6D8D-49C4-9BC3-A96D70F154A8}" srcOrd="7" destOrd="0" presId="urn:microsoft.com/office/officeart/2018/2/layout/IconVerticalSolidList"/>
    <dgm:cxn modelId="{040242FD-4BBB-43EA-9C2A-05832C8BC3BE}" type="presParOf" srcId="{3D59B191-6308-4656-B677-B5A58B517774}" destId="{5BBB7319-4B16-4A1F-9098-23BFB1E89F20}" srcOrd="8" destOrd="0" presId="urn:microsoft.com/office/officeart/2018/2/layout/IconVerticalSolidList"/>
    <dgm:cxn modelId="{BF96E3AF-EE0C-40A0-8364-6DF5BC9655F5}" type="presParOf" srcId="{5BBB7319-4B16-4A1F-9098-23BFB1E89F20}" destId="{8DF415C5-7E8D-47F6-A292-AC00EF8602A3}" srcOrd="0" destOrd="0" presId="urn:microsoft.com/office/officeart/2018/2/layout/IconVerticalSolidList"/>
    <dgm:cxn modelId="{677B53AD-51BA-4EE9-98A3-58FC4A0C2735}" type="presParOf" srcId="{5BBB7319-4B16-4A1F-9098-23BFB1E89F20}" destId="{468B37A4-6108-4C3C-8448-AB34C3DCC60E}" srcOrd="1" destOrd="0" presId="urn:microsoft.com/office/officeart/2018/2/layout/IconVerticalSolidList"/>
    <dgm:cxn modelId="{A3D78FAB-E425-436C-BE50-E8C9733CBC75}" type="presParOf" srcId="{5BBB7319-4B16-4A1F-9098-23BFB1E89F20}" destId="{4226EDB8-4340-4B56-A0E9-2E2F820E1D3E}" srcOrd="2" destOrd="0" presId="urn:microsoft.com/office/officeart/2018/2/layout/IconVerticalSolidList"/>
    <dgm:cxn modelId="{6DD5C524-F0CB-47A1-95A3-CD675F0B603C}" type="presParOf" srcId="{5BBB7319-4B16-4A1F-9098-23BFB1E89F20}" destId="{B0E8CD2C-420A-4678-9789-9DBFB26BA2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CACA72A-85E9-4962-B7BC-1CA6B4838DD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4AAA36A-0F7D-42CA-BCFF-5DD991C72C93}">
      <dgm:prSet/>
      <dgm:spPr/>
      <dgm:t>
        <a:bodyPr/>
        <a:lstStyle/>
        <a:p>
          <a:r>
            <a:rPr lang="en-US" dirty="0">
              <a:latin typeface="Calibri Light" panose="020F0302020204030204"/>
            </a:rPr>
            <a:t>Pros</a:t>
          </a:r>
          <a:r>
            <a:rPr lang="en-US" dirty="0"/>
            <a:t>:</a:t>
          </a:r>
        </a:p>
      </dgm:t>
    </dgm:pt>
    <dgm:pt modelId="{917F2D16-7C96-49B3-9550-678FC40C0E49}" type="parTrans" cxnId="{8583ABF5-5145-4593-AF3A-78E2CB4D4A2E}">
      <dgm:prSet/>
      <dgm:spPr/>
      <dgm:t>
        <a:bodyPr/>
        <a:lstStyle/>
        <a:p>
          <a:endParaRPr lang="en-US"/>
        </a:p>
      </dgm:t>
    </dgm:pt>
    <dgm:pt modelId="{626E6D5A-836D-43B5-9264-A5F1EDEC7B7F}" type="sibTrans" cxnId="{8583ABF5-5145-4593-AF3A-78E2CB4D4A2E}">
      <dgm:prSet/>
      <dgm:spPr/>
      <dgm:t>
        <a:bodyPr/>
        <a:lstStyle/>
        <a:p>
          <a:endParaRPr lang="en-US"/>
        </a:p>
      </dgm:t>
    </dgm:pt>
    <dgm:pt modelId="{1AC5EBAD-94D1-440F-B854-42AD520A6FDD}">
      <dgm:prSet/>
      <dgm:spPr/>
      <dgm:t>
        <a:bodyPr/>
        <a:lstStyle/>
        <a:p>
          <a:r>
            <a:rPr lang="en-US" dirty="0"/>
            <a:t>Flexibility</a:t>
          </a:r>
        </a:p>
      </dgm:t>
    </dgm:pt>
    <dgm:pt modelId="{DCBDE34B-C07B-4AFF-B8C8-DB8280A3FD72}" type="parTrans" cxnId="{BC1D1BDA-5622-4AE2-AA0C-AC8EBC7FE1BF}">
      <dgm:prSet/>
      <dgm:spPr/>
      <dgm:t>
        <a:bodyPr/>
        <a:lstStyle/>
        <a:p>
          <a:endParaRPr lang="en-US"/>
        </a:p>
      </dgm:t>
    </dgm:pt>
    <dgm:pt modelId="{BF468E27-744A-4220-9216-FA9E67CE22E7}" type="sibTrans" cxnId="{BC1D1BDA-5622-4AE2-AA0C-AC8EBC7FE1BF}">
      <dgm:prSet/>
      <dgm:spPr/>
      <dgm:t>
        <a:bodyPr/>
        <a:lstStyle/>
        <a:p>
          <a:endParaRPr lang="en-US"/>
        </a:p>
      </dgm:t>
    </dgm:pt>
    <dgm:pt modelId="{6AA237B2-23EF-4AB2-BCFD-48A0DEF84349}">
      <dgm:prSet/>
      <dgm:spPr/>
      <dgm:t>
        <a:bodyPr/>
        <a:lstStyle/>
        <a:p>
          <a:r>
            <a:rPr lang="en-US" dirty="0"/>
            <a:t>Transparency</a:t>
          </a:r>
        </a:p>
      </dgm:t>
    </dgm:pt>
    <dgm:pt modelId="{1AD099F3-9C07-4A35-9AC9-4FAD128F7BDF}" type="parTrans" cxnId="{3C75B8B1-44D1-49E8-BC57-A149240CB4FB}">
      <dgm:prSet/>
      <dgm:spPr/>
      <dgm:t>
        <a:bodyPr/>
        <a:lstStyle/>
        <a:p>
          <a:endParaRPr lang="en-US"/>
        </a:p>
      </dgm:t>
    </dgm:pt>
    <dgm:pt modelId="{C2A4B32F-CFA3-4055-9EA7-89098FA140E4}" type="sibTrans" cxnId="{3C75B8B1-44D1-49E8-BC57-A149240CB4FB}">
      <dgm:prSet/>
      <dgm:spPr/>
      <dgm:t>
        <a:bodyPr/>
        <a:lstStyle/>
        <a:p>
          <a:endParaRPr lang="en-US"/>
        </a:p>
      </dgm:t>
    </dgm:pt>
    <dgm:pt modelId="{23632891-FA03-46FE-B53A-9053309A13A0}">
      <dgm:prSet/>
      <dgm:spPr/>
      <dgm:t>
        <a:bodyPr/>
        <a:lstStyle/>
        <a:p>
          <a:r>
            <a:rPr lang="en-US" dirty="0"/>
            <a:t>Continuous Improvement</a:t>
          </a:r>
        </a:p>
      </dgm:t>
    </dgm:pt>
    <dgm:pt modelId="{6964AEDC-4EFB-4348-8DC7-CE1878ADA443}" type="parTrans" cxnId="{6B0BDBF0-4A8C-4A83-B3EF-6B08255F2C7A}">
      <dgm:prSet/>
      <dgm:spPr/>
      <dgm:t>
        <a:bodyPr/>
        <a:lstStyle/>
        <a:p>
          <a:endParaRPr lang="en-US"/>
        </a:p>
      </dgm:t>
    </dgm:pt>
    <dgm:pt modelId="{CA1ADEE8-8F7A-4BA1-AB51-EFB47C0F9367}" type="sibTrans" cxnId="{6B0BDBF0-4A8C-4A83-B3EF-6B08255F2C7A}">
      <dgm:prSet/>
      <dgm:spPr/>
      <dgm:t>
        <a:bodyPr/>
        <a:lstStyle/>
        <a:p>
          <a:endParaRPr lang="en-US"/>
        </a:p>
      </dgm:t>
    </dgm:pt>
    <dgm:pt modelId="{65F43D23-6564-4594-8F61-08CB46BE4183}">
      <dgm:prSet/>
      <dgm:spPr/>
      <dgm:t>
        <a:bodyPr/>
        <a:lstStyle/>
        <a:p>
          <a:r>
            <a:rPr lang="en-US" dirty="0"/>
            <a:t>Cons:</a:t>
          </a:r>
        </a:p>
      </dgm:t>
    </dgm:pt>
    <dgm:pt modelId="{5ED98ED9-C698-47F6-9E38-8F602C996303}" type="parTrans" cxnId="{7954126D-2D49-452E-88FC-16510351DA8C}">
      <dgm:prSet/>
      <dgm:spPr/>
      <dgm:t>
        <a:bodyPr/>
        <a:lstStyle/>
        <a:p>
          <a:endParaRPr lang="en-US"/>
        </a:p>
      </dgm:t>
    </dgm:pt>
    <dgm:pt modelId="{B8B01F5E-BCAF-43D7-A962-2FA5A169C0A0}" type="sibTrans" cxnId="{7954126D-2D49-452E-88FC-16510351DA8C}">
      <dgm:prSet/>
      <dgm:spPr/>
      <dgm:t>
        <a:bodyPr/>
        <a:lstStyle/>
        <a:p>
          <a:endParaRPr lang="en-US"/>
        </a:p>
      </dgm:t>
    </dgm:pt>
    <dgm:pt modelId="{9BB8F5DF-2514-4C04-A56C-55DA6A4B966D}">
      <dgm:prSet/>
      <dgm:spPr/>
      <dgm:t>
        <a:bodyPr/>
        <a:lstStyle/>
        <a:p>
          <a:r>
            <a:rPr lang="en-US" dirty="0"/>
            <a:t>Requires Discipline</a:t>
          </a:r>
        </a:p>
      </dgm:t>
    </dgm:pt>
    <dgm:pt modelId="{B3A041F2-C3C8-48FB-B5AA-96E0794C61F9}" type="parTrans" cxnId="{0FC3D793-E223-4671-916F-9833785921D4}">
      <dgm:prSet/>
      <dgm:spPr/>
      <dgm:t>
        <a:bodyPr/>
        <a:lstStyle/>
        <a:p>
          <a:endParaRPr lang="en-US"/>
        </a:p>
      </dgm:t>
    </dgm:pt>
    <dgm:pt modelId="{4F9B25A1-4318-46FD-AF2E-FB3747801ADC}" type="sibTrans" cxnId="{0FC3D793-E223-4671-916F-9833785921D4}">
      <dgm:prSet/>
      <dgm:spPr/>
      <dgm:t>
        <a:bodyPr/>
        <a:lstStyle/>
        <a:p>
          <a:endParaRPr lang="en-US"/>
        </a:p>
      </dgm:t>
    </dgm:pt>
    <dgm:pt modelId="{25805F6F-F768-4C0B-8DC8-107480A21C84}">
      <dgm:prSet/>
      <dgm:spPr/>
      <dgm:t>
        <a:bodyPr/>
        <a:lstStyle/>
        <a:p>
          <a:r>
            <a:rPr lang="en-US" dirty="0"/>
            <a:t>Learning Curve</a:t>
          </a:r>
        </a:p>
      </dgm:t>
    </dgm:pt>
    <dgm:pt modelId="{1C1CCDDB-F725-4E1E-963F-B53B2F90C742}" type="parTrans" cxnId="{A36FB7FF-9F3C-4C9F-B658-D8E4CF7DCE32}">
      <dgm:prSet/>
      <dgm:spPr/>
      <dgm:t>
        <a:bodyPr/>
        <a:lstStyle/>
        <a:p>
          <a:endParaRPr lang="en-US"/>
        </a:p>
      </dgm:t>
    </dgm:pt>
    <dgm:pt modelId="{8A92403F-A136-4CE6-9C02-CC5D95FD793E}" type="sibTrans" cxnId="{A36FB7FF-9F3C-4C9F-B658-D8E4CF7DCE32}">
      <dgm:prSet/>
      <dgm:spPr/>
      <dgm:t>
        <a:bodyPr/>
        <a:lstStyle/>
        <a:p>
          <a:endParaRPr lang="en-US"/>
        </a:p>
      </dgm:t>
    </dgm:pt>
    <dgm:pt modelId="{62342944-C07E-4636-893D-C0F3E20F5F7F}" type="pres">
      <dgm:prSet presAssocID="{7CACA72A-85E9-4962-B7BC-1CA6B4838DD8}" presName="root" presStyleCnt="0">
        <dgm:presLayoutVars>
          <dgm:dir/>
          <dgm:resizeHandles val="exact"/>
        </dgm:presLayoutVars>
      </dgm:prSet>
      <dgm:spPr/>
    </dgm:pt>
    <dgm:pt modelId="{EE1D6CF1-5F3A-4031-B2DA-4A2E623A5B52}" type="pres">
      <dgm:prSet presAssocID="{04AAA36A-0F7D-42CA-BCFF-5DD991C72C93}" presName="compNode" presStyleCnt="0"/>
      <dgm:spPr/>
    </dgm:pt>
    <dgm:pt modelId="{316017F3-1DE5-4092-B882-9E47C8777EB7}" type="pres">
      <dgm:prSet presAssocID="{04AAA36A-0F7D-42CA-BCFF-5DD991C72C93}" presName="bgRect" presStyleLbl="bgShp" presStyleIdx="0" presStyleCnt="2"/>
      <dgm:spPr/>
    </dgm:pt>
    <dgm:pt modelId="{30413BF9-35EE-4678-8D37-41B5F5F0DAE6}" type="pres">
      <dgm:prSet presAssocID="{04AAA36A-0F7D-42CA-BCFF-5DD991C72C9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EEC45909-7C1F-41FD-8140-F4EF68D16AE5}" type="pres">
      <dgm:prSet presAssocID="{04AAA36A-0F7D-42CA-BCFF-5DD991C72C93}" presName="spaceRect" presStyleCnt="0"/>
      <dgm:spPr/>
    </dgm:pt>
    <dgm:pt modelId="{8DE29F01-2FF9-4F04-AF9E-0B98958B064A}" type="pres">
      <dgm:prSet presAssocID="{04AAA36A-0F7D-42CA-BCFF-5DD991C72C93}" presName="parTx" presStyleLbl="revTx" presStyleIdx="0" presStyleCnt="4">
        <dgm:presLayoutVars>
          <dgm:chMax val="0"/>
          <dgm:chPref val="0"/>
        </dgm:presLayoutVars>
      </dgm:prSet>
      <dgm:spPr/>
    </dgm:pt>
    <dgm:pt modelId="{90BD8B64-9054-41CC-8798-19B862822C5D}" type="pres">
      <dgm:prSet presAssocID="{04AAA36A-0F7D-42CA-BCFF-5DD991C72C93}" presName="desTx" presStyleLbl="revTx" presStyleIdx="1" presStyleCnt="4">
        <dgm:presLayoutVars/>
      </dgm:prSet>
      <dgm:spPr/>
    </dgm:pt>
    <dgm:pt modelId="{9F4541FD-6DA3-4F19-8EB9-222CBA941DAD}" type="pres">
      <dgm:prSet presAssocID="{626E6D5A-836D-43B5-9264-A5F1EDEC7B7F}" presName="sibTrans" presStyleCnt="0"/>
      <dgm:spPr/>
    </dgm:pt>
    <dgm:pt modelId="{DF535A18-280E-4470-BE17-699BDE9736EF}" type="pres">
      <dgm:prSet presAssocID="{65F43D23-6564-4594-8F61-08CB46BE4183}" presName="compNode" presStyleCnt="0"/>
      <dgm:spPr/>
    </dgm:pt>
    <dgm:pt modelId="{361AEC4C-2BD6-423A-85D5-417EB6123360}" type="pres">
      <dgm:prSet presAssocID="{65F43D23-6564-4594-8F61-08CB46BE4183}" presName="bgRect" presStyleLbl="bgShp" presStyleIdx="1" presStyleCnt="2"/>
      <dgm:spPr/>
    </dgm:pt>
    <dgm:pt modelId="{DD673D91-FCC1-4711-848A-63AC5E973FA4}" type="pres">
      <dgm:prSet presAssocID="{65F43D23-6564-4594-8F61-08CB46BE418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689CB9C-96BC-41A7-99DF-4BA6881E72AA}" type="pres">
      <dgm:prSet presAssocID="{65F43D23-6564-4594-8F61-08CB46BE4183}" presName="spaceRect" presStyleCnt="0"/>
      <dgm:spPr/>
    </dgm:pt>
    <dgm:pt modelId="{05D32EE5-07EE-4E53-8BA0-D440B4D6A032}" type="pres">
      <dgm:prSet presAssocID="{65F43D23-6564-4594-8F61-08CB46BE4183}" presName="parTx" presStyleLbl="revTx" presStyleIdx="2" presStyleCnt="4">
        <dgm:presLayoutVars>
          <dgm:chMax val="0"/>
          <dgm:chPref val="0"/>
        </dgm:presLayoutVars>
      </dgm:prSet>
      <dgm:spPr/>
    </dgm:pt>
    <dgm:pt modelId="{3349D421-9E89-4467-9F07-CFADFC8B3D5F}" type="pres">
      <dgm:prSet presAssocID="{65F43D23-6564-4594-8F61-08CB46BE4183}" presName="desTx" presStyleLbl="revTx" presStyleIdx="3" presStyleCnt="4">
        <dgm:presLayoutVars/>
      </dgm:prSet>
      <dgm:spPr/>
    </dgm:pt>
  </dgm:ptLst>
  <dgm:cxnLst>
    <dgm:cxn modelId="{45032916-F285-4F28-9F35-641E18F4F55C}" type="presOf" srcId="{25805F6F-F768-4C0B-8DC8-107480A21C84}" destId="{3349D421-9E89-4467-9F07-CFADFC8B3D5F}" srcOrd="0" destOrd="1" presId="urn:microsoft.com/office/officeart/2018/2/layout/IconVerticalSolidList"/>
    <dgm:cxn modelId="{6879FE32-10C3-4A11-AC55-9FD7D65341AD}" type="presOf" srcId="{65F43D23-6564-4594-8F61-08CB46BE4183}" destId="{05D32EE5-07EE-4E53-8BA0-D440B4D6A032}" srcOrd="0" destOrd="0" presId="urn:microsoft.com/office/officeart/2018/2/layout/IconVerticalSolidList"/>
    <dgm:cxn modelId="{7954126D-2D49-452E-88FC-16510351DA8C}" srcId="{7CACA72A-85E9-4962-B7BC-1CA6B4838DD8}" destId="{65F43D23-6564-4594-8F61-08CB46BE4183}" srcOrd="1" destOrd="0" parTransId="{5ED98ED9-C698-47F6-9E38-8F602C996303}" sibTransId="{B8B01F5E-BCAF-43D7-A962-2FA5A169C0A0}"/>
    <dgm:cxn modelId="{EE9F914E-C7BA-41A4-9834-878BD94741DC}" type="presOf" srcId="{9BB8F5DF-2514-4C04-A56C-55DA6A4B966D}" destId="{3349D421-9E89-4467-9F07-CFADFC8B3D5F}" srcOrd="0" destOrd="0" presId="urn:microsoft.com/office/officeart/2018/2/layout/IconVerticalSolidList"/>
    <dgm:cxn modelId="{8199E259-8708-4780-B3D9-808E619CAF5C}" type="presOf" srcId="{6AA237B2-23EF-4AB2-BCFD-48A0DEF84349}" destId="{90BD8B64-9054-41CC-8798-19B862822C5D}" srcOrd="0" destOrd="1" presId="urn:microsoft.com/office/officeart/2018/2/layout/IconVerticalSolidList"/>
    <dgm:cxn modelId="{0FC3D793-E223-4671-916F-9833785921D4}" srcId="{65F43D23-6564-4594-8F61-08CB46BE4183}" destId="{9BB8F5DF-2514-4C04-A56C-55DA6A4B966D}" srcOrd="0" destOrd="0" parTransId="{B3A041F2-C3C8-48FB-B5AA-96E0794C61F9}" sibTransId="{4F9B25A1-4318-46FD-AF2E-FB3747801ADC}"/>
    <dgm:cxn modelId="{3C75B8B1-44D1-49E8-BC57-A149240CB4FB}" srcId="{04AAA36A-0F7D-42CA-BCFF-5DD991C72C93}" destId="{6AA237B2-23EF-4AB2-BCFD-48A0DEF84349}" srcOrd="1" destOrd="0" parTransId="{1AD099F3-9C07-4A35-9AC9-4FAD128F7BDF}" sibTransId="{C2A4B32F-CFA3-4055-9EA7-89098FA140E4}"/>
    <dgm:cxn modelId="{886ABEB1-D5C3-4E2E-A6D3-C9A2E4C69ECF}" type="presOf" srcId="{04AAA36A-0F7D-42CA-BCFF-5DD991C72C93}" destId="{8DE29F01-2FF9-4F04-AF9E-0B98958B064A}" srcOrd="0" destOrd="0" presId="urn:microsoft.com/office/officeart/2018/2/layout/IconVerticalSolidList"/>
    <dgm:cxn modelId="{BC1D1BDA-5622-4AE2-AA0C-AC8EBC7FE1BF}" srcId="{04AAA36A-0F7D-42CA-BCFF-5DD991C72C93}" destId="{1AC5EBAD-94D1-440F-B854-42AD520A6FDD}" srcOrd="0" destOrd="0" parTransId="{DCBDE34B-C07B-4AFF-B8C8-DB8280A3FD72}" sibTransId="{BF468E27-744A-4220-9216-FA9E67CE22E7}"/>
    <dgm:cxn modelId="{F6DDA5E2-B0B1-4751-8B85-ADE87B5051EC}" type="presOf" srcId="{23632891-FA03-46FE-B53A-9053309A13A0}" destId="{90BD8B64-9054-41CC-8798-19B862822C5D}" srcOrd="0" destOrd="2" presId="urn:microsoft.com/office/officeart/2018/2/layout/IconVerticalSolidList"/>
    <dgm:cxn modelId="{6B0BDBF0-4A8C-4A83-B3EF-6B08255F2C7A}" srcId="{04AAA36A-0F7D-42CA-BCFF-5DD991C72C93}" destId="{23632891-FA03-46FE-B53A-9053309A13A0}" srcOrd="2" destOrd="0" parTransId="{6964AEDC-4EFB-4348-8DC7-CE1878ADA443}" sibTransId="{CA1ADEE8-8F7A-4BA1-AB51-EFB47C0F9367}"/>
    <dgm:cxn modelId="{D85BE9F2-0F15-40D8-821E-3CE81E3EE4C3}" type="presOf" srcId="{7CACA72A-85E9-4962-B7BC-1CA6B4838DD8}" destId="{62342944-C07E-4636-893D-C0F3E20F5F7F}" srcOrd="0" destOrd="0" presId="urn:microsoft.com/office/officeart/2018/2/layout/IconVerticalSolidList"/>
    <dgm:cxn modelId="{8583ABF5-5145-4593-AF3A-78E2CB4D4A2E}" srcId="{7CACA72A-85E9-4962-B7BC-1CA6B4838DD8}" destId="{04AAA36A-0F7D-42CA-BCFF-5DD991C72C93}" srcOrd="0" destOrd="0" parTransId="{917F2D16-7C96-49B3-9550-678FC40C0E49}" sibTransId="{626E6D5A-836D-43B5-9264-A5F1EDEC7B7F}"/>
    <dgm:cxn modelId="{20A8B4F7-B9BF-41EF-A4FD-7425936D9434}" type="presOf" srcId="{1AC5EBAD-94D1-440F-B854-42AD520A6FDD}" destId="{90BD8B64-9054-41CC-8798-19B862822C5D}" srcOrd="0" destOrd="0" presId="urn:microsoft.com/office/officeart/2018/2/layout/IconVerticalSolidList"/>
    <dgm:cxn modelId="{A36FB7FF-9F3C-4C9F-B658-D8E4CF7DCE32}" srcId="{65F43D23-6564-4594-8F61-08CB46BE4183}" destId="{25805F6F-F768-4C0B-8DC8-107480A21C84}" srcOrd="1" destOrd="0" parTransId="{1C1CCDDB-F725-4E1E-963F-B53B2F90C742}" sibTransId="{8A92403F-A136-4CE6-9C02-CC5D95FD793E}"/>
    <dgm:cxn modelId="{C6D03FD9-248F-4651-BEBD-9921ADDCE1D8}" type="presParOf" srcId="{62342944-C07E-4636-893D-C0F3E20F5F7F}" destId="{EE1D6CF1-5F3A-4031-B2DA-4A2E623A5B52}" srcOrd="0" destOrd="0" presId="urn:microsoft.com/office/officeart/2018/2/layout/IconVerticalSolidList"/>
    <dgm:cxn modelId="{DDFE7289-F883-43CD-9E46-7EE4B67CEFFB}" type="presParOf" srcId="{EE1D6CF1-5F3A-4031-B2DA-4A2E623A5B52}" destId="{316017F3-1DE5-4092-B882-9E47C8777EB7}" srcOrd="0" destOrd="0" presId="urn:microsoft.com/office/officeart/2018/2/layout/IconVerticalSolidList"/>
    <dgm:cxn modelId="{EC7DEDAE-C7FB-43E9-84CE-58B976CA034E}" type="presParOf" srcId="{EE1D6CF1-5F3A-4031-B2DA-4A2E623A5B52}" destId="{30413BF9-35EE-4678-8D37-41B5F5F0DAE6}" srcOrd="1" destOrd="0" presId="urn:microsoft.com/office/officeart/2018/2/layout/IconVerticalSolidList"/>
    <dgm:cxn modelId="{36907E63-7B0D-4113-A1B3-BAE93AE6C571}" type="presParOf" srcId="{EE1D6CF1-5F3A-4031-B2DA-4A2E623A5B52}" destId="{EEC45909-7C1F-41FD-8140-F4EF68D16AE5}" srcOrd="2" destOrd="0" presId="urn:microsoft.com/office/officeart/2018/2/layout/IconVerticalSolidList"/>
    <dgm:cxn modelId="{CA7C2893-258C-45B2-BB02-D671A4481390}" type="presParOf" srcId="{EE1D6CF1-5F3A-4031-B2DA-4A2E623A5B52}" destId="{8DE29F01-2FF9-4F04-AF9E-0B98958B064A}" srcOrd="3" destOrd="0" presId="urn:microsoft.com/office/officeart/2018/2/layout/IconVerticalSolidList"/>
    <dgm:cxn modelId="{DADDF4EF-1B26-4C45-B1D8-E20F18353751}" type="presParOf" srcId="{EE1D6CF1-5F3A-4031-B2DA-4A2E623A5B52}" destId="{90BD8B64-9054-41CC-8798-19B862822C5D}" srcOrd="4" destOrd="0" presId="urn:microsoft.com/office/officeart/2018/2/layout/IconVerticalSolidList"/>
    <dgm:cxn modelId="{99F0B8F9-65B9-4454-A576-FFE1773D6FF9}" type="presParOf" srcId="{62342944-C07E-4636-893D-C0F3E20F5F7F}" destId="{9F4541FD-6DA3-4F19-8EB9-222CBA941DAD}" srcOrd="1" destOrd="0" presId="urn:microsoft.com/office/officeart/2018/2/layout/IconVerticalSolidList"/>
    <dgm:cxn modelId="{691BADF5-20FE-44D9-8B0F-226FA18FECA0}" type="presParOf" srcId="{62342944-C07E-4636-893D-C0F3E20F5F7F}" destId="{DF535A18-280E-4470-BE17-699BDE9736EF}" srcOrd="2" destOrd="0" presId="urn:microsoft.com/office/officeart/2018/2/layout/IconVerticalSolidList"/>
    <dgm:cxn modelId="{ABCDAE63-96DD-4577-8192-2CAD984F2552}" type="presParOf" srcId="{DF535A18-280E-4470-BE17-699BDE9736EF}" destId="{361AEC4C-2BD6-423A-85D5-417EB6123360}" srcOrd="0" destOrd="0" presId="urn:microsoft.com/office/officeart/2018/2/layout/IconVerticalSolidList"/>
    <dgm:cxn modelId="{57F18607-EDD4-479A-80F1-829C373DB553}" type="presParOf" srcId="{DF535A18-280E-4470-BE17-699BDE9736EF}" destId="{DD673D91-FCC1-4711-848A-63AC5E973FA4}" srcOrd="1" destOrd="0" presId="urn:microsoft.com/office/officeart/2018/2/layout/IconVerticalSolidList"/>
    <dgm:cxn modelId="{BDBEFA6C-42B7-4656-8B89-97FE75A16981}" type="presParOf" srcId="{DF535A18-280E-4470-BE17-699BDE9736EF}" destId="{2689CB9C-96BC-41A7-99DF-4BA6881E72AA}" srcOrd="2" destOrd="0" presId="urn:microsoft.com/office/officeart/2018/2/layout/IconVerticalSolidList"/>
    <dgm:cxn modelId="{D830772E-5667-4B9A-9A28-C6361178E431}" type="presParOf" srcId="{DF535A18-280E-4470-BE17-699BDE9736EF}" destId="{05D32EE5-07EE-4E53-8BA0-D440B4D6A032}" srcOrd="3" destOrd="0" presId="urn:microsoft.com/office/officeart/2018/2/layout/IconVerticalSolidList"/>
    <dgm:cxn modelId="{88E07B15-343A-4E96-A966-322DE3A085AA}" type="presParOf" srcId="{DF535A18-280E-4470-BE17-699BDE9736EF}" destId="{3349D421-9E89-4467-9F07-CFADFC8B3D5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394090A-4150-448D-99FC-783C6C1E50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5CC3F72-8AFF-446C-AB58-440A5650E304}">
      <dgm:prSet/>
      <dgm:spPr/>
      <dgm:t>
        <a:bodyPr/>
        <a:lstStyle/>
        <a:p>
          <a:r>
            <a:rPr lang="en-US"/>
            <a:t>Dynamic nature of SNHU Travel project</a:t>
          </a:r>
        </a:p>
      </dgm:t>
    </dgm:pt>
    <dgm:pt modelId="{CA7574A2-0B0F-43FA-941F-77700A695851}" type="parTrans" cxnId="{D2FBB929-A285-4183-90D2-E6EC1C49106F}">
      <dgm:prSet/>
      <dgm:spPr/>
      <dgm:t>
        <a:bodyPr/>
        <a:lstStyle/>
        <a:p>
          <a:endParaRPr lang="en-US"/>
        </a:p>
      </dgm:t>
    </dgm:pt>
    <dgm:pt modelId="{04BDDE08-9DAC-4A98-B9CF-2AEE766710A9}" type="sibTrans" cxnId="{D2FBB929-A285-4183-90D2-E6EC1C49106F}">
      <dgm:prSet/>
      <dgm:spPr/>
      <dgm:t>
        <a:bodyPr/>
        <a:lstStyle/>
        <a:p>
          <a:endParaRPr lang="en-US"/>
        </a:p>
      </dgm:t>
    </dgm:pt>
    <dgm:pt modelId="{805E7C6A-D3A9-4E91-8767-999A0F740BC9}">
      <dgm:prSet/>
      <dgm:spPr/>
      <dgm:t>
        <a:bodyPr/>
        <a:lstStyle/>
        <a:p>
          <a:r>
            <a:rPr lang="en-US"/>
            <a:t>Scrum-agile's suitability</a:t>
          </a:r>
        </a:p>
      </dgm:t>
    </dgm:pt>
    <dgm:pt modelId="{3BB0DC1A-C517-4C85-BB60-A447AFA7B065}" type="parTrans" cxnId="{36059619-3FD5-4D1C-9573-2F3557ACC4C6}">
      <dgm:prSet/>
      <dgm:spPr/>
      <dgm:t>
        <a:bodyPr/>
        <a:lstStyle/>
        <a:p>
          <a:endParaRPr lang="en-US"/>
        </a:p>
      </dgm:t>
    </dgm:pt>
    <dgm:pt modelId="{AD7E266E-3F13-4772-B818-E4B899725EB1}" type="sibTrans" cxnId="{36059619-3FD5-4D1C-9573-2F3557ACC4C6}">
      <dgm:prSet/>
      <dgm:spPr/>
      <dgm:t>
        <a:bodyPr/>
        <a:lstStyle/>
        <a:p>
          <a:endParaRPr lang="en-US"/>
        </a:p>
      </dgm:t>
    </dgm:pt>
    <dgm:pt modelId="{F98B223D-6747-4899-99F0-E29A22F95DC9}">
      <dgm:prSet/>
      <dgm:spPr/>
      <dgm:t>
        <a:bodyPr/>
        <a:lstStyle/>
        <a:p>
          <a:r>
            <a:rPr lang="en-US"/>
            <a:t>Iterative nature, collaboration, adaptability</a:t>
          </a:r>
        </a:p>
      </dgm:t>
    </dgm:pt>
    <dgm:pt modelId="{CC4D42FB-9887-4460-AE4C-0F2935466E8C}" type="parTrans" cxnId="{8CB45C9E-DC43-4F86-A548-FFC716B08C56}">
      <dgm:prSet/>
      <dgm:spPr/>
      <dgm:t>
        <a:bodyPr/>
        <a:lstStyle/>
        <a:p>
          <a:endParaRPr lang="en-US"/>
        </a:p>
      </dgm:t>
    </dgm:pt>
    <dgm:pt modelId="{E9034CBC-2613-4CD0-A77A-60AF70079894}" type="sibTrans" cxnId="{8CB45C9E-DC43-4F86-A548-FFC716B08C56}">
      <dgm:prSet/>
      <dgm:spPr/>
      <dgm:t>
        <a:bodyPr/>
        <a:lstStyle/>
        <a:p>
          <a:endParaRPr lang="en-US"/>
        </a:p>
      </dgm:t>
    </dgm:pt>
    <dgm:pt modelId="{E887A9AA-C894-43A7-9F6A-A4BCEA3DA2E1}" type="pres">
      <dgm:prSet presAssocID="{6394090A-4150-448D-99FC-783C6C1E5088}" presName="root" presStyleCnt="0">
        <dgm:presLayoutVars>
          <dgm:dir/>
          <dgm:resizeHandles val="exact"/>
        </dgm:presLayoutVars>
      </dgm:prSet>
      <dgm:spPr/>
    </dgm:pt>
    <dgm:pt modelId="{69E6BDD3-5ED5-417F-B0B7-27BD51305B41}" type="pres">
      <dgm:prSet presAssocID="{25CC3F72-8AFF-446C-AB58-440A5650E304}" presName="compNode" presStyleCnt="0"/>
      <dgm:spPr/>
    </dgm:pt>
    <dgm:pt modelId="{99B8D1ED-4EA4-4FC1-ADEB-C47D766DDE6B}" type="pres">
      <dgm:prSet presAssocID="{25CC3F72-8AFF-446C-AB58-440A5650E304}" presName="bgRect" presStyleLbl="bgShp" presStyleIdx="0" presStyleCnt="3"/>
      <dgm:spPr/>
    </dgm:pt>
    <dgm:pt modelId="{D2364945-804F-4263-B571-FA3F375DF426}" type="pres">
      <dgm:prSet presAssocID="{25CC3F72-8AFF-446C-AB58-440A5650E30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7C6E6FFD-C352-4C2E-B28B-4F186CE995B2}" type="pres">
      <dgm:prSet presAssocID="{25CC3F72-8AFF-446C-AB58-440A5650E304}" presName="spaceRect" presStyleCnt="0"/>
      <dgm:spPr/>
    </dgm:pt>
    <dgm:pt modelId="{D16FB704-6DBA-4281-9215-48276A562135}" type="pres">
      <dgm:prSet presAssocID="{25CC3F72-8AFF-446C-AB58-440A5650E304}" presName="parTx" presStyleLbl="revTx" presStyleIdx="0" presStyleCnt="3">
        <dgm:presLayoutVars>
          <dgm:chMax val="0"/>
          <dgm:chPref val="0"/>
        </dgm:presLayoutVars>
      </dgm:prSet>
      <dgm:spPr/>
    </dgm:pt>
    <dgm:pt modelId="{D5F44534-3BF9-4155-A7DB-1536EE82265B}" type="pres">
      <dgm:prSet presAssocID="{04BDDE08-9DAC-4A98-B9CF-2AEE766710A9}" presName="sibTrans" presStyleCnt="0"/>
      <dgm:spPr/>
    </dgm:pt>
    <dgm:pt modelId="{4C32A978-E2F3-4221-9447-6E9B5BEBC50A}" type="pres">
      <dgm:prSet presAssocID="{805E7C6A-D3A9-4E91-8767-999A0F740BC9}" presName="compNode" presStyleCnt="0"/>
      <dgm:spPr/>
    </dgm:pt>
    <dgm:pt modelId="{2DD3561D-2723-4C6D-A7A0-0AA89CEE2BC0}" type="pres">
      <dgm:prSet presAssocID="{805E7C6A-D3A9-4E91-8767-999A0F740BC9}" presName="bgRect" presStyleLbl="bgShp" presStyleIdx="1" presStyleCnt="3"/>
      <dgm:spPr/>
    </dgm:pt>
    <dgm:pt modelId="{53885C29-C15B-4AE1-A1A2-ED86DE2DD57E}" type="pres">
      <dgm:prSet presAssocID="{805E7C6A-D3A9-4E91-8767-999A0F740B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F3524E9-0A11-4582-9DAB-751A03CABC13}" type="pres">
      <dgm:prSet presAssocID="{805E7C6A-D3A9-4E91-8767-999A0F740BC9}" presName="spaceRect" presStyleCnt="0"/>
      <dgm:spPr/>
    </dgm:pt>
    <dgm:pt modelId="{60FC97EF-2EDC-434E-9132-0E90861F837C}" type="pres">
      <dgm:prSet presAssocID="{805E7C6A-D3A9-4E91-8767-999A0F740BC9}" presName="parTx" presStyleLbl="revTx" presStyleIdx="1" presStyleCnt="3">
        <dgm:presLayoutVars>
          <dgm:chMax val="0"/>
          <dgm:chPref val="0"/>
        </dgm:presLayoutVars>
      </dgm:prSet>
      <dgm:spPr/>
    </dgm:pt>
    <dgm:pt modelId="{9618CE11-7FA8-4E6D-87EB-DB7BA368BCBA}" type="pres">
      <dgm:prSet presAssocID="{AD7E266E-3F13-4772-B818-E4B899725EB1}" presName="sibTrans" presStyleCnt="0"/>
      <dgm:spPr/>
    </dgm:pt>
    <dgm:pt modelId="{39898DB7-31F3-4495-B38A-C1D52B61CD00}" type="pres">
      <dgm:prSet presAssocID="{F98B223D-6747-4899-99F0-E29A22F95DC9}" presName="compNode" presStyleCnt="0"/>
      <dgm:spPr/>
    </dgm:pt>
    <dgm:pt modelId="{8DC6ABA5-31DE-4999-83EC-4CC098E975D8}" type="pres">
      <dgm:prSet presAssocID="{F98B223D-6747-4899-99F0-E29A22F95DC9}" presName="bgRect" presStyleLbl="bgShp" presStyleIdx="2" presStyleCnt="3"/>
      <dgm:spPr/>
    </dgm:pt>
    <dgm:pt modelId="{9AD75DD6-853E-46AD-A188-224AA9B8F9D4}" type="pres">
      <dgm:prSet presAssocID="{F98B223D-6747-4899-99F0-E29A22F95D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1720F60D-ABF4-483E-8E3D-90A157A41901}" type="pres">
      <dgm:prSet presAssocID="{F98B223D-6747-4899-99F0-E29A22F95DC9}" presName="spaceRect" presStyleCnt="0"/>
      <dgm:spPr/>
    </dgm:pt>
    <dgm:pt modelId="{9A6D11E5-37FC-4B77-AF5D-0966FC4D3BF9}" type="pres">
      <dgm:prSet presAssocID="{F98B223D-6747-4899-99F0-E29A22F95DC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6059619-3FD5-4D1C-9573-2F3557ACC4C6}" srcId="{6394090A-4150-448D-99FC-783C6C1E5088}" destId="{805E7C6A-D3A9-4E91-8767-999A0F740BC9}" srcOrd="1" destOrd="0" parTransId="{3BB0DC1A-C517-4C85-BB60-A447AFA7B065}" sibTransId="{AD7E266E-3F13-4772-B818-E4B899725EB1}"/>
    <dgm:cxn modelId="{D2FBB929-A285-4183-90D2-E6EC1C49106F}" srcId="{6394090A-4150-448D-99FC-783C6C1E5088}" destId="{25CC3F72-8AFF-446C-AB58-440A5650E304}" srcOrd="0" destOrd="0" parTransId="{CA7574A2-0B0F-43FA-941F-77700A695851}" sibTransId="{04BDDE08-9DAC-4A98-B9CF-2AEE766710A9}"/>
    <dgm:cxn modelId="{A42EB056-C3EE-4618-9BC0-EBBB308679EB}" type="presOf" srcId="{805E7C6A-D3A9-4E91-8767-999A0F740BC9}" destId="{60FC97EF-2EDC-434E-9132-0E90861F837C}" srcOrd="0" destOrd="0" presId="urn:microsoft.com/office/officeart/2018/2/layout/IconVerticalSolidList"/>
    <dgm:cxn modelId="{8CB45C9E-DC43-4F86-A548-FFC716B08C56}" srcId="{6394090A-4150-448D-99FC-783C6C1E5088}" destId="{F98B223D-6747-4899-99F0-E29A22F95DC9}" srcOrd="2" destOrd="0" parTransId="{CC4D42FB-9887-4460-AE4C-0F2935466E8C}" sibTransId="{E9034CBC-2613-4CD0-A77A-60AF70079894}"/>
    <dgm:cxn modelId="{14E8DDD0-FE31-487E-9DC3-EFFE5F8745FF}" type="presOf" srcId="{F98B223D-6747-4899-99F0-E29A22F95DC9}" destId="{9A6D11E5-37FC-4B77-AF5D-0966FC4D3BF9}" srcOrd="0" destOrd="0" presId="urn:microsoft.com/office/officeart/2018/2/layout/IconVerticalSolidList"/>
    <dgm:cxn modelId="{372FE1D1-DF03-49EE-A34F-11EFEEA392A9}" type="presOf" srcId="{6394090A-4150-448D-99FC-783C6C1E5088}" destId="{E887A9AA-C894-43A7-9F6A-A4BCEA3DA2E1}" srcOrd="0" destOrd="0" presId="urn:microsoft.com/office/officeart/2018/2/layout/IconVerticalSolidList"/>
    <dgm:cxn modelId="{31129BE5-B26F-48CF-9ABA-D7A527E0BE88}" type="presOf" srcId="{25CC3F72-8AFF-446C-AB58-440A5650E304}" destId="{D16FB704-6DBA-4281-9215-48276A562135}" srcOrd="0" destOrd="0" presId="urn:microsoft.com/office/officeart/2018/2/layout/IconVerticalSolidList"/>
    <dgm:cxn modelId="{E8EC30CD-D606-44D7-B02F-C94C700ADA40}" type="presParOf" srcId="{E887A9AA-C894-43A7-9F6A-A4BCEA3DA2E1}" destId="{69E6BDD3-5ED5-417F-B0B7-27BD51305B41}" srcOrd="0" destOrd="0" presId="urn:microsoft.com/office/officeart/2018/2/layout/IconVerticalSolidList"/>
    <dgm:cxn modelId="{78CEF64F-88E1-4B84-8C2D-FFC4C4F802D4}" type="presParOf" srcId="{69E6BDD3-5ED5-417F-B0B7-27BD51305B41}" destId="{99B8D1ED-4EA4-4FC1-ADEB-C47D766DDE6B}" srcOrd="0" destOrd="0" presId="urn:microsoft.com/office/officeart/2018/2/layout/IconVerticalSolidList"/>
    <dgm:cxn modelId="{83071FDC-5E23-4D44-B642-C7222FCB7467}" type="presParOf" srcId="{69E6BDD3-5ED5-417F-B0B7-27BD51305B41}" destId="{D2364945-804F-4263-B571-FA3F375DF426}" srcOrd="1" destOrd="0" presId="urn:microsoft.com/office/officeart/2018/2/layout/IconVerticalSolidList"/>
    <dgm:cxn modelId="{B55DB5AD-3AD2-4155-AB02-E090E24AC286}" type="presParOf" srcId="{69E6BDD3-5ED5-417F-B0B7-27BD51305B41}" destId="{7C6E6FFD-C352-4C2E-B28B-4F186CE995B2}" srcOrd="2" destOrd="0" presId="urn:microsoft.com/office/officeart/2018/2/layout/IconVerticalSolidList"/>
    <dgm:cxn modelId="{6D57E4BE-C491-49C0-99A8-F3227C2E64A8}" type="presParOf" srcId="{69E6BDD3-5ED5-417F-B0B7-27BD51305B41}" destId="{D16FB704-6DBA-4281-9215-48276A562135}" srcOrd="3" destOrd="0" presId="urn:microsoft.com/office/officeart/2018/2/layout/IconVerticalSolidList"/>
    <dgm:cxn modelId="{071B3EE1-264A-4122-839D-4C2CD14EE12B}" type="presParOf" srcId="{E887A9AA-C894-43A7-9F6A-A4BCEA3DA2E1}" destId="{D5F44534-3BF9-4155-A7DB-1536EE82265B}" srcOrd="1" destOrd="0" presId="urn:microsoft.com/office/officeart/2018/2/layout/IconVerticalSolidList"/>
    <dgm:cxn modelId="{5A03C346-FCA7-4B41-960D-9390472BFD45}" type="presParOf" srcId="{E887A9AA-C894-43A7-9F6A-A4BCEA3DA2E1}" destId="{4C32A978-E2F3-4221-9447-6E9B5BEBC50A}" srcOrd="2" destOrd="0" presId="urn:microsoft.com/office/officeart/2018/2/layout/IconVerticalSolidList"/>
    <dgm:cxn modelId="{7C5C075F-A33A-46F4-AA78-D6AFE114F49C}" type="presParOf" srcId="{4C32A978-E2F3-4221-9447-6E9B5BEBC50A}" destId="{2DD3561D-2723-4C6D-A7A0-0AA89CEE2BC0}" srcOrd="0" destOrd="0" presId="urn:microsoft.com/office/officeart/2018/2/layout/IconVerticalSolidList"/>
    <dgm:cxn modelId="{C121BECC-2CB1-4AD9-9CAB-836992430A68}" type="presParOf" srcId="{4C32A978-E2F3-4221-9447-6E9B5BEBC50A}" destId="{53885C29-C15B-4AE1-A1A2-ED86DE2DD57E}" srcOrd="1" destOrd="0" presId="urn:microsoft.com/office/officeart/2018/2/layout/IconVerticalSolidList"/>
    <dgm:cxn modelId="{AAC0C685-4317-4F50-806A-E34D2CB357A9}" type="presParOf" srcId="{4C32A978-E2F3-4221-9447-6E9B5BEBC50A}" destId="{BF3524E9-0A11-4582-9DAB-751A03CABC13}" srcOrd="2" destOrd="0" presId="urn:microsoft.com/office/officeart/2018/2/layout/IconVerticalSolidList"/>
    <dgm:cxn modelId="{342D88AA-804A-4ED1-BA4A-9FFE340241B9}" type="presParOf" srcId="{4C32A978-E2F3-4221-9447-6E9B5BEBC50A}" destId="{60FC97EF-2EDC-434E-9132-0E90861F837C}" srcOrd="3" destOrd="0" presId="urn:microsoft.com/office/officeart/2018/2/layout/IconVerticalSolidList"/>
    <dgm:cxn modelId="{46F04270-F320-4FEE-8C7A-0B262BDCCC0D}" type="presParOf" srcId="{E887A9AA-C894-43A7-9F6A-A4BCEA3DA2E1}" destId="{9618CE11-7FA8-4E6D-87EB-DB7BA368BCBA}" srcOrd="3" destOrd="0" presId="urn:microsoft.com/office/officeart/2018/2/layout/IconVerticalSolidList"/>
    <dgm:cxn modelId="{63B63EFB-5031-48FF-82D3-B375195CBF08}" type="presParOf" srcId="{E887A9AA-C894-43A7-9F6A-A4BCEA3DA2E1}" destId="{39898DB7-31F3-4495-B38A-C1D52B61CD00}" srcOrd="4" destOrd="0" presId="urn:microsoft.com/office/officeart/2018/2/layout/IconVerticalSolidList"/>
    <dgm:cxn modelId="{9F667338-5C08-475A-AABB-DD7A8CBE6E46}" type="presParOf" srcId="{39898DB7-31F3-4495-B38A-C1D52B61CD00}" destId="{8DC6ABA5-31DE-4999-83EC-4CC098E975D8}" srcOrd="0" destOrd="0" presId="urn:microsoft.com/office/officeart/2018/2/layout/IconVerticalSolidList"/>
    <dgm:cxn modelId="{8F68ED14-CE83-41AB-B92D-4C128CD5B4AD}" type="presParOf" srcId="{39898DB7-31F3-4495-B38A-C1D52B61CD00}" destId="{9AD75DD6-853E-46AD-A188-224AA9B8F9D4}" srcOrd="1" destOrd="0" presId="urn:microsoft.com/office/officeart/2018/2/layout/IconVerticalSolidList"/>
    <dgm:cxn modelId="{9C223840-97EB-4309-A454-2EEB406F631B}" type="presParOf" srcId="{39898DB7-31F3-4495-B38A-C1D52B61CD00}" destId="{1720F60D-ABF4-483E-8E3D-90A157A41901}" srcOrd="2" destOrd="0" presId="urn:microsoft.com/office/officeart/2018/2/layout/IconVerticalSolidList"/>
    <dgm:cxn modelId="{CB6680D0-EEEB-44D5-BA5D-3B35B5225974}" type="presParOf" srcId="{39898DB7-31F3-4495-B38A-C1D52B61CD00}" destId="{9A6D11E5-37FC-4B77-AF5D-0966FC4D3B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57EC23-DF6D-4F04-A243-356DC1F8EFD6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D8CCEF8-BF79-4AD9-BBC3-6D5A4317B099}">
      <dgm:prSet/>
      <dgm:spPr/>
      <dgm:t>
        <a:bodyPr/>
        <a:lstStyle/>
        <a:p>
          <a:r>
            <a:rPr lang="en-US"/>
            <a:t>Product Owner</a:t>
          </a:r>
        </a:p>
      </dgm:t>
    </dgm:pt>
    <dgm:pt modelId="{7566E6F4-76A0-4A6C-A9E3-CBA7203EE4FB}" type="parTrans" cxnId="{43631214-1C73-40CD-8C6F-A69466C5F43E}">
      <dgm:prSet/>
      <dgm:spPr/>
      <dgm:t>
        <a:bodyPr/>
        <a:lstStyle/>
        <a:p>
          <a:endParaRPr lang="en-US"/>
        </a:p>
      </dgm:t>
    </dgm:pt>
    <dgm:pt modelId="{5E759BC7-D3A4-42E1-B709-EFC1E5801214}" type="sibTrans" cxnId="{43631214-1C73-40CD-8C6F-A69466C5F43E}">
      <dgm:prSet/>
      <dgm:spPr/>
      <dgm:t>
        <a:bodyPr/>
        <a:lstStyle/>
        <a:p>
          <a:endParaRPr lang="en-US"/>
        </a:p>
      </dgm:t>
    </dgm:pt>
    <dgm:pt modelId="{3510AB34-ABCE-40BB-868B-B84D5C5178F5}">
      <dgm:prSet/>
      <dgm:spPr/>
      <dgm:t>
        <a:bodyPr/>
        <a:lstStyle/>
        <a:p>
          <a:r>
            <a:rPr lang="en-US"/>
            <a:t>Maintains prioritized product backlog</a:t>
          </a:r>
        </a:p>
      </dgm:t>
    </dgm:pt>
    <dgm:pt modelId="{54323E3E-AE50-4EA7-97F9-7DB886CF7DC5}" type="parTrans" cxnId="{4D658609-B917-4ACA-A365-6701B4DE8495}">
      <dgm:prSet/>
      <dgm:spPr/>
      <dgm:t>
        <a:bodyPr/>
        <a:lstStyle/>
        <a:p>
          <a:endParaRPr lang="en-US"/>
        </a:p>
      </dgm:t>
    </dgm:pt>
    <dgm:pt modelId="{C7456F5B-12D0-445E-B5F1-16D3A0664491}" type="sibTrans" cxnId="{4D658609-B917-4ACA-A365-6701B4DE8495}">
      <dgm:prSet/>
      <dgm:spPr/>
      <dgm:t>
        <a:bodyPr/>
        <a:lstStyle/>
        <a:p>
          <a:endParaRPr lang="en-US"/>
        </a:p>
      </dgm:t>
    </dgm:pt>
    <dgm:pt modelId="{A7C530F6-2F70-407B-8BA5-5677F0CC8FA0}">
      <dgm:prSet/>
      <dgm:spPr/>
      <dgm:t>
        <a:bodyPr/>
        <a:lstStyle/>
        <a:p>
          <a:r>
            <a:rPr lang="en-US"/>
            <a:t>Liaises with stakeholders</a:t>
          </a:r>
        </a:p>
      </dgm:t>
    </dgm:pt>
    <dgm:pt modelId="{F0EFC2EB-A23A-49B4-8F46-6C365B51D9AD}" type="parTrans" cxnId="{A7FB92CB-6B96-44F9-8104-5E45E3190B05}">
      <dgm:prSet/>
      <dgm:spPr/>
      <dgm:t>
        <a:bodyPr/>
        <a:lstStyle/>
        <a:p>
          <a:endParaRPr lang="en-US"/>
        </a:p>
      </dgm:t>
    </dgm:pt>
    <dgm:pt modelId="{8AFA4F44-4778-4E9C-9FE0-9EDDEFEE1E29}" type="sibTrans" cxnId="{A7FB92CB-6B96-44F9-8104-5E45E3190B05}">
      <dgm:prSet/>
      <dgm:spPr/>
      <dgm:t>
        <a:bodyPr/>
        <a:lstStyle/>
        <a:p>
          <a:endParaRPr lang="en-US"/>
        </a:p>
      </dgm:t>
    </dgm:pt>
    <dgm:pt modelId="{01124608-80FB-44CD-B9A7-6359E465AC31}">
      <dgm:prSet/>
      <dgm:spPr/>
      <dgm:t>
        <a:bodyPr/>
        <a:lstStyle/>
        <a:p>
          <a:r>
            <a:rPr lang="en-US"/>
            <a:t>Development Team</a:t>
          </a:r>
        </a:p>
      </dgm:t>
    </dgm:pt>
    <dgm:pt modelId="{2B03E730-61E9-44BF-8E2F-6D80E2661B36}" type="parTrans" cxnId="{6D68B6EB-24DF-4748-89C6-A0615D132C87}">
      <dgm:prSet/>
      <dgm:spPr/>
      <dgm:t>
        <a:bodyPr/>
        <a:lstStyle/>
        <a:p>
          <a:endParaRPr lang="en-US"/>
        </a:p>
      </dgm:t>
    </dgm:pt>
    <dgm:pt modelId="{FC1B9C4F-E276-4B3F-948C-3FAD313EC4C4}" type="sibTrans" cxnId="{6D68B6EB-24DF-4748-89C6-A0615D132C87}">
      <dgm:prSet/>
      <dgm:spPr/>
      <dgm:t>
        <a:bodyPr/>
        <a:lstStyle/>
        <a:p>
          <a:endParaRPr lang="en-US"/>
        </a:p>
      </dgm:t>
    </dgm:pt>
    <dgm:pt modelId="{61E7A4C8-EC76-43EB-A384-3CB2FF3DE65B}">
      <dgm:prSet/>
      <dgm:spPr/>
      <dgm:t>
        <a:bodyPr/>
        <a:lstStyle/>
        <a:p>
          <a:r>
            <a:rPr lang="en-US"/>
            <a:t>Technical prowess and teamwork</a:t>
          </a:r>
        </a:p>
      </dgm:t>
    </dgm:pt>
    <dgm:pt modelId="{E1C737F3-EB22-4DA1-8079-149EC81BEE30}" type="parTrans" cxnId="{9EC34E83-ED99-49C8-9D57-A32B12697F14}">
      <dgm:prSet/>
      <dgm:spPr/>
      <dgm:t>
        <a:bodyPr/>
        <a:lstStyle/>
        <a:p>
          <a:endParaRPr lang="en-US"/>
        </a:p>
      </dgm:t>
    </dgm:pt>
    <dgm:pt modelId="{3B678F59-3023-48AA-87D1-5E1DF631CE46}" type="sibTrans" cxnId="{9EC34E83-ED99-49C8-9D57-A32B12697F14}">
      <dgm:prSet/>
      <dgm:spPr/>
      <dgm:t>
        <a:bodyPr/>
        <a:lstStyle/>
        <a:p>
          <a:endParaRPr lang="en-US"/>
        </a:p>
      </dgm:t>
    </dgm:pt>
    <dgm:pt modelId="{FEADBD0D-90BD-46AD-87B6-8BCA3F790A31}">
      <dgm:prSet/>
      <dgm:spPr/>
      <dgm:t>
        <a:bodyPr/>
        <a:lstStyle/>
        <a:p>
          <a:r>
            <a:rPr lang="en-US"/>
            <a:t>Unique skills in user story completion</a:t>
          </a:r>
        </a:p>
      </dgm:t>
    </dgm:pt>
    <dgm:pt modelId="{65A47525-F9D3-42BC-9C8F-4E9A3FA03F5E}" type="parTrans" cxnId="{E05002D1-5DB9-41DC-9D73-664D8606C710}">
      <dgm:prSet/>
      <dgm:spPr/>
      <dgm:t>
        <a:bodyPr/>
        <a:lstStyle/>
        <a:p>
          <a:endParaRPr lang="en-US"/>
        </a:p>
      </dgm:t>
    </dgm:pt>
    <dgm:pt modelId="{FE0C7413-25EF-477A-814B-C718BB9841AB}" type="sibTrans" cxnId="{E05002D1-5DB9-41DC-9D73-664D8606C710}">
      <dgm:prSet/>
      <dgm:spPr/>
      <dgm:t>
        <a:bodyPr/>
        <a:lstStyle/>
        <a:p>
          <a:endParaRPr lang="en-US"/>
        </a:p>
      </dgm:t>
    </dgm:pt>
    <dgm:pt modelId="{B6A5DD64-DE2E-4802-BE84-C36E82AA0BC6}">
      <dgm:prSet/>
      <dgm:spPr/>
      <dgm:t>
        <a:bodyPr/>
        <a:lstStyle/>
        <a:p>
          <a:r>
            <a:rPr lang="en-US"/>
            <a:t>Scrum Master</a:t>
          </a:r>
        </a:p>
      </dgm:t>
    </dgm:pt>
    <dgm:pt modelId="{2103F327-6BB0-4094-A4C8-314C85EA3757}" type="parTrans" cxnId="{F21CBD79-A059-4CA7-8A33-17E5264D7A5E}">
      <dgm:prSet/>
      <dgm:spPr/>
      <dgm:t>
        <a:bodyPr/>
        <a:lstStyle/>
        <a:p>
          <a:endParaRPr lang="en-US"/>
        </a:p>
      </dgm:t>
    </dgm:pt>
    <dgm:pt modelId="{5490AA99-534C-4939-83B5-3D95B66E96BF}" type="sibTrans" cxnId="{F21CBD79-A059-4CA7-8A33-17E5264D7A5E}">
      <dgm:prSet/>
      <dgm:spPr/>
      <dgm:t>
        <a:bodyPr/>
        <a:lstStyle/>
        <a:p>
          <a:endParaRPr lang="en-US"/>
        </a:p>
      </dgm:t>
    </dgm:pt>
    <dgm:pt modelId="{5BD36C16-DFB5-488F-A6E6-6CDFA3C7DB18}">
      <dgm:prSet/>
      <dgm:spPr/>
      <dgm:t>
        <a:bodyPr/>
        <a:lstStyle/>
        <a:p>
          <a:r>
            <a:rPr lang="en-US"/>
            <a:t>Facilitates Scrum ceremonies</a:t>
          </a:r>
        </a:p>
      </dgm:t>
    </dgm:pt>
    <dgm:pt modelId="{9737F3D9-9CCD-4091-B9F0-5F29156B6296}" type="parTrans" cxnId="{338CBF78-F731-46E3-93E6-F2DDEE7D0E9E}">
      <dgm:prSet/>
      <dgm:spPr/>
      <dgm:t>
        <a:bodyPr/>
        <a:lstStyle/>
        <a:p>
          <a:endParaRPr lang="en-US"/>
        </a:p>
      </dgm:t>
    </dgm:pt>
    <dgm:pt modelId="{85CD0BE9-11A9-4629-9984-3B637C7D798F}" type="sibTrans" cxnId="{338CBF78-F731-46E3-93E6-F2DDEE7D0E9E}">
      <dgm:prSet/>
      <dgm:spPr/>
      <dgm:t>
        <a:bodyPr/>
        <a:lstStyle/>
        <a:p>
          <a:endParaRPr lang="en-US"/>
        </a:p>
      </dgm:t>
    </dgm:pt>
    <dgm:pt modelId="{C2968D4A-F011-4520-ABA6-791E67438F99}">
      <dgm:prSet/>
      <dgm:spPr/>
      <dgm:t>
        <a:bodyPr/>
        <a:lstStyle/>
        <a:p>
          <a:r>
            <a:rPr lang="en-US"/>
            <a:t>Eliminates impediments</a:t>
          </a:r>
        </a:p>
      </dgm:t>
    </dgm:pt>
    <dgm:pt modelId="{A717A516-B48F-49B9-A312-788CF61C88ED}" type="parTrans" cxnId="{4BFCF5E7-C6FD-4B7C-A65E-ABD8CC10F6F5}">
      <dgm:prSet/>
      <dgm:spPr/>
      <dgm:t>
        <a:bodyPr/>
        <a:lstStyle/>
        <a:p>
          <a:endParaRPr lang="en-US"/>
        </a:p>
      </dgm:t>
    </dgm:pt>
    <dgm:pt modelId="{5C6DA428-25CB-49EB-B79F-23868F2A570F}" type="sibTrans" cxnId="{4BFCF5E7-C6FD-4B7C-A65E-ABD8CC10F6F5}">
      <dgm:prSet/>
      <dgm:spPr/>
      <dgm:t>
        <a:bodyPr/>
        <a:lstStyle/>
        <a:p>
          <a:endParaRPr lang="en-US"/>
        </a:p>
      </dgm:t>
    </dgm:pt>
    <dgm:pt modelId="{2DD0B60E-C90B-4F06-BFA5-EC2408D36DD0}">
      <dgm:prSet/>
      <dgm:spPr/>
      <dgm:t>
        <a:bodyPr/>
        <a:lstStyle/>
        <a:p>
          <a:r>
            <a:rPr lang="en-US"/>
            <a:t>Ensures adherence to Scrum principles</a:t>
          </a:r>
        </a:p>
      </dgm:t>
    </dgm:pt>
    <dgm:pt modelId="{63186650-A2A0-4ACF-A50C-72557A309418}" type="parTrans" cxnId="{710C0F75-565F-48C0-827D-2B194BA5B818}">
      <dgm:prSet/>
      <dgm:spPr/>
      <dgm:t>
        <a:bodyPr/>
        <a:lstStyle/>
        <a:p>
          <a:endParaRPr lang="en-US"/>
        </a:p>
      </dgm:t>
    </dgm:pt>
    <dgm:pt modelId="{30AE078B-E961-46D4-9F5B-9673E552EB64}" type="sibTrans" cxnId="{710C0F75-565F-48C0-827D-2B194BA5B818}">
      <dgm:prSet/>
      <dgm:spPr/>
      <dgm:t>
        <a:bodyPr/>
        <a:lstStyle/>
        <a:p>
          <a:endParaRPr lang="en-US"/>
        </a:p>
      </dgm:t>
    </dgm:pt>
    <dgm:pt modelId="{752185AC-F618-4DBA-BD09-E11FCF16D8F9}" type="pres">
      <dgm:prSet presAssocID="{BB57EC23-DF6D-4F04-A243-356DC1F8EFD6}" presName="Name0" presStyleCnt="0">
        <dgm:presLayoutVars>
          <dgm:dir/>
          <dgm:animLvl val="lvl"/>
          <dgm:resizeHandles val="exact"/>
        </dgm:presLayoutVars>
      </dgm:prSet>
      <dgm:spPr/>
    </dgm:pt>
    <dgm:pt modelId="{1D601F72-C544-4D9D-BC1D-0382995B7C73}" type="pres">
      <dgm:prSet presAssocID="{BD8CCEF8-BF79-4AD9-BBC3-6D5A4317B099}" presName="linNode" presStyleCnt="0"/>
      <dgm:spPr/>
    </dgm:pt>
    <dgm:pt modelId="{81BE0522-FB6E-45A4-948D-77E5C209BFCD}" type="pres">
      <dgm:prSet presAssocID="{BD8CCEF8-BF79-4AD9-BBC3-6D5A4317B09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2876FBE-0732-473A-9230-173D5B6570FC}" type="pres">
      <dgm:prSet presAssocID="{BD8CCEF8-BF79-4AD9-BBC3-6D5A4317B099}" presName="descendantText" presStyleLbl="alignAccFollowNode1" presStyleIdx="0" presStyleCnt="3">
        <dgm:presLayoutVars>
          <dgm:bulletEnabled val="1"/>
        </dgm:presLayoutVars>
      </dgm:prSet>
      <dgm:spPr/>
    </dgm:pt>
    <dgm:pt modelId="{D79B02BE-B5A7-460F-8C3F-E50DB835BD25}" type="pres">
      <dgm:prSet presAssocID="{5E759BC7-D3A4-42E1-B709-EFC1E5801214}" presName="sp" presStyleCnt="0"/>
      <dgm:spPr/>
    </dgm:pt>
    <dgm:pt modelId="{BE3A6B3A-B286-4D78-A693-61AC6ADCCE62}" type="pres">
      <dgm:prSet presAssocID="{01124608-80FB-44CD-B9A7-6359E465AC31}" presName="linNode" presStyleCnt="0"/>
      <dgm:spPr/>
    </dgm:pt>
    <dgm:pt modelId="{35909F29-C244-4865-AB77-5582BD0B65DC}" type="pres">
      <dgm:prSet presAssocID="{01124608-80FB-44CD-B9A7-6359E465AC3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BCEC3E7-B509-4860-ACE5-6F9DB1AF1BD3}" type="pres">
      <dgm:prSet presAssocID="{01124608-80FB-44CD-B9A7-6359E465AC31}" presName="descendantText" presStyleLbl="alignAccFollowNode1" presStyleIdx="1" presStyleCnt="3">
        <dgm:presLayoutVars>
          <dgm:bulletEnabled val="1"/>
        </dgm:presLayoutVars>
      </dgm:prSet>
      <dgm:spPr/>
    </dgm:pt>
    <dgm:pt modelId="{BB557B83-AE7F-482B-A53E-FC07D38068CA}" type="pres">
      <dgm:prSet presAssocID="{FC1B9C4F-E276-4B3F-948C-3FAD313EC4C4}" presName="sp" presStyleCnt="0"/>
      <dgm:spPr/>
    </dgm:pt>
    <dgm:pt modelId="{683FD2CA-55ED-45EA-AB78-42D953E3CEE7}" type="pres">
      <dgm:prSet presAssocID="{B6A5DD64-DE2E-4802-BE84-C36E82AA0BC6}" presName="linNode" presStyleCnt="0"/>
      <dgm:spPr/>
    </dgm:pt>
    <dgm:pt modelId="{A078B616-0C92-453B-9D50-3FD4882CE897}" type="pres">
      <dgm:prSet presAssocID="{B6A5DD64-DE2E-4802-BE84-C36E82AA0BC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56179A3-510E-412B-9263-BF48B53A8FA7}" type="pres">
      <dgm:prSet presAssocID="{B6A5DD64-DE2E-4802-BE84-C36E82AA0BC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1FE3802-48C6-4B21-B1F8-41242E255CE8}" type="presOf" srcId="{61E7A4C8-EC76-43EB-A384-3CB2FF3DE65B}" destId="{CBCEC3E7-B509-4860-ACE5-6F9DB1AF1BD3}" srcOrd="0" destOrd="0" presId="urn:microsoft.com/office/officeart/2005/8/layout/vList5"/>
    <dgm:cxn modelId="{4D658609-B917-4ACA-A365-6701B4DE8495}" srcId="{BD8CCEF8-BF79-4AD9-BBC3-6D5A4317B099}" destId="{3510AB34-ABCE-40BB-868B-B84D5C5178F5}" srcOrd="0" destOrd="0" parTransId="{54323E3E-AE50-4EA7-97F9-7DB886CF7DC5}" sibTransId="{C7456F5B-12D0-445E-B5F1-16D3A0664491}"/>
    <dgm:cxn modelId="{D4AE0611-32E6-4BF4-AD5C-5707A4BB1280}" type="presOf" srcId="{3510AB34-ABCE-40BB-868B-B84D5C5178F5}" destId="{42876FBE-0732-473A-9230-173D5B6570FC}" srcOrd="0" destOrd="0" presId="urn:microsoft.com/office/officeart/2005/8/layout/vList5"/>
    <dgm:cxn modelId="{43631214-1C73-40CD-8C6F-A69466C5F43E}" srcId="{BB57EC23-DF6D-4F04-A243-356DC1F8EFD6}" destId="{BD8CCEF8-BF79-4AD9-BBC3-6D5A4317B099}" srcOrd="0" destOrd="0" parTransId="{7566E6F4-76A0-4A6C-A9E3-CBA7203EE4FB}" sibTransId="{5E759BC7-D3A4-42E1-B709-EFC1E5801214}"/>
    <dgm:cxn modelId="{4EE3F54A-AE5A-408F-8571-0EDEC70B1233}" type="presOf" srcId="{2DD0B60E-C90B-4F06-BFA5-EC2408D36DD0}" destId="{956179A3-510E-412B-9263-BF48B53A8FA7}" srcOrd="0" destOrd="2" presId="urn:microsoft.com/office/officeart/2005/8/layout/vList5"/>
    <dgm:cxn modelId="{60C37170-4A52-44FE-8A39-AA51A6A21DFA}" type="presOf" srcId="{FEADBD0D-90BD-46AD-87B6-8BCA3F790A31}" destId="{CBCEC3E7-B509-4860-ACE5-6F9DB1AF1BD3}" srcOrd="0" destOrd="1" presId="urn:microsoft.com/office/officeart/2005/8/layout/vList5"/>
    <dgm:cxn modelId="{01DF5671-3CC3-4EB6-98A3-437F3BA6E086}" type="presOf" srcId="{BD8CCEF8-BF79-4AD9-BBC3-6D5A4317B099}" destId="{81BE0522-FB6E-45A4-948D-77E5C209BFCD}" srcOrd="0" destOrd="0" presId="urn:microsoft.com/office/officeart/2005/8/layout/vList5"/>
    <dgm:cxn modelId="{710C0F75-565F-48C0-827D-2B194BA5B818}" srcId="{B6A5DD64-DE2E-4802-BE84-C36E82AA0BC6}" destId="{2DD0B60E-C90B-4F06-BFA5-EC2408D36DD0}" srcOrd="2" destOrd="0" parTransId="{63186650-A2A0-4ACF-A50C-72557A309418}" sibTransId="{30AE078B-E961-46D4-9F5B-9673E552EB64}"/>
    <dgm:cxn modelId="{338CBF78-F731-46E3-93E6-F2DDEE7D0E9E}" srcId="{B6A5DD64-DE2E-4802-BE84-C36E82AA0BC6}" destId="{5BD36C16-DFB5-488F-A6E6-6CDFA3C7DB18}" srcOrd="0" destOrd="0" parTransId="{9737F3D9-9CCD-4091-B9F0-5F29156B6296}" sibTransId="{85CD0BE9-11A9-4629-9984-3B637C7D798F}"/>
    <dgm:cxn modelId="{F21CBD79-A059-4CA7-8A33-17E5264D7A5E}" srcId="{BB57EC23-DF6D-4F04-A243-356DC1F8EFD6}" destId="{B6A5DD64-DE2E-4802-BE84-C36E82AA0BC6}" srcOrd="2" destOrd="0" parTransId="{2103F327-6BB0-4094-A4C8-314C85EA3757}" sibTransId="{5490AA99-534C-4939-83B5-3D95B66E96BF}"/>
    <dgm:cxn modelId="{9EC34E83-ED99-49C8-9D57-A32B12697F14}" srcId="{01124608-80FB-44CD-B9A7-6359E465AC31}" destId="{61E7A4C8-EC76-43EB-A384-3CB2FF3DE65B}" srcOrd="0" destOrd="0" parTransId="{E1C737F3-EB22-4DA1-8079-149EC81BEE30}" sibTransId="{3B678F59-3023-48AA-87D1-5E1DF631CE46}"/>
    <dgm:cxn modelId="{4BF3FD8E-1F40-4FFE-9D81-D327CA6EA3C9}" type="presOf" srcId="{B6A5DD64-DE2E-4802-BE84-C36E82AA0BC6}" destId="{A078B616-0C92-453B-9D50-3FD4882CE897}" srcOrd="0" destOrd="0" presId="urn:microsoft.com/office/officeart/2005/8/layout/vList5"/>
    <dgm:cxn modelId="{1220D7A5-DCDE-47D0-8185-F48483DFA054}" type="presOf" srcId="{01124608-80FB-44CD-B9A7-6359E465AC31}" destId="{35909F29-C244-4865-AB77-5582BD0B65DC}" srcOrd="0" destOrd="0" presId="urn:microsoft.com/office/officeart/2005/8/layout/vList5"/>
    <dgm:cxn modelId="{AAF057B3-94C1-4B91-8D96-B9D5439209A3}" type="presOf" srcId="{BB57EC23-DF6D-4F04-A243-356DC1F8EFD6}" destId="{752185AC-F618-4DBA-BD09-E11FCF16D8F9}" srcOrd="0" destOrd="0" presId="urn:microsoft.com/office/officeart/2005/8/layout/vList5"/>
    <dgm:cxn modelId="{A7FB92CB-6B96-44F9-8104-5E45E3190B05}" srcId="{BD8CCEF8-BF79-4AD9-BBC3-6D5A4317B099}" destId="{A7C530F6-2F70-407B-8BA5-5677F0CC8FA0}" srcOrd="1" destOrd="0" parTransId="{F0EFC2EB-A23A-49B4-8F46-6C365B51D9AD}" sibTransId="{8AFA4F44-4778-4E9C-9FE0-9EDDEFEE1E29}"/>
    <dgm:cxn modelId="{E05002D1-5DB9-41DC-9D73-664D8606C710}" srcId="{01124608-80FB-44CD-B9A7-6359E465AC31}" destId="{FEADBD0D-90BD-46AD-87B6-8BCA3F790A31}" srcOrd="1" destOrd="0" parTransId="{65A47525-F9D3-42BC-9C8F-4E9A3FA03F5E}" sibTransId="{FE0C7413-25EF-477A-814B-C718BB9841AB}"/>
    <dgm:cxn modelId="{4DE429D8-56CA-46EC-9CD1-7078DAD0F102}" type="presOf" srcId="{C2968D4A-F011-4520-ABA6-791E67438F99}" destId="{956179A3-510E-412B-9263-BF48B53A8FA7}" srcOrd="0" destOrd="1" presId="urn:microsoft.com/office/officeart/2005/8/layout/vList5"/>
    <dgm:cxn modelId="{4BFCF5E7-C6FD-4B7C-A65E-ABD8CC10F6F5}" srcId="{B6A5DD64-DE2E-4802-BE84-C36E82AA0BC6}" destId="{C2968D4A-F011-4520-ABA6-791E67438F99}" srcOrd="1" destOrd="0" parTransId="{A717A516-B48F-49B9-A312-788CF61C88ED}" sibTransId="{5C6DA428-25CB-49EB-B79F-23868F2A570F}"/>
    <dgm:cxn modelId="{6D68B6EB-24DF-4748-89C6-A0615D132C87}" srcId="{BB57EC23-DF6D-4F04-A243-356DC1F8EFD6}" destId="{01124608-80FB-44CD-B9A7-6359E465AC31}" srcOrd="1" destOrd="0" parTransId="{2B03E730-61E9-44BF-8E2F-6D80E2661B36}" sibTransId="{FC1B9C4F-E276-4B3F-948C-3FAD313EC4C4}"/>
    <dgm:cxn modelId="{B8A5C5F6-34B6-489C-86F8-223DA51BB44D}" type="presOf" srcId="{5BD36C16-DFB5-488F-A6E6-6CDFA3C7DB18}" destId="{956179A3-510E-412B-9263-BF48B53A8FA7}" srcOrd="0" destOrd="0" presId="urn:microsoft.com/office/officeart/2005/8/layout/vList5"/>
    <dgm:cxn modelId="{F3C36EFF-43C2-470D-8F58-ABD5FC8283FD}" type="presOf" srcId="{A7C530F6-2F70-407B-8BA5-5677F0CC8FA0}" destId="{42876FBE-0732-473A-9230-173D5B6570FC}" srcOrd="0" destOrd="1" presId="urn:microsoft.com/office/officeart/2005/8/layout/vList5"/>
    <dgm:cxn modelId="{A1E42685-CE36-492B-BE28-52AE9364BD90}" type="presParOf" srcId="{752185AC-F618-4DBA-BD09-E11FCF16D8F9}" destId="{1D601F72-C544-4D9D-BC1D-0382995B7C73}" srcOrd="0" destOrd="0" presId="urn:microsoft.com/office/officeart/2005/8/layout/vList5"/>
    <dgm:cxn modelId="{BF7411E5-5FF6-4E61-A54A-7170CA123F03}" type="presParOf" srcId="{1D601F72-C544-4D9D-BC1D-0382995B7C73}" destId="{81BE0522-FB6E-45A4-948D-77E5C209BFCD}" srcOrd="0" destOrd="0" presId="urn:microsoft.com/office/officeart/2005/8/layout/vList5"/>
    <dgm:cxn modelId="{04CB6E35-5BDF-4F9F-B5E8-2BCD9181EA03}" type="presParOf" srcId="{1D601F72-C544-4D9D-BC1D-0382995B7C73}" destId="{42876FBE-0732-473A-9230-173D5B6570FC}" srcOrd="1" destOrd="0" presId="urn:microsoft.com/office/officeart/2005/8/layout/vList5"/>
    <dgm:cxn modelId="{170CEA80-7863-4276-B28C-2BBDCA426F41}" type="presParOf" srcId="{752185AC-F618-4DBA-BD09-E11FCF16D8F9}" destId="{D79B02BE-B5A7-460F-8C3F-E50DB835BD25}" srcOrd="1" destOrd="0" presId="urn:microsoft.com/office/officeart/2005/8/layout/vList5"/>
    <dgm:cxn modelId="{8D43F47C-39F6-4C59-BC5B-5877C744C0D4}" type="presParOf" srcId="{752185AC-F618-4DBA-BD09-E11FCF16D8F9}" destId="{BE3A6B3A-B286-4D78-A693-61AC6ADCCE62}" srcOrd="2" destOrd="0" presId="urn:microsoft.com/office/officeart/2005/8/layout/vList5"/>
    <dgm:cxn modelId="{2BAFAF7E-FD79-42FD-B429-412AD219FA1F}" type="presParOf" srcId="{BE3A6B3A-B286-4D78-A693-61AC6ADCCE62}" destId="{35909F29-C244-4865-AB77-5582BD0B65DC}" srcOrd="0" destOrd="0" presId="urn:microsoft.com/office/officeart/2005/8/layout/vList5"/>
    <dgm:cxn modelId="{BB1BEFA8-F39E-49B5-B904-49F34A4474CA}" type="presParOf" srcId="{BE3A6B3A-B286-4D78-A693-61AC6ADCCE62}" destId="{CBCEC3E7-B509-4860-ACE5-6F9DB1AF1BD3}" srcOrd="1" destOrd="0" presId="urn:microsoft.com/office/officeart/2005/8/layout/vList5"/>
    <dgm:cxn modelId="{D135D4F3-B705-459B-B897-E51CDEA55144}" type="presParOf" srcId="{752185AC-F618-4DBA-BD09-E11FCF16D8F9}" destId="{BB557B83-AE7F-482B-A53E-FC07D38068CA}" srcOrd="3" destOrd="0" presId="urn:microsoft.com/office/officeart/2005/8/layout/vList5"/>
    <dgm:cxn modelId="{4179DBD5-BB8E-4098-8053-FC9C3205706E}" type="presParOf" srcId="{752185AC-F618-4DBA-BD09-E11FCF16D8F9}" destId="{683FD2CA-55ED-45EA-AB78-42D953E3CEE7}" srcOrd="4" destOrd="0" presId="urn:microsoft.com/office/officeart/2005/8/layout/vList5"/>
    <dgm:cxn modelId="{F623C92A-B7C5-41CB-93DB-CA88A44C5520}" type="presParOf" srcId="{683FD2CA-55ED-45EA-AB78-42D953E3CEE7}" destId="{A078B616-0C92-453B-9D50-3FD4882CE897}" srcOrd="0" destOrd="0" presId="urn:microsoft.com/office/officeart/2005/8/layout/vList5"/>
    <dgm:cxn modelId="{96100D9F-17C5-4FC1-9FEC-816967070A33}" type="presParOf" srcId="{683FD2CA-55ED-45EA-AB78-42D953E3CEE7}" destId="{956179A3-510E-412B-9263-BF48B53A8FA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CECDDF-5CE6-4C35-AABE-2B9ED1EB8A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608EA4-2802-41F6-9469-0C9F8829DB86}">
      <dgm:prSet/>
      <dgm:spPr/>
      <dgm:t>
        <a:bodyPr/>
        <a:lstStyle/>
        <a:p>
          <a:r>
            <a:rPr lang="en-US"/>
            <a:t>Efficient communication of changes</a:t>
          </a:r>
        </a:p>
      </dgm:t>
    </dgm:pt>
    <dgm:pt modelId="{8FD86A98-6CF2-46A5-8195-967C257D7487}" type="parTrans" cxnId="{71595772-1F3C-4539-856B-3661F7EFD6E3}">
      <dgm:prSet/>
      <dgm:spPr/>
      <dgm:t>
        <a:bodyPr/>
        <a:lstStyle/>
        <a:p>
          <a:endParaRPr lang="en-US"/>
        </a:p>
      </dgm:t>
    </dgm:pt>
    <dgm:pt modelId="{FF8612FF-D097-4A3D-A75B-C5908F7C5E22}" type="sibTrans" cxnId="{71595772-1F3C-4539-856B-3661F7EFD6E3}">
      <dgm:prSet/>
      <dgm:spPr/>
      <dgm:t>
        <a:bodyPr/>
        <a:lstStyle/>
        <a:p>
          <a:endParaRPr lang="en-US"/>
        </a:p>
      </dgm:t>
    </dgm:pt>
    <dgm:pt modelId="{70E84380-BBDC-4136-BF75-E3EA1F3C86B4}">
      <dgm:prSet/>
      <dgm:spPr/>
      <dgm:t>
        <a:bodyPr/>
        <a:lstStyle/>
        <a:p>
          <a:r>
            <a:rPr lang="en-US"/>
            <a:t>Example: Payment gateway integration</a:t>
          </a:r>
        </a:p>
      </dgm:t>
    </dgm:pt>
    <dgm:pt modelId="{B316AC86-4C9C-4A4A-9588-30815FFBF813}" type="parTrans" cxnId="{FC41C39E-759C-422B-BB3E-79140914993E}">
      <dgm:prSet/>
      <dgm:spPr/>
      <dgm:t>
        <a:bodyPr/>
        <a:lstStyle/>
        <a:p>
          <a:endParaRPr lang="en-US"/>
        </a:p>
      </dgm:t>
    </dgm:pt>
    <dgm:pt modelId="{C1D8229B-B9CD-4282-BC38-3BEB363D78FC}" type="sibTrans" cxnId="{FC41C39E-759C-422B-BB3E-79140914993E}">
      <dgm:prSet/>
      <dgm:spPr/>
      <dgm:t>
        <a:bodyPr/>
        <a:lstStyle/>
        <a:p>
          <a:endParaRPr lang="en-US"/>
        </a:p>
      </dgm:t>
    </dgm:pt>
    <dgm:pt modelId="{832B4B38-93A8-46F2-889D-108D6640243A}" type="pres">
      <dgm:prSet presAssocID="{50CECDDF-5CE6-4C35-AABE-2B9ED1EB8A0A}" presName="root" presStyleCnt="0">
        <dgm:presLayoutVars>
          <dgm:dir/>
          <dgm:resizeHandles val="exact"/>
        </dgm:presLayoutVars>
      </dgm:prSet>
      <dgm:spPr/>
    </dgm:pt>
    <dgm:pt modelId="{259F32BD-1BFA-45FB-AE1A-EAE40C242749}" type="pres">
      <dgm:prSet presAssocID="{85608EA4-2802-41F6-9469-0C9F8829DB86}" presName="compNode" presStyleCnt="0"/>
      <dgm:spPr/>
    </dgm:pt>
    <dgm:pt modelId="{D21DA311-62CA-42D9-9163-1C9E432F87CD}" type="pres">
      <dgm:prSet presAssocID="{85608EA4-2802-41F6-9469-0C9F8829DB86}" presName="bgRect" presStyleLbl="bgShp" presStyleIdx="0" presStyleCnt="2"/>
      <dgm:spPr/>
    </dgm:pt>
    <dgm:pt modelId="{08779225-30F1-41E3-89CB-544709F8340F}" type="pres">
      <dgm:prSet presAssocID="{85608EA4-2802-41F6-9469-0C9F8829DB8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5EE193B-F9BD-465B-BD07-B4BA7D64CD49}" type="pres">
      <dgm:prSet presAssocID="{85608EA4-2802-41F6-9469-0C9F8829DB86}" presName="spaceRect" presStyleCnt="0"/>
      <dgm:spPr/>
    </dgm:pt>
    <dgm:pt modelId="{746364F2-3145-472E-8703-8A178DDF3040}" type="pres">
      <dgm:prSet presAssocID="{85608EA4-2802-41F6-9469-0C9F8829DB86}" presName="parTx" presStyleLbl="revTx" presStyleIdx="0" presStyleCnt="2">
        <dgm:presLayoutVars>
          <dgm:chMax val="0"/>
          <dgm:chPref val="0"/>
        </dgm:presLayoutVars>
      </dgm:prSet>
      <dgm:spPr/>
    </dgm:pt>
    <dgm:pt modelId="{B3817884-0C06-48C6-B3DD-2D9408EEF6DC}" type="pres">
      <dgm:prSet presAssocID="{FF8612FF-D097-4A3D-A75B-C5908F7C5E22}" presName="sibTrans" presStyleCnt="0"/>
      <dgm:spPr/>
    </dgm:pt>
    <dgm:pt modelId="{978F8F6E-F861-4389-94BB-B002C3EDBCF5}" type="pres">
      <dgm:prSet presAssocID="{70E84380-BBDC-4136-BF75-E3EA1F3C86B4}" presName="compNode" presStyleCnt="0"/>
      <dgm:spPr/>
    </dgm:pt>
    <dgm:pt modelId="{10BCAD76-0B0F-42C0-A904-8BB03464725F}" type="pres">
      <dgm:prSet presAssocID="{70E84380-BBDC-4136-BF75-E3EA1F3C86B4}" presName="bgRect" presStyleLbl="bgShp" presStyleIdx="1" presStyleCnt="2"/>
      <dgm:spPr/>
    </dgm:pt>
    <dgm:pt modelId="{EFB1624B-13DF-4778-9CB7-F01CAE999A45}" type="pres">
      <dgm:prSet presAssocID="{70E84380-BBDC-4136-BF75-E3EA1F3C86B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E0FB48E9-F9F8-4D74-889E-43E682467749}" type="pres">
      <dgm:prSet presAssocID="{70E84380-BBDC-4136-BF75-E3EA1F3C86B4}" presName="spaceRect" presStyleCnt="0"/>
      <dgm:spPr/>
    </dgm:pt>
    <dgm:pt modelId="{4A751D63-3429-463A-8D7F-EB237D1EE98B}" type="pres">
      <dgm:prSet presAssocID="{70E84380-BBDC-4136-BF75-E3EA1F3C86B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A1B292A-73B7-40B9-AF90-39C6544802F1}" type="presOf" srcId="{85608EA4-2802-41F6-9469-0C9F8829DB86}" destId="{746364F2-3145-472E-8703-8A178DDF3040}" srcOrd="0" destOrd="0" presId="urn:microsoft.com/office/officeart/2018/2/layout/IconVerticalSolidList"/>
    <dgm:cxn modelId="{663A206F-9711-4C54-9B4E-B3EB81760D2D}" type="presOf" srcId="{50CECDDF-5CE6-4C35-AABE-2B9ED1EB8A0A}" destId="{832B4B38-93A8-46F2-889D-108D6640243A}" srcOrd="0" destOrd="0" presId="urn:microsoft.com/office/officeart/2018/2/layout/IconVerticalSolidList"/>
    <dgm:cxn modelId="{71595772-1F3C-4539-856B-3661F7EFD6E3}" srcId="{50CECDDF-5CE6-4C35-AABE-2B9ED1EB8A0A}" destId="{85608EA4-2802-41F6-9469-0C9F8829DB86}" srcOrd="0" destOrd="0" parTransId="{8FD86A98-6CF2-46A5-8195-967C257D7487}" sibTransId="{FF8612FF-D097-4A3D-A75B-C5908F7C5E22}"/>
    <dgm:cxn modelId="{FC41C39E-759C-422B-BB3E-79140914993E}" srcId="{50CECDDF-5CE6-4C35-AABE-2B9ED1EB8A0A}" destId="{70E84380-BBDC-4136-BF75-E3EA1F3C86B4}" srcOrd="1" destOrd="0" parTransId="{B316AC86-4C9C-4A4A-9588-30815FFBF813}" sibTransId="{C1D8229B-B9CD-4282-BC38-3BEB363D78FC}"/>
    <dgm:cxn modelId="{C04980EF-6257-4288-BCD1-86CC0F6BF54A}" type="presOf" srcId="{70E84380-BBDC-4136-BF75-E3EA1F3C86B4}" destId="{4A751D63-3429-463A-8D7F-EB237D1EE98B}" srcOrd="0" destOrd="0" presId="urn:microsoft.com/office/officeart/2018/2/layout/IconVerticalSolidList"/>
    <dgm:cxn modelId="{7CFB161D-742B-4552-85F7-35D577DAC651}" type="presParOf" srcId="{832B4B38-93A8-46F2-889D-108D6640243A}" destId="{259F32BD-1BFA-45FB-AE1A-EAE40C242749}" srcOrd="0" destOrd="0" presId="urn:microsoft.com/office/officeart/2018/2/layout/IconVerticalSolidList"/>
    <dgm:cxn modelId="{FCE78F55-8364-49BB-A967-CB7ABB381286}" type="presParOf" srcId="{259F32BD-1BFA-45FB-AE1A-EAE40C242749}" destId="{D21DA311-62CA-42D9-9163-1C9E432F87CD}" srcOrd="0" destOrd="0" presId="urn:microsoft.com/office/officeart/2018/2/layout/IconVerticalSolidList"/>
    <dgm:cxn modelId="{786C8CFD-AB26-44E2-9C86-AC4298E59DA6}" type="presParOf" srcId="{259F32BD-1BFA-45FB-AE1A-EAE40C242749}" destId="{08779225-30F1-41E3-89CB-544709F8340F}" srcOrd="1" destOrd="0" presId="urn:microsoft.com/office/officeart/2018/2/layout/IconVerticalSolidList"/>
    <dgm:cxn modelId="{E79F931D-14EE-4005-BEB6-BD78C785BB0E}" type="presParOf" srcId="{259F32BD-1BFA-45FB-AE1A-EAE40C242749}" destId="{F5EE193B-F9BD-465B-BD07-B4BA7D64CD49}" srcOrd="2" destOrd="0" presId="urn:microsoft.com/office/officeart/2018/2/layout/IconVerticalSolidList"/>
    <dgm:cxn modelId="{D3967501-3EA5-4337-858C-222EE081483E}" type="presParOf" srcId="{259F32BD-1BFA-45FB-AE1A-EAE40C242749}" destId="{746364F2-3145-472E-8703-8A178DDF3040}" srcOrd="3" destOrd="0" presId="urn:microsoft.com/office/officeart/2018/2/layout/IconVerticalSolidList"/>
    <dgm:cxn modelId="{E46A1D8E-55BA-4F73-B1E5-466B31B3CE11}" type="presParOf" srcId="{832B4B38-93A8-46F2-889D-108D6640243A}" destId="{B3817884-0C06-48C6-B3DD-2D9408EEF6DC}" srcOrd="1" destOrd="0" presId="urn:microsoft.com/office/officeart/2018/2/layout/IconVerticalSolidList"/>
    <dgm:cxn modelId="{83887B6C-2A68-40BA-AF2D-C2B20E3EA257}" type="presParOf" srcId="{832B4B38-93A8-46F2-889D-108D6640243A}" destId="{978F8F6E-F861-4389-94BB-B002C3EDBCF5}" srcOrd="2" destOrd="0" presId="urn:microsoft.com/office/officeart/2018/2/layout/IconVerticalSolidList"/>
    <dgm:cxn modelId="{73AD4BD3-7B80-450F-8855-114752101CCF}" type="presParOf" srcId="{978F8F6E-F861-4389-94BB-B002C3EDBCF5}" destId="{10BCAD76-0B0F-42C0-A904-8BB03464725F}" srcOrd="0" destOrd="0" presId="urn:microsoft.com/office/officeart/2018/2/layout/IconVerticalSolidList"/>
    <dgm:cxn modelId="{374D8733-66D3-4164-B5A1-351D95C421DA}" type="presParOf" srcId="{978F8F6E-F861-4389-94BB-B002C3EDBCF5}" destId="{EFB1624B-13DF-4778-9CB7-F01CAE999A45}" srcOrd="1" destOrd="0" presId="urn:microsoft.com/office/officeart/2018/2/layout/IconVerticalSolidList"/>
    <dgm:cxn modelId="{32BD9CC2-A045-444C-A275-28A282BB443A}" type="presParOf" srcId="{978F8F6E-F861-4389-94BB-B002C3EDBCF5}" destId="{E0FB48E9-F9F8-4D74-889E-43E682467749}" srcOrd="2" destOrd="0" presId="urn:microsoft.com/office/officeart/2018/2/layout/IconVerticalSolidList"/>
    <dgm:cxn modelId="{93AC4995-8D2D-4C26-957D-FCF84CD1B7D9}" type="presParOf" srcId="{978F8F6E-F861-4389-94BB-B002C3EDBCF5}" destId="{4A751D63-3429-463A-8D7F-EB237D1EE9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E2740A-B3CA-4478-A01F-74EFFF6073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BA41C4-226B-4DF2-9B70-7B27EC54DA7A}">
      <dgm:prSet/>
      <dgm:spPr/>
      <dgm:t>
        <a:bodyPr/>
        <a:lstStyle/>
        <a:p>
          <a:r>
            <a:rPr lang="en-US" dirty="0">
              <a:latin typeface="Calibri Light" panose="020F0302020204030204"/>
            </a:rPr>
            <a:t>Remarkable</a:t>
          </a:r>
          <a:r>
            <a:rPr lang="en-US" dirty="0"/>
            <a:t> technical prowess and teamwork</a:t>
          </a:r>
        </a:p>
      </dgm:t>
    </dgm:pt>
    <dgm:pt modelId="{73CA2749-074E-4B42-B511-150B8E4E6627}" type="parTrans" cxnId="{F2C98967-CD7C-4BD0-8622-0B3FC8E77CE3}">
      <dgm:prSet/>
      <dgm:spPr/>
      <dgm:t>
        <a:bodyPr/>
        <a:lstStyle/>
        <a:p>
          <a:endParaRPr lang="en-US"/>
        </a:p>
      </dgm:t>
    </dgm:pt>
    <dgm:pt modelId="{63A3C9C5-B197-4A68-9A49-AB738754C407}" type="sibTrans" cxnId="{F2C98967-CD7C-4BD0-8622-0B3FC8E77CE3}">
      <dgm:prSet/>
      <dgm:spPr/>
      <dgm:t>
        <a:bodyPr/>
        <a:lstStyle/>
        <a:p>
          <a:endParaRPr lang="en-US"/>
        </a:p>
      </dgm:t>
    </dgm:pt>
    <dgm:pt modelId="{BD0856CE-C8D4-479C-BA45-60749F74E234}">
      <dgm:prSet/>
      <dgm:spPr/>
      <dgm:t>
        <a:bodyPr/>
        <a:lstStyle/>
        <a:p>
          <a:r>
            <a:rPr lang="en-US" dirty="0"/>
            <a:t>Example: Flight booking feature implementation</a:t>
          </a:r>
        </a:p>
      </dgm:t>
    </dgm:pt>
    <dgm:pt modelId="{768E8EF2-31A0-4535-BE6D-8C3AF7FA8B4C}" type="parTrans" cxnId="{986EC04D-3C14-4E11-BF8A-D9E33E96AF09}">
      <dgm:prSet/>
      <dgm:spPr/>
      <dgm:t>
        <a:bodyPr/>
        <a:lstStyle/>
        <a:p>
          <a:endParaRPr lang="en-US"/>
        </a:p>
      </dgm:t>
    </dgm:pt>
    <dgm:pt modelId="{482ABCD8-5E7E-4042-9AAB-40A80A172321}" type="sibTrans" cxnId="{986EC04D-3C14-4E11-BF8A-D9E33E96AF09}">
      <dgm:prSet/>
      <dgm:spPr/>
      <dgm:t>
        <a:bodyPr/>
        <a:lstStyle/>
        <a:p>
          <a:endParaRPr lang="en-US"/>
        </a:p>
      </dgm:t>
    </dgm:pt>
    <dgm:pt modelId="{E9F1A89C-1108-423E-8A4B-179963D4B8F1}" type="pres">
      <dgm:prSet presAssocID="{CAE2740A-B3CA-4478-A01F-74EFFF607358}" presName="root" presStyleCnt="0">
        <dgm:presLayoutVars>
          <dgm:dir/>
          <dgm:resizeHandles val="exact"/>
        </dgm:presLayoutVars>
      </dgm:prSet>
      <dgm:spPr/>
    </dgm:pt>
    <dgm:pt modelId="{850FC2EE-97F6-42DC-8A78-DEBB42F17249}" type="pres">
      <dgm:prSet presAssocID="{7EBA41C4-226B-4DF2-9B70-7B27EC54DA7A}" presName="compNode" presStyleCnt="0"/>
      <dgm:spPr/>
    </dgm:pt>
    <dgm:pt modelId="{0E27FE38-3F7A-42C3-A2A8-7C80BBA7680A}" type="pres">
      <dgm:prSet presAssocID="{7EBA41C4-226B-4DF2-9B70-7B27EC54DA7A}" presName="bgRect" presStyleLbl="bgShp" presStyleIdx="0" presStyleCnt="2"/>
      <dgm:spPr/>
    </dgm:pt>
    <dgm:pt modelId="{288B9566-172A-429C-B626-3A4F1F183B99}" type="pres">
      <dgm:prSet presAssocID="{7EBA41C4-226B-4DF2-9B70-7B27EC54DA7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50AE08C-AB57-409C-9D2E-E4E8CADD4C6F}" type="pres">
      <dgm:prSet presAssocID="{7EBA41C4-226B-4DF2-9B70-7B27EC54DA7A}" presName="spaceRect" presStyleCnt="0"/>
      <dgm:spPr/>
    </dgm:pt>
    <dgm:pt modelId="{E4235370-A749-486F-A8F8-2E62E1373FD4}" type="pres">
      <dgm:prSet presAssocID="{7EBA41C4-226B-4DF2-9B70-7B27EC54DA7A}" presName="parTx" presStyleLbl="revTx" presStyleIdx="0" presStyleCnt="2">
        <dgm:presLayoutVars>
          <dgm:chMax val="0"/>
          <dgm:chPref val="0"/>
        </dgm:presLayoutVars>
      </dgm:prSet>
      <dgm:spPr/>
    </dgm:pt>
    <dgm:pt modelId="{15987626-158F-4FD9-AED5-F21116F8EE50}" type="pres">
      <dgm:prSet presAssocID="{63A3C9C5-B197-4A68-9A49-AB738754C407}" presName="sibTrans" presStyleCnt="0"/>
      <dgm:spPr/>
    </dgm:pt>
    <dgm:pt modelId="{3E09CBA4-9FAA-4CE4-ABEC-51F9C1056576}" type="pres">
      <dgm:prSet presAssocID="{BD0856CE-C8D4-479C-BA45-60749F74E234}" presName="compNode" presStyleCnt="0"/>
      <dgm:spPr/>
    </dgm:pt>
    <dgm:pt modelId="{00868D88-84FF-4A66-B411-D15AA1A105E4}" type="pres">
      <dgm:prSet presAssocID="{BD0856CE-C8D4-479C-BA45-60749F74E234}" presName="bgRect" presStyleLbl="bgShp" presStyleIdx="1" presStyleCnt="2"/>
      <dgm:spPr/>
    </dgm:pt>
    <dgm:pt modelId="{D19B36E3-6266-42CB-8077-C0E0AF132513}" type="pres">
      <dgm:prSet presAssocID="{BD0856CE-C8D4-479C-BA45-60749F74E23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92B8C59D-8E5E-4D25-AB0A-FE0237B51194}" type="pres">
      <dgm:prSet presAssocID="{BD0856CE-C8D4-479C-BA45-60749F74E234}" presName="spaceRect" presStyleCnt="0"/>
      <dgm:spPr/>
    </dgm:pt>
    <dgm:pt modelId="{29B69037-1643-4622-8591-3DE8E39DB932}" type="pres">
      <dgm:prSet presAssocID="{BD0856CE-C8D4-479C-BA45-60749F74E23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303453B-BFFA-4EB6-A642-377EF4DB9FE1}" type="presOf" srcId="{CAE2740A-B3CA-4478-A01F-74EFFF607358}" destId="{E9F1A89C-1108-423E-8A4B-179963D4B8F1}" srcOrd="0" destOrd="0" presId="urn:microsoft.com/office/officeart/2018/2/layout/IconVerticalSolidList"/>
    <dgm:cxn modelId="{F2C98967-CD7C-4BD0-8622-0B3FC8E77CE3}" srcId="{CAE2740A-B3CA-4478-A01F-74EFFF607358}" destId="{7EBA41C4-226B-4DF2-9B70-7B27EC54DA7A}" srcOrd="0" destOrd="0" parTransId="{73CA2749-074E-4B42-B511-150B8E4E6627}" sibTransId="{63A3C9C5-B197-4A68-9A49-AB738754C407}"/>
    <dgm:cxn modelId="{986EC04D-3C14-4E11-BF8A-D9E33E96AF09}" srcId="{CAE2740A-B3CA-4478-A01F-74EFFF607358}" destId="{BD0856CE-C8D4-479C-BA45-60749F74E234}" srcOrd="1" destOrd="0" parTransId="{768E8EF2-31A0-4535-BE6D-8C3AF7FA8B4C}" sibTransId="{482ABCD8-5E7E-4042-9AAB-40A80A172321}"/>
    <dgm:cxn modelId="{7CAF48CC-C681-46EB-94D8-21AD87D83D44}" type="presOf" srcId="{7EBA41C4-226B-4DF2-9B70-7B27EC54DA7A}" destId="{E4235370-A749-486F-A8F8-2E62E1373FD4}" srcOrd="0" destOrd="0" presId="urn:microsoft.com/office/officeart/2018/2/layout/IconVerticalSolidList"/>
    <dgm:cxn modelId="{5EC4B4FC-FE5D-4A06-A96A-E86C434EC0AB}" type="presOf" srcId="{BD0856CE-C8D4-479C-BA45-60749F74E234}" destId="{29B69037-1643-4622-8591-3DE8E39DB932}" srcOrd="0" destOrd="0" presId="urn:microsoft.com/office/officeart/2018/2/layout/IconVerticalSolidList"/>
    <dgm:cxn modelId="{EF306473-9E86-4C21-9CC6-01441B2C606F}" type="presParOf" srcId="{E9F1A89C-1108-423E-8A4B-179963D4B8F1}" destId="{850FC2EE-97F6-42DC-8A78-DEBB42F17249}" srcOrd="0" destOrd="0" presId="urn:microsoft.com/office/officeart/2018/2/layout/IconVerticalSolidList"/>
    <dgm:cxn modelId="{DF128FC6-ECFC-4DCB-9777-AA93F0376515}" type="presParOf" srcId="{850FC2EE-97F6-42DC-8A78-DEBB42F17249}" destId="{0E27FE38-3F7A-42C3-A2A8-7C80BBA7680A}" srcOrd="0" destOrd="0" presId="urn:microsoft.com/office/officeart/2018/2/layout/IconVerticalSolidList"/>
    <dgm:cxn modelId="{248A79C5-397F-4075-9470-0114DF829CE0}" type="presParOf" srcId="{850FC2EE-97F6-42DC-8A78-DEBB42F17249}" destId="{288B9566-172A-429C-B626-3A4F1F183B99}" srcOrd="1" destOrd="0" presId="urn:microsoft.com/office/officeart/2018/2/layout/IconVerticalSolidList"/>
    <dgm:cxn modelId="{6696E7A1-67A4-4F45-8B1C-F646A8EF530A}" type="presParOf" srcId="{850FC2EE-97F6-42DC-8A78-DEBB42F17249}" destId="{350AE08C-AB57-409C-9D2E-E4E8CADD4C6F}" srcOrd="2" destOrd="0" presId="urn:microsoft.com/office/officeart/2018/2/layout/IconVerticalSolidList"/>
    <dgm:cxn modelId="{5E5644F1-C878-4C6A-BD42-C1D16BC15672}" type="presParOf" srcId="{850FC2EE-97F6-42DC-8A78-DEBB42F17249}" destId="{E4235370-A749-486F-A8F8-2E62E1373FD4}" srcOrd="3" destOrd="0" presId="urn:microsoft.com/office/officeart/2018/2/layout/IconVerticalSolidList"/>
    <dgm:cxn modelId="{759E6C81-E4AF-44A7-95F1-7AA110BE962E}" type="presParOf" srcId="{E9F1A89C-1108-423E-8A4B-179963D4B8F1}" destId="{15987626-158F-4FD9-AED5-F21116F8EE50}" srcOrd="1" destOrd="0" presId="urn:microsoft.com/office/officeart/2018/2/layout/IconVerticalSolidList"/>
    <dgm:cxn modelId="{45F0AA5F-31DF-41BE-8B57-B117B074B3CC}" type="presParOf" srcId="{E9F1A89C-1108-423E-8A4B-179963D4B8F1}" destId="{3E09CBA4-9FAA-4CE4-ABEC-51F9C1056576}" srcOrd="2" destOrd="0" presId="urn:microsoft.com/office/officeart/2018/2/layout/IconVerticalSolidList"/>
    <dgm:cxn modelId="{A44A0DD2-0E1E-448C-B27C-606456996DBD}" type="presParOf" srcId="{3E09CBA4-9FAA-4CE4-ABEC-51F9C1056576}" destId="{00868D88-84FF-4A66-B411-D15AA1A105E4}" srcOrd="0" destOrd="0" presId="urn:microsoft.com/office/officeart/2018/2/layout/IconVerticalSolidList"/>
    <dgm:cxn modelId="{FD1A100B-8E18-4B1C-83B0-887D72A1D004}" type="presParOf" srcId="{3E09CBA4-9FAA-4CE4-ABEC-51F9C1056576}" destId="{D19B36E3-6266-42CB-8077-C0E0AF132513}" srcOrd="1" destOrd="0" presId="urn:microsoft.com/office/officeart/2018/2/layout/IconVerticalSolidList"/>
    <dgm:cxn modelId="{C3CF07D1-0B6F-4BE0-8976-89353E9C362A}" type="presParOf" srcId="{3E09CBA4-9FAA-4CE4-ABEC-51F9C1056576}" destId="{92B8C59D-8E5E-4D25-AB0A-FE0237B51194}" srcOrd="2" destOrd="0" presId="urn:microsoft.com/office/officeart/2018/2/layout/IconVerticalSolidList"/>
    <dgm:cxn modelId="{3E4E70C8-F19F-4757-A6A8-E3649BCDDA88}" type="presParOf" srcId="{3E09CBA4-9FAA-4CE4-ABEC-51F9C1056576}" destId="{29B69037-1643-4622-8591-3DE8E39DB9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C96284-71B5-446A-B7E0-001461075D1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502D1E1-8C45-4912-A9D0-480E99C178BA}">
      <dgm:prSet/>
      <dgm:spPr/>
      <dgm:t>
        <a:bodyPr/>
        <a:lstStyle/>
        <a:p>
          <a:r>
            <a:rPr lang="en-US"/>
            <a:t>Facilitates Scrum ceremonies</a:t>
          </a:r>
        </a:p>
      </dgm:t>
    </dgm:pt>
    <dgm:pt modelId="{3F6577FD-AAB8-4AE7-8F8B-4F870D791DD3}" type="parTrans" cxnId="{1F3DBEAA-905C-47A0-8DEB-806A1F89E565}">
      <dgm:prSet/>
      <dgm:spPr/>
      <dgm:t>
        <a:bodyPr/>
        <a:lstStyle/>
        <a:p>
          <a:endParaRPr lang="en-US"/>
        </a:p>
      </dgm:t>
    </dgm:pt>
    <dgm:pt modelId="{C7E0B74A-A3FD-4161-818F-098EE31B056E}" type="sibTrans" cxnId="{1F3DBEAA-905C-47A0-8DEB-806A1F89E565}">
      <dgm:prSet/>
      <dgm:spPr/>
      <dgm:t>
        <a:bodyPr/>
        <a:lstStyle/>
        <a:p>
          <a:endParaRPr lang="en-US"/>
        </a:p>
      </dgm:t>
    </dgm:pt>
    <dgm:pt modelId="{0FA7DF3F-8A1D-4756-916B-FE345D96DE0F}">
      <dgm:prSet/>
      <dgm:spPr/>
      <dgm:t>
        <a:bodyPr/>
        <a:lstStyle/>
        <a:p>
          <a:r>
            <a:rPr lang="en-US"/>
            <a:t>Eliminates impediments</a:t>
          </a:r>
        </a:p>
      </dgm:t>
    </dgm:pt>
    <dgm:pt modelId="{2A015FFE-1A3C-4701-B6B2-3D02FFA69104}" type="parTrans" cxnId="{BFBDA580-F91F-4841-BFD2-56792847F382}">
      <dgm:prSet/>
      <dgm:spPr/>
      <dgm:t>
        <a:bodyPr/>
        <a:lstStyle/>
        <a:p>
          <a:endParaRPr lang="en-US"/>
        </a:p>
      </dgm:t>
    </dgm:pt>
    <dgm:pt modelId="{DDD6FF6E-518E-488B-8F3C-185119F5A86B}" type="sibTrans" cxnId="{BFBDA580-F91F-4841-BFD2-56792847F382}">
      <dgm:prSet/>
      <dgm:spPr/>
      <dgm:t>
        <a:bodyPr/>
        <a:lstStyle/>
        <a:p>
          <a:endParaRPr lang="en-US"/>
        </a:p>
      </dgm:t>
    </dgm:pt>
    <dgm:pt modelId="{B4C8DA9D-1003-4CE5-9A0B-51796FBAEB67}">
      <dgm:prSet/>
      <dgm:spPr/>
      <dgm:t>
        <a:bodyPr/>
        <a:lstStyle/>
        <a:p>
          <a:r>
            <a:rPr lang="en-US"/>
            <a:t>Example: Technical issue resolution and stakeholder communication</a:t>
          </a:r>
        </a:p>
      </dgm:t>
    </dgm:pt>
    <dgm:pt modelId="{9D33C0FA-8E8C-4855-B954-CAE751F0D6A2}" type="parTrans" cxnId="{7F7776C9-80EF-4075-B71F-E679A0219B43}">
      <dgm:prSet/>
      <dgm:spPr/>
      <dgm:t>
        <a:bodyPr/>
        <a:lstStyle/>
        <a:p>
          <a:endParaRPr lang="en-US"/>
        </a:p>
      </dgm:t>
    </dgm:pt>
    <dgm:pt modelId="{DB8E51CB-95BF-44BD-B65E-17C51B8C5DFD}" type="sibTrans" cxnId="{7F7776C9-80EF-4075-B71F-E679A0219B43}">
      <dgm:prSet/>
      <dgm:spPr/>
      <dgm:t>
        <a:bodyPr/>
        <a:lstStyle/>
        <a:p>
          <a:endParaRPr lang="en-US"/>
        </a:p>
      </dgm:t>
    </dgm:pt>
    <dgm:pt modelId="{57030F16-0285-455C-BE3E-0C5E48D4E0CA}" type="pres">
      <dgm:prSet presAssocID="{08C96284-71B5-446A-B7E0-001461075D1B}" presName="linear" presStyleCnt="0">
        <dgm:presLayoutVars>
          <dgm:animLvl val="lvl"/>
          <dgm:resizeHandles val="exact"/>
        </dgm:presLayoutVars>
      </dgm:prSet>
      <dgm:spPr/>
    </dgm:pt>
    <dgm:pt modelId="{841C472F-B4F0-44C0-9515-ECCFCAD345FA}" type="pres">
      <dgm:prSet presAssocID="{7502D1E1-8C45-4912-A9D0-480E99C178B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40EBB72-CEC7-4009-BF4B-FE90CA333906}" type="pres">
      <dgm:prSet presAssocID="{C7E0B74A-A3FD-4161-818F-098EE31B056E}" presName="spacer" presStyleCnt="0"/>
      <dgm:spPr/>
    </dgm:pt>
    <dgm:pt modelId="{11F286FF-B5C8-4B3B-8AA9-8A03410290AE}" type="pres">
      <dgm:prSet presAssocID="{0FA7DF3F-8A1D-4756-916B-FE345D96DE0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46AEBC5-4426-46F5-AB96-08B58E54F82F}" type="pres">
      <dgm:prSet presAssocID="{DDD6FF6E-518E-488B-8F3C-185119F5A86B}" presName="spacer" presStyleCnt="0"/>
      <dgm:spPr/>
    </dgm:pt>
    <dgm:pt modelId="{EDA664E9-984B-4642-AA8C-AE82A30C1286}" type="pres">
      <dgm:prSet presAssocID="{B4C8DA9D-1003-4CE5-9A0B-51796FBAEB6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324B50A-C8DB-45FB-8FD2-04418DC2A092}" type="presOf" srcId="{0FA7DF3F-8A1D-4756-916B-FE345D96DE0F}" destId="{11F286FF-B5C8-4B3B-8AA9-8A03410290AE}" srcOrd="0" destOrd="0" presId="urn:microsoft.com/office/officeart/2005/8/layout/vList2"/>
    <dgm:cxn modelId="{61895C35-00B5-4F6B-9697-D2BD9CFC3850}" type="presOf" srcId="{7502D1E1-8C45-4912-A9D0-480E99C178BA}" destId="{841C472F-B4F0-44C0-9515-ECCFCAD345FA}" srcOrd="0" destOrd="0" presId="urn:microsoft.com/office/officeart/2005/8/layout/vList2"/>
    <dgm:cxn modelId="{BFBDA580-F91F-4841-BFD2-56792847F382}" srcId="{08C96284-71B5-446A-B7E0-001461075D1B}" destId="{0FA7DF3F-8A1D-4756-916B-FE345D96DE0F}" srcOrd="1" destOrd="0" parTransId="{2A015FFE-1A3C-4701-B6B2-3D02FFA69104}" sibTransId="{DDD6FF6E-518E-488B-8F3C-185119F5A86B}"/>
    <dgm:cxn modelId="{CD4A0485-4294-42AF-AB00-3AB69993F7E6}" type="presOf" srcId="{B4C8DA9D-1003-4CE5-9A0B-51796FBAEB67}" destId="{EDA664E9-984B-4642-AA8C-AE82A30C1286}" srcOrd="0" destOrd="0" presId="urn:microsoft.com/office/officeart/2005/8/layout/vList2"/>
    <dgm:cxn modelId="{1F3DBEAA-905C-47A0-8DEB-806A1F89E565}" srcId="{08C96284-71B5-446A-B7E0-001461075D1B}" destId="{7502D1E1-8C45-4912-A9D0-480E99C178BA}" srcOrd="0" destOrd="0" parTransId="{3F6577FD-AAB8-4AE7-8F8B-4F870D791DD3}" sibTransId="{C7E0B74A-A3FD-4161-818F-098EE31B056E}"/>
    <dgm:cxn modelId="{4BE338C8-C24C-4E51-B1EE-F78E11C08900}" type="presOf" srcId="{08C96284-71B5-446A-B7E0-001461075D1B}" destId="{57030F16-0285-455C-BE3E-0C5E48D4E0CA}" srcOrd="0" destOrd="0" presId="urn:microsoft.com/office/officeart/2005/8/layout/vList2"/>
    <dgm:cxn modelId="{7F7776C9-80EF-4075-B71F-E679A0219B43}" srcId="{08C96284-71B5-446A-B7E0-001461075D1B}" destId="{B4C8DA9D-1003-4CE5-9A0B-51796FBAEB67}" srcOrd="2" destOrd="0" parTransId="{9D33C0FA-8E8C-4855-B954-CAE751F0D6A2}" sibTransId="{DB8E51CB-95BF-44BD-B65E-17C51B8C5DFD}"/>
    <dgm:cxn modelId="{82C2F942-5454-4875-8CAF-77F15DEAC625}" type="presParOf" srcId="{57030F16-0285-455C-BE3E-0C5E48D4E0CA}" destId="{841C472F-B4F0-44C0-9515-ECCFCAD345FA}" srcOrd="0" destOrd="0" presId="urn:microsoft.com/office/officeart/2005/8/layout/vList2"/>
    <dgm:cxn modelId="{B3ED0E80-D941-4AF3-A848-DDFC5FA12335}" type="presParOf" srcId="{57030F16-0285-455C-BE3E-0C5E48D4E0CA}" destId="{940EBB72-CEC7-4009-BF4B-FE90CA333906}" srcOrd="1" destOrd="0" presId="urn:microsoft.com/office/officeart/2005/8/layout/vList2"/>
    <dgm:cxn modelId="{83C82147-0E84-452A-BD34-3DB28AC49CDA}" type="presParOf" srcId="{57030F16-0285-455C-BE3E-0C5E48D4E0CA}" destId="{11F286FF-B5C8-4B3B-8AA9-8A03410290AE}" srcOrd="2" destOrd="0" presId="urn:microsoft.com/office/officeart/2005/8/layout/vList2"/>
    <dgm:cxn modelId="{89B1CFEC-FC4B-4DE6-BE0A-08C83CE8EBA0}" type="presParOf" srcId="{57030F16-0285-455C-BE3E-0C5E48D4E0CA}" destId="{146AEBC5-4426-46F5-AB96-08B58E54F82F}" srcOrd="3" destOrd="0" presId="urn:microsoft.com/office/officeart/2005/8/layout/vList2"/>
    <dgm:cxn modelId="{83830B5E-F562-4B09-9F3F-2E31D4FCD569}" type="presParOf" srcId="{57030F16-0285-455C-BE3E-0C5E48D4E0CA}" destId="{EDA664E9-984B-4642-AA8C-AE82A30C128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F4A985-F18A-4714-BFF4-94AEF2CC1B8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A5A154-53EB-49DD-A827-C2EF57B8FB4D}">
      <dgm:prSet/>
      <dgm:spPr/>
      <dgm:t>
        <a:bodyPr/>
        <a:lstStyle/>
        <a:p>
          <a:r>
            <a:rPr lang="en-US"/>
            <a:t>Structured and flexible framework</a:t>
          </a:r>
        </a:p>
      </dgm:t>
    </dgm:pt>
    <dgm:pt modelId="{BE44D152-E0F1-4F27-A73F-1213CAF613CD}" type="parTrans" cxnId="{2D7FD325-C540-410B-8140-84E599D718DE}">
      <dgm:prSet/>
      <dgm:spPr/>
      <dgm:t>
        <a:bodyPr/>
        <a:lstStyle/>
        <a:p>
          <a:endParaRPr lang="en-US"/>
        </a:p>
      </dgm:t>
    </dgm:pt>
    <dgm:pt modelId="{8EA6D5C6-DCB3-41DD-B929-C8D6F6D83DF3}" type="sibTrans" cxnId="{2D7FD325-C540-410B-8140-84E599D718DE}">
      <dgm:prSet/>
      <dgm:spPr/>
      <dgm:t>
        <a:bodyPr/>
        <a:lstStyle/>
        <a:p>
          <a:endParaRPr lang="en-US"/>
        </a:p>
      </dgm:t>
    </dgm:pt>
    <dgm:pt modelId="{931F013A-4147-4A3A-91FB-5217E84431AC}">
      <dgm:prSet/>
      <dgm:spPr/>
      <dgm:t>
        <a:bodyPr/>
        <a:lstStyle/>
        <a:p>
          <a:r>
            <a:rPr lang="en-US"/>
            <a:t>Breaks down complex user stories</a:t>
          </a:r>
        </a:p>
      </dgm:t>
    </dgm:pt>
    <dgm:pt modelId="{5D05A528-37A1-4369-BBDE-CA1C205E3A9C}" type="parTrans" cxnId="{3CE42CB3-922F-45B1-8A60-5C5FD85204C7}">
      <dgm:prSet/>
      <dgm:spPr/>
      <dgm:t>
        <a:bodyPr/>
        <a:lstStyle/>
        <a:p>
          <a:endParaRPr lang="en-US"/>
        </a:p>
      </dgm:t>
    </dgm:pt>
    <dgm:pt modelId="{07B01772-4B4B-4920-BE09-05FA2BBB0726}" type="sibTrans" cxnId="{3CE42CB3-922F-45B1-8A60-5C5FD85204C7}">
      <dgm:prSet/>
      <dgm:spPr/>
      <dgm:t>
        <a:bodyPr/>
        <a:lstStyle/>
        <a:p>
          <a:endParaRPr lang="en-US"/>
        </a:p>
      </dgm:t>
    </dgm:pt>
    <dgm:pt modelId="{B36E563B-19D6-4117-8594-99173F561B0B}">
      <dgm:prSet/>
      <dgm:spPr/>
      <dgm:t>
        <a:bodyPr/>
        <a:lstStyle/>
        <a:p>
          <a:r>
            <a:rPr lang="en-US"/>
            <a:t>Prioritizes tasks based on business value</a:t>
          </a:r>
        </a:p>
      </dgm:t>
    </dgm:pt>
    <dgm:pt modelId="{F77E54FD-685C-46F6-AEB9-BD349CD79E51}" type="parTrans" cxnId="{6565AAEF-11E6-48BF-AC27-5F04099267E3}">
      <dgm:prSet/>
      <dgm:spPr/>
      <dgm:t>
        <a:bodyPr/>
        <a:lstStyle/>
        <a:p>
          <a:endParaRPr lang="en-US"/>
        </a:p>
      </dgm:t>
    </dgm:pt>
    <dgm:pt modelId="{7F693ED2-7B1C-4B27-94D1-E10CD092933A}" type="sibTrans" cxnId="{6565AAEF-11E6-48BF-AC27-5F04099267E3}">
      <dgm:prSet/>
      <dgm:spPr/>
      <dgm:t>
        <a:bodyPr/>
        <a:lstStyle/>
        <a:p>
          <a:endParaRPr lang="en-US"/>
        </a:p>
      </dgm:t>
    </dgm:pt>
    <dgm:pt modelId="{F2FB3A63-8326-4665-80BC-08721A390576}">
      <dgm:prSet/>
      <dgm:spPr/>
      <dgm:t>
        <a:bodyPr/>
        <a:lstStyle/>
        <a:p>
          <a:r>
            <a:rPr lang="en-US"/>
            <a:t>Daily stand-ups for progress and roadblocks</a:t>
          </a:r>
        </a:p>
      </dgm:t>
    </dgm:pt>
    <dgm:pt modelId="{2F307854-D26C-4080-9990-DD226C7A155C}" type="parTrans" cxnId="{FDB5F331-436A-495A-B225-9FA1DD1394A2}">
      <dgm:prSet/>
      <dgm:spPr/>
      <dgm:t>
        <a:bodyPr/>
        <a:lstStyle/>
        <a:p>
          <a:endParaRPr lang="en-US"/>
        </a:p>
      </dgm:t>
    </dgm:pt>
    <dgm:pt modelId="{2D3C36FF-348E-4C65-9BC6-B4E68DE302C7}" type="sibTrans" cxnId="{FDB5F331-436A-495A-B225-9FA1DD1394A2}">
      <dgm:prSet/>
      <dgm:spPr/>
      <dgm:t>
        <a:bodyPr/>
        <a:lstStyle/>
        <a:p>
          <a:endParaRPr lang="en-US"/>
        </a:p>
      </dgm:t>
    </dgm:pt>
    <dgm:pt modelId="{CBDCF145-B634-450F-8E5E-963EBECF93A2}">
      <dgm:prSet/>
      <dgm:spPr/>
      <dgm:t>
        <a:bodyPr/>
        <a:lstStyle/>
        <a:p>
          <a:r>
            <a:rPr lang="en-US"/>
            <a:t>Example: Hotel booking module challenges and iterative development</a:t>
          </a:r>
        </a:p>
      </dgm:t>
    </dgm:pt>
    <dgm:pt modelId="{2C7BDBF2-D189-4407-8FC6-41D13509A02C}" type="parTrans" cxnId="{EA6C3754-CC89-4153-9281-D6534E7026E2}">
      <dgm:prSet/>
      <dgm:spPr/>
      <dgm:t>
        <a:bodyPr/>
        <a:lstStyle/>
        <a:p>
          <a:endParaRPr lang="en-US"/>
        </a:p>
      </dgm:t>
    </dgm:pt>
    <dgm:pt modelId="{586C96B9-8D9B-437C-AC7B-A172CD4E27C2}" type="sibTrans" cxnId="{EA6C3754-CC89-4153-9281-D6534E7026E2}">
      <dgm:prSet/>
      <dgm:spPr/>
      <dgm:t>
        <a:bodyPr/>
        <a:lstStyle/>
        <a:p>
          <a:endParaRPr lang="en-US"/>
        </a:p>
      </dgm:t>
    </dgm:pt>
    <dgm:pt modelId="{203E5D6C-0B1A-46A8-929A-7FA2AFB5232B}" type="pres">
      <dgm:prSet presAssocID="{17F4A985-F18A-4714-BFF4-94AEF2CC1B82}" presName="vert0" presStyleCnt="0">
        <dgm:presLayoutVars>
          <dgm:dir/>
          <dgm:animOne val="branch"/>
          <dgm:animLvl val="lvl"/>
        </dgm:presLayoutVars>
      </dgm:prSet>
      <dgm:spPr/>
    </dgm:pt>
    <dgm:pt modelId="{05EDBF1B-51CB-410B-ACFC-1B381892B351}" type="pres">
      <dgm:prSet presAssocID="{94A5A154-53EB-49DD-A827-C2EF57B8FB4D}" presName="thickLine" presStyleLbl="alignNode1" presStyleIdx="0" presStyleCnt="5"/>
      <dgm:spPr/>
    </dgm:pt>
    <dgm:pt modelId="{BAA6777A-51BF-4259-B21A-EA4CC5DD3330}" type="pres">
      <dgm:prSet presAssocID="{94A5A154-53EB-49DD-A827-C2EF57B8FB4D}" presName="horz1" presStyleCnt="0"/>
      <dgm:spPr/>
    </dgm:pt>
    <dgm:pt modelId="{57F6E6B9-DCA5-48B5-A037-D7463710371F}" type="pres">
      <dgm:prSet presAssocID="{94A5A154-53EB-49DD-A827-C2EF57B8FB4D}" presName="tx1" presStyleLbl="revTx" presStyleIdx="0" presStyleCnt="5"/>
      <dgm:spPr/>
    </dgm:pt>
    <dgm:pt modelId="{AB519106-4D57-4C1A-84EC-525726050FAF}" type="pres">
      <dgm:prSet presAssocID="{94A5A154-53EB-49DD-A827-C2EF57B8FB4D}" presName="vert1" presStyleCnt="0"/>
      <dgm:spPr/>
    </dgm:pt>
    <dgm:pt modelId="{D2D2B09A-2129-4973-AB0B-4C9F07B60BC1}" type="pres">
      <dgm:prSet presAssocID="{931F013A-4147-4A3A-91FB-5217E84431AC}" presName="thickLine" presStyleLbl="alignNode1" presStyleIdx="1" presStyleCnt="5"/>
      <dgm:spPr/>
    </dgm:pt>
    <dgm:pt modelId="{67457954-6DC6-41AB-956A-E8049388F56C}" type="pres">
      <dgm:prSet presAssocID="{931F013A-4147-4A3A-91FB-5217E84431AC}" presName="horz1" presStyleCnt="0"/>
      <dgm:spPr/>
    </dgm:pt>
    <dgm:pt modelId="{C8B12831-5541-447E-8117-8558AAC16305}" type="pres">
      <dgm:prSet presAssocID="{931F013A-4147-4A3A-91FB-5217E84431AC}" presName="tx1" presStyleLbl="revTx" presStyleIdx="1" presStyleCnt="5"/>
      <dgm:spPr/>
    </dgm:pt>
    <dgm:pt modelId="{97B926FF-E314-4789-8125-405F9110A61D}" type="pres">
      <dgm:prSet presAssocID="{931F013A-4147-4A3A-91FB-5217E84431AC}" presName="vert1" presStyleCnt="0"/>
      <dgm:spPr/>
    </dgm:pt>
    <dgm:pt modelId="{67EF556F-2EDC-4E5D-9DB6-FD314C78A801}" type="pres">
      <dgm:prSet presAssocID="{B36E563B-19D6-4117-8594-99173F561B0B}" presName="thickLine" presStyleLbl="alignNode1" presStyleIdx="2" presStyleCnt="5"/>
      <dgm:spPr/>
    </dgm:pt>
    <dgm:pt modelId="{158CEC5F-7506-4981-AEC2-7F620C26459E}" type="pres">
      <dgm:prSet presAssocID="{B36E563B-19D6-4117-8594-99173F561B0B}" presName="horz1" presStyleCnt="0"/>
      <dgm:spPr/>
    </dgm:pt>
    <dgm:pt modelId="{D677F623-A29B-4B6A-97A3-3641E52B75DC}" type="pres">
      <dgm:prSet presAssocID="{B36E563B-19D6-4117-8594-99173F561B0B}" presName="tx1" presStyleLbl="revTx" presStyleIdx="2" presStyleCnt="5"/>
      <dgm:spPr/>
    </dgm:pt>
    <dgm:pt modelId="{9EEB49B6-1A39-4C42-86AC-13664F07B91C}" type="pres">
      <dgm:prSet presAssocID="{B36E563B-19D6-4117-8594-99173F561B0B}" presName="vert1" presStyleCnt="0"/>
      <dgm:spPr/>
    </dgm:pt>
    <dgm:pt modelId="{2A89376C-6B24-4768-9FD4-A0F1F4703E4E}" type="pres">
      <dgm:prSet presAssocID="{F2FB3A63-8326-4665-80BC-08721A390576}" presName="thickLine" presStyleLbl="alignNode1" presStyleIdx="3" presStyleCnt="5"/>
      <dgm:spPr/>
    </dgm:pt>
    <dgm:pt modelId="{AFB735A6-4CC6-4083-9475-FD25A2D29FD5}" type="pres">
      <dgm:prSet presAssocID="{F2FB3A63-8326-4665-80BC-08721A390576}" presName="horz1" presStyleCnt="0"/>
      <dgm:spPr/>
    </dgm:pt>
    <dgm:pt modelId="{F2BAE373-0565-41DB-8831-5092152C3E8B}" type="pres">
      <dgm:prSet presAssocID="{F2FB3A63-8326-4665-80BC-08721A390576}" presName="tx1" presStyleLbl="revTx" presStyleIdx="3" presStyleCnt="5"/>
      <dgm:spPr/>
    </dgm:pt>
    <dgm:pt modelId="{7D46A86B-9EDF-46C6-A45D-D41F8EE5FBF6}" type="pres">
      <dgm:prSet presAssocID="{F2FB3A63-8326-4665-80BC-08721A390576}" presName="vert1" presStyleCnt="0"/>
      <dgm:spPr/>
    </dgm:pt>
    <dgm:pt modelId="{DF8582DD-8F84-444A-83F4-1F03C7D33FC8}" type="pres">
      <dgm:prSet presAssocID="{CBDCF145-B634-450F-8E5E-963EBECF93A2}" presName="thickLine" presStyleLbl="alignNode1" presStyleIdx="4" presStyleCnt="5"/>
      <dgm:spPr/>
    </dgm:pt>
    <dgm:pt modelId="{12A1844D-7AFB-48BD-B56C-68D11A74DAEB}" type="pres">
      <dgm:prSet presAssocID="{CBDCF145-B634-450F-8E5E-963EBECF93A2}" presName="horz1" presStyleCnt="0"/>
      <dgm:spPr/>
    </dgm:pt>
    <dgm:pt modelId="{CF294489-D1EF-485E-81A9-941BE2A8D554}" type="pres">
      <dgm:prSet presAssocID="{CBDCF145-B634-450F-8E5E-963EBECF93A2}" presName="tx1" presStyleLbl="revTx" presStyleIdx="4" presStyleCnt="5"/>
      <dgm:spPr/>
    </dgm:pt>
    <dgm:pt modelId="{9A015A6F-9628-4731-B928-A13197749066}" type="pres">
      <dgm:prSet presAssocID="{CBDCF145-B634-450F-8E5E-963EBECF93A2}" presName="vert1" presStyleCnt="0"/>
      <dgm:spPr/>
    </dgm:pt>
  </dgm:ptLst>
  <dgm:cxnLst>
    <dgm:cxn modelId="{2D7FD325-C540-410B-8140-84E599D718DE}" srcId="{17F4A985-F18A-4714-BFF4-94AEF2CC1B82}" destId="{94A5A154-53EB-49DD-A827-C2EF57B8FB4D}" srcOrd="0" destOrd="0" parTransId="{BE44D152-E0F1-4F27-A73F-1213CAF613CD}" sibTransId="{8EA6D5C6-DCB3-41DD-B929-C8D6F6D83DF3}"/>
    <dgm:cxn modelId="{FDB5F331-436A-495A-B225-9FA1DD1394A2}" srcId="{17F4A985-F18A-4714-BFF4-94AEF2CC1B82}" destId="{F2FB3A63-8326-4665-80BC-08721A390576}" srcOrd="3" destOrd="0" parTransId="{2F307854-D26C-4080-9990-DD226C7A155C}" sibTransId="{2D3C36FF-348E-4C65-9BC6-B4E68DE302C7}"/>
    <dgm:cxn modelId="{00A5053B-6371-4992-89E4-8B136303EBE5}" type="presOf" srcId="{B36E563B-19D6-4117-8594-99173F561B0B}" destId="{D677F623-A29B-4B6A-97A3-3641E52B75DC}" srcOrd="0" destOrd="0" presId="urn:microsoft.com/office/officeart/2008/layout/LinedList"/>
    <dgm:cxn modelId="{EA6C3754-CC89-4153-9281-D6534E7026E2}" srcId="{17F4A985-F18A-4714-BFF4-94AEF2CC1B82}" destId="{CBDCF145-B634-450F-8E5E-963EBECF93A2}" srcOrd="4" destOrd="0" parTransId="{2C7BDBF2-D189-4407-8FC6-41D13509A02C}" sibTransId="{586C96B9-8D9B-437C-AC7B-A172CD4E27C2}"/>
    <dgm:cxn modelId="{B21ACC82-78F7-41EB-9CF2-C1BE64E4B0AD}" type="presOf" srcId="{931F013A-4147-4A3A-91FB-5217E84431AC}" destId="{C8B12831-5541-447E-8117-8558AAC16305}" srcOrd="0" destOrd="0" presId="urn:microsoft.com/office/officeart/2008/layout/LinedList"/>
    <dgm:cxn modelId="{CEF2A59B-4097-47F3-9F24-3E1FD86EC91E}" type="presOf" srcId="{94A5A154-53EB-49DD-A827-C2EF57B8FB4D}" destId="{57F6E6B9-DCA5-48B5-A037-D7463710371F}" srcOrd="0" destOrd="0" presId="urn:microsoft.com/office/officeart/2008/layout/LinedList"/>
    <dgm:cxn modelId="{8B6769A0-9CDB-4BB5-A85F-65127F2E221B}" type="presOf" srcId="{CBDCF145-B634-450F-8E5E-963EBECF93A2}" destId="{CF294489-D1EF-485E-81A9-941BE2A8D554}" srcOrd="0" destOrd="0" presId="urn:microsoft.com/office/officeart/2008/layout/LinedList"/>
    <dgm:cxn modelId="{3CE42CB3-922F-45B1-8A60-5C5FD85204C7}" srcId="{17F4A985-F18A-4714-BFF4-94AEF2CC1B82}" destId="{931F013A-4147-4A3A-91FB-5217E84431AC}" srcOrd="1" destOrd="0" parTransId="{5D05A528-37A1-4369-BBDE-CA1C205E3A9C}" sibTransId="{07B01772-4B4B-4920-BE09-05FA2BBB0726}"/>
    <dgm:cxn modelId="{4D71A2BB-BF74-4F95-B492-E0A52EEB9141}" type="presOf" srcId="{17F4A985-F18A-4714-BFF4-94AEF2CC1B82}" destId="{203E5D6C-0B1A-46A8-929A-7FA2AFB5232B}" srcOrd="0" destOrd="0" presId="urn:microsoft.com/office/officeart/2008/layout/LinedList"/>
    <dgm:cxn modelId="{79140DD6-A3E1-45D0-BCB8-0E801F78BAF2}" type="presOf" srcId="{F2FB3A63-8326-4665-80BC-08721A390576}" destId="{F2BAE373-0565-41DB-8831-5092152C3E8B}" srcOrd="0" destOrd="0" presId="urn:microsoft.com/office/officeart/2008/layout/LinedList"/>
    <dgm:cxn modelId="{6565AAEF-11E6-48BF-AC27-5F04099267E3}" srcId="{17F4A985-F18A-4714-BFF4-94AEF2CC1B82}" destId="{B36E563B-19D6-4117-8594-99173F561B0B}" srcOrd="2" destOrd="0" parTransId="{F77E54FD-685C-46F6-AEB9-BD349CD79E51}" sibTransId="{7F693ED2-7B1C-4B27-94D1-E10CD092933A}"/>
    <dgm:cxn modelId="{3331F245-3D9D-4A9E-AFBE-45244A7FAA78}" type="presParOf" srcId="{203E5D6C-0B1A-46A8-929A-7FA2AFB5232B}" destId="{05EDBF1B-51CB-410B-ACFC-1B381892B351}" srcOrd="0" destOrd="0" presId="urn:microsoft.com/office/officeart/2008/layout/LinedList"/>
    <dgm:cxn modelId="{72AA706B-5813-4B41-AC81-800C410203AE}" type="presParOf" srcId="{203E5D6C-0B1A-46A8-929A-7FA2AFB5232B}" destId="{BAA6777A-51BF-4259-B21A-EA4CC5DD3330}" srcOrd="1" destOrd="0" presId="urn:microsoft.com/office/officeart/2008/layout/LinedList"/>
    <dgm:cxn modelId="{8DDCC72D-A478-4092-8739-ADE65389473B}" type="presParOf" srcId="{BAA6777A-51BF-4259-B21A-EA4CC5DD3330}" destId="{57F6E6B9-DCA5-48B5-A037-D7463710371F}" srcOrd="0" destOrd="0" presId="urn:microsoft.com/office/officeart/2008/layout/LinedList"/>
    <dgm:cxn modelId="{0E5D4064-3117-472E-B6AB-E13776081A58}" type="presParOf" srcId="{BAA6777A-51BF-4259-B21A-EA4CC5DD3330}" destId="{AB519106-4D57-4C1A-84EC-525726050FAF}" srcOrd="1" destOrd="0" presId="urn:microsoft.com/office/officeart/2008/layout/LinedList"/>
    <dgm:cxn modelId="{424BDC07-6FD9-424E-99C1-9888D8E1CEA4}" type="presParOf" srcId="{203E5D6C-0B1A-46A8-929A-7FA2AFB5232B}" destId="{D2D2B09A-2129-4973-AB0B-4C9F07B60BC1}" srcOrd="2" destOrd="0" presId="urn:microsoft.com/office/officeart/2008/layout/LinedList"/>
    <dgm:cxn modelId="{79BDDA34-9795-4DAB-A0CB-FB1DA48D29D9}" type="presParOf" srcId="{203E5D6C-0B1A-46A8-929A-7FA2AFB5232B}" destId="{67457954-6DC6-41AB-956A-E8049388F56C}" srcOrd="3" destOrd="0" presId="urn:microsoft.com/office/officeart/2008/layout/LinedList"/>
    <dgm:cxn modelId="{228AD61A-5E64-41D8-8EEA-B8FD59C4D207}" type="presParOf" srcId="{67457954-6DC6-41AB-956A-E8049388F56C}" destId="{C8B12831-5541-447E-8117-8558AAC16305}" srcOrd="0" destOrd="0" presId="urn:microsoft.com/office/officeart/2008/layout/LinedList"/>
    <dgm:cxn modelId="{E7DBE1F9-C234-4B22-9F61-5F05675E704F}" type="presParOf" srcId="{67457954-6DC6-41AB-956A-E8049388F56C}" destId="{97B926FF-E314-4789-8125-405F9110A61D}" srcOrd="1" destOrd="0" presId="urn:microsoft.com/office/officeart/2008/layout/LinedList"/>
    <dgm:cxn modelId="{523B8AE2-54AD-4112-8AFE-024B1FFD20FD}" type="presParOf" srcId="{203E5D6C-0B1A-46A8-929A-7FA2AFB5232B}" destId="{67EF556F-2EDC-4E5D-9DB6-FD314C78A801}" srcOrd="4" destOrd="0" presId="urn:microsoft.com/office/officeart/2008/layout/LinedList"/>
    <dgm:cxn modelId="{1FA1E8EE-00EB-401C-B898-62AD3AAA9D91}" type="presParOf" srcId="{203E5D6C-0B1A-46A8-929A-7FA2AFB5232B}" destId="{158CEC5F-7506-4981-AEC2-7F620C26459E}" srcOrd="5" destOrd="0" presId="urn:microsoft.com/office/officeart/2008/layout/LinedList"/>
    <dgm:cxn modelId="{5D887C59-015E-4FCF-9579-8D1A5AF9E79B}" type="presParOf" srcId="{158CEC5F-7506-4981-AEC2-7F620C26459E}" destId="{D677F623-A29B-4B6A-97A3-3641E52B75DC}" srcOrd="0" destOrd="0" presId="urn:microsoft.com/office/officeart/2008/layout/LinedList"/>
    <dgm:cxn modelId="{B296CAFB-A536-4E59-A444-0595155E41DD}" type="presParOf" srcId="{158CEC5F-7506-4981-AEC2-7F620C26459E}" destId="{9EEB49B6-1A39-4C42-86AC-13664F07B91C}" srcOrd="1" destOrd="0" presId="urn:microsoft.com/office/officeart/2008/layout/LinedList"/>
    <dgm:cxn modelId="{139292EE-1BE5-4A87-A523-DF2F02A6909B}" type="presParOf" srcId="{203E5D6C-0B1A-46A8-929A-7FA2AFB5232B}" destId="{2A89376C-6B24-4768-9FD4-A0F1F4703E4E}" srcOrd="6" destOrd="0" presId="urn:microsoft.com/office/officeart/2008/layout/LinedList"/>
    <dgm:cxn modelId="{3790FC4B-17A0-4BB8-9E95-2081B9D766F4}" type="presParOf" srcId="{203E5D6C-0B1A-46A8-929A-7FA2AFB5232B}" destId="{AFB735A6-4CC6-4083-9475-FD25A2D29FD5}" srcOrd="7" destOrd="0" presId="urn:microsoft.com/office/officeart/2008/layout/LinedList"/>
    <dgm:cxn modelId="{9C2EA224-4B9C-4C41-8875-EE7B80D26972}" type="presParOf" srcId="{AFB735A6-4CC6-4083-9475-FD25A2D29FD5}" destId="{F2BAE373-0565-41DB-8831-5092152C3E8B}" srcOrd="0" destOrd="0" presId="urn:microsoft.com/office/officeart/2008/layout/LinedList"/>
    <dgm:cxn modelId="{E7A4EAC8-7782-4D80-8880-A6215506E87E}" type="presParOf" srcId="{AFB735A6-4CC6-4083-9475-FD25A2D29FD5}" destId="{7D46A86B-9EDF-46C6-A45D-D41F8EE5FBF6}" srcOrd="1" destOrd="0" presId="urn:microsoft.com/office/officeart/2008/layout/LinedList"/>
    <dgm:cxn modelId="{BE9F8C5C-2085-49FA-86E6-2E2B62668381}" type="presParOf" srcId="{203E5D6C-0B1A-46A8-929A-7FA2AFB5232B}" destId="{DF8582DD-8F84-444A-83F4-1F03C7D33FC8}" srcOrd="8" destOrd="0" presId="urn:microsoft.com/office/officeart/2008/layout/LinedList"/>
    <dgm:cxn modelId="{A8EE61AD-FDFC-437A-AFC7-B32EA6ED6E53}" type="presParOf" srcId="{203E5D6C-0B1A-46A8-929A-7FA2AFB5232B}" destId="{12A1844D-7AFB-48BD-B56C-68D11A74DAEB}" srcOrd="9" destOrd="0" presId="urn:microsoft.com/office/officeart/2008/layout/LinedList"/>
    <dgm:cxn modelId="{4F192FCA-184B-4D29-8ADB-EC57EFC3FD0D}" type="presParOf" srcId="{12A1844D-7AFB-48BD-B56C-68D11A74DAEB}" destId="{CF294489-D1EF-485E-81A9-941BE2A8D554}" srcOrd="0" destOrd="0" presId="urn:microsoft.com/office/officeart/2008/layout/LinedList"/>
    <dgm:cxn modelId="{62518D7B-48CE-4935-B208-B3DA239ECECA}" type="presParOf" srcId="{12A1844D-7AFB-48BD-B56C-68D11A74DAEB}" destId="{9A015A6F-9628-4731-B928-A1319774906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D76DECD-A5B7-40F2-97A8-B472C72208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16F267-222B-413F-98B2-63F13DD3DE0D}">
      <dgm:prSet/>
      <dgm:spPr/>
      <dgm:t>
        <a:bodyPr/>
        <a:lstStyle/>
        <a:p>
          <a:r>
            <a:rPr lang="en-US"/>
            <a:t>Scrum framework for efficient adaptation</a:t>
          </a:r>
        </a:p>
      </dgm:t>
    </dgm:pt>
    <dgm:pt modelId="{7C0F6305-9FC2-42EE-9371-1871FC5CB0EF}" type="parTrans" cxnId="{86E064A4-4092-4015-A002-27447E2C0C23}">
      <dgm:prSet/>
      <dgm:spPr/>
      <dgm:t>
        <a:bodyPr/>
        <a:lstStyle/>
        <a:p>
          <a:endParaRPr lang="en-US"/>
        </a:p>
      </dgm:t>
    </dgm:pt>
    <dgm:pt modelId="{4AC87C62-FD5A-457E-9E72-3C282F488E63}" type="sibTrans" cxnId="{86E064A4-4092-4015-A002-27447E2C0C23}">
      <dgm:prSet/>
      <dgm:spPr/>
      <dgm:t>
        <a:bodyPr/>
        <a:lstStyle/>
        <a:p>
          <a:endParaRPr lang="en-US"/>
        </a:p>
      </dgm:t>
    </dgm:pt>
    <dgm:pt modelId="{CCA69C18-A967-4A8F-95B4-D13C1927E22A}">
      <dgm:prSet/>
      <dgm:spPr/>
      <dgm:t>
        <a:bodyPr/>
        <a:lstStyle/>
        <a:p>
          <a:r>
            <a:rPr lang="en-US"/>
            <a:t>Backlog refinement for re-prioritization</a:t>
          </a:r>
        </a:p>
      </dgm:t>
    </dgm:pt>
    <dgm:pt modelId="{B980661F-9B69-4FA4-89B8-45D6A29BC02C}" type="parTrans" cxnId="{17D2DD84-C3CA-4E33-84ED-548591714902}">
      <dgm:prSet/>
      <dgm:spPr/>
      <dgm:t>
        <a:bodyPr/>
        <a:lstStyle/>
        <a:p>
          <a:endParaRPr lang="en-US"/>
        </a:p>
      </dgm:t>
    </dgm:pt>
    <dgm:pt modelId="{58CE5BAB-CDBC-4305-96A5-FAFF442B5551}" type="sibTrans" cxnId="{17D2DD84-C3CA-4E33-84ED-548591714902}">
      <dgm:prSet/>
      <dgm:spPr/>
      <dgm:t>
        <a:bodyPr/>
        <a:lstStyle/>
        <a:p>
          <a:endParaRPr lang="en-US"/>
        </a:p>
      </dgm:t>
    </dgm:pt>
    <dgm:pt modelId="{44F0208C-7705-4EC5-96BF-D125A90E8620}">
      <dgm:prSet/>
      <dgm:spPr/>
      <dgm:t>
        <a:bodyPr/>
        <a:lstStyle/>
        <a:p>
          <a:r>
            <a:rPr lang="en-US"/>
            <a:t>Example: Marketing team request for user behavior tracking</a:t>
          </a:r>
        </a:p>
      </dgm:t>
    </dgm:pt>
    <dgm:pt modelId="{97D96E46-B2BE-41E9-B5E9-E30C5455B361}" type="parTrans" cxnId="{3A0A7C5E-4C11-40A9-96D9-B06A738CAB18}">
      <dgm:prSet/>
      <dgm:spPr/>
      <dgm:t>
        <a:bodyPr/>
        <a:lstStyle/>
        <a:p>
          <a:endParaRPr lang="en-US"/>
        </a:p>
      </dgm:t>
    </dgm:pt>
    <dgm:pt modelId="{02FB0693-8514-444D-BD5E-5FF88AE4EF4D}" type="sibTrans" cxnId="{3A0A7C5E-4C11-40A9-96D9-B06A738CAB18}">
      <dgm:prSet/>
      <dgm:spPr/>
      <dgm:t>
        <a:bodyPr/>
        <a:lstStyle/>
        <a:p>
          <a:endParaRPr lang="en-US"/>
        </a:p>
      </dgm:t>
    </dgm:pt>
    <dgm:pt modelId="{A1B82633-B4C3-4776-A2C0-5D6EA6F53CA5}" type="pres">
      <dgm:prSet presAssocID="{FD76DECD-A5B7-40F2-97A8-B472C7220894}" presName="root" presStyleCnt="0">
        <dgm:presLayoutVars>
          <dgm:dir/>
          <dgm:resizeHandles val="exact"/>
        </dgm:presLayoutVars>
      </dgm:prSet>
      <dgm:spPr/>
    </dgm:pt>
    <dgm:pt modelId="{214BE378-26F2-4448-99D5-9E50B55F4E50}" type="pres">
      <dgm:prSet presAssocID="{BB16F267-222B-413F-98B2-63F13DD3DE0D}" presName="compNode" presStyleCnt="0"/>
      <dgm:spPr/>
    </dgm:pt>
    <dgm:pt modelId="{DE6E570F-E5A4-4531-BBFC-D0F799903AF7}" type="pres">
      <dgm:prSet presAssocID="{BB16F267-222B-413F-98B2-63F13DD3DE0D}" presName="bgRect" presStyleLbl="bgShp" presStyleIdx="0" presStyleCnt="3"/>
      <dgm:spPr/>
    </dgm:pt>
    <dgm:pt modelId="{55F66E38-EC92-45F7-A989-41D75CDBB77D}" type="pres">
      <dgm:prSet presAssocID="{BB16F267-222B-413F-98B2-63F13DD3DE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14BCDB5-F016-451C-B387-570602BBCBF9}" type="pres">
      <dgm:prSet presAssocID="{BB16F267-222B-413F-98B2-63F13DD3DE0D}" presName="spaceRect" presStyleCnt="0"/>
      <dgm:spPr/>
    </dgm:pt>
    <dgm:pt modelId="{148F3CA2-8D2F-4EA1-B511-E9C59356F37B}" type="pres">
      <dgm:prSet presAssocID="{BB16F267-222B-413F-98B2-63F13DD3DE0D}" presName="parTx" presStyleLbl="revTx" presStyleIdx="0" presStyleCnt="3">
        <dgm:presLayoutVars>
          <dgm:chMax val="0"/>
          <dgm:chPref val="0"/>
        </dgm:presLayoutVars>
      </dgm:prSet>
      <dgm:spPr/>
    </dgm:pt>
    <dgm:pt modelId="{B08BA4AF-6FA4-4B9B-8DFA-D373EA86163F}" type="pres">
      <dgm:prSet presAssocID="{4AC87C62-FD5A-457E-9E72-3C282F488E63}" presName="sibTrans" presStyleCnt="0"/>
      <dgm:spPr/>
    </dgm:pt>
    <dgm:pt modelId="{060EB7C2-3212-4240-B590-6321FA366BBF}" type="pres">
      <dgm:prSet presAssocID="{CCA69C18-A967-4A8F-95B4-D13C1927E22A}" presName="compNode" presStyleCnt="0"/>
      <dgm:spPr/>
    </dgm:pt>
    <dgm:pt modelId="{926ADC6D-56D9-42E6-B279-9BCF8E2CBA27}" type="pres">
      <dgm:prSet presAssocID="{CCA69C18-A967-4A8F-95B4-D13C1927E22A}" presName="bgRect" presStyleLbl="bgShp" presStyleIdx="1" presStyleCnt="3"/>
      <dgm:spPr/>
    </dgm:pt>
    <dgm:pt modelId="{0CBFCF27-C3D2-4E27-A872-86F99A083F28}" type="pres">
      <dgm:prSet presAssocID="{CCA69C18-A967-4A8F-95B4-D13C1927E2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9CF9DAEC-339F-4C62-80B8-FFCD815E9325}" type="pres">
      <dgm:prSet presAssocID="{CCA69C18-A967-4A8F-95B4-D13C1927E22A}" presName="spaceRect" presStyleCnt="0"/>
      <dgm:spPr/>
    </dgm:pt>
    <dgm:pt modelId="{45BD0A1E-5162-4415-BB80-A0513A1E44A5}" type="pres">
      <dgm:prSet presAssocID="{CCA69C18-A967-4A8F-95B4-D13C1927E22A}" presName="parTx" presStyleLbl="revTx" presStyleIdx="1" presStyleCnt="3">
        <dgm:presLayoutVars>
          <dgm:chMax val="0"/>
          <dgm:chPref val="0"/>
        </dgm:presLayoutVars>
      </dgm:prSet>
      <dgm:spPr/>
    </dgm:pt>
    <dgm:pt modelId="{78576550-2C99-4928-9D22-748C34C154DE}" type="pres">
      <dgm:prSet presAssocID="{58CE5BAB-CDBC-4305-96A5-FAFF442B5551}" presName="sibTrans" presStyleCnt="0"/>
      <dgm:spPr/>
    </dgm:pt>
    <dgm:pt modelId="{AB49A4C1-0C81-4738-A470-05F7D3C5AFE6}" type="pres">
      <dgm:prSet presAssocID="{44F0208C-7705-4EC5-96BF-D125A90E8620}" presName="compNode" presStyleCnt="0"/>
      <dgm:spPr/>
    </dgm:pt>
    <dgm:pt modelId="{DD9D4C9A-66AB-4C2F-B986-A13051AD8D26}" type="pres">
      <dgm:prSet presAssocID="{44F0208C-7705-4EC5-96BF-D125A90E8620}" presName="bgRect" presStyleLbl="bgShp" presStyleIdx="2" presStyleCnt="3"/>
      <dgm:spPr/>
    </dgm:pt>
    <dgm:pt modelId="{322A8518-4C2A-4353-AB00-16748625C0A9}" type="pres">
      <dgm:prSet presAssocID="{44F0208C-7705-4EC5-96BF-D125A90E86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5AA34570-D204-406C-B26B-876CBE9B2CF2}" type="pres">
      <dgm:prSet presAssocID="{44F0208C-7705-4EC5-96BF-D125A90E8620}" presName="spaceRect" presStyleCnt="0"/>
      <dgm:spPr/>
    </dgm:pt>
    <dgm:pt modelId="{D22A3104-B80B-4954-84CB-9E122598BC79}" type="pres">
      <dgm:prSet presAssocID="{44F0208C-7705-4EC5-96BF-D125A90E862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1B61C24-DE7A-4539-8522-F4EE34198DA4}" type="presOf" srcId="{FD76DECD-A5B7-40F2-97A8-B472C7220894}" destId="{A1B82633-B4C3-4776-A2C0-5D6EA6F53CA5}" srcOrd="0" destOrd="0" presId="urn:microsoft.com/office/officeart/2018/2/layout/IconVerticalSolidList"/>
    <dgm:cxn modelId="{971E203D-BC46-43E8-94EE-D5C33026A950}" type="presOf" srcId="{44F0208C-7705-4EC5-96BF-D125A90E8620}" destId="{D22A3104-B80B-4954-84CB-9E122598BC79}" srcOrd="0" destOrd="0" presId="urn:microsoft.com/office/officeart/2018/2/layout/IconVerticalSolidList"/>
    <dgm:cxn modelId="{3A0A7C5E-4C11-40A9-96D9-B06A738CAB18}" srcId="{FD76DECD-A5B7-40F2-97A8-B472C7220894}" destId="{44F0208C-7705-4EC5-96BF-D125A90E8620}" srcOrd="2" destOrd="0" parTransId="{97D96E46-B2BE-41E9-B5E9-E30C5455B361}" sibTransId="{02FB0693-8514-444D-BD5E-5FF88AE4EF4D}"/>
    <dgm:cxn modelId="{351F5256-C4E3-4B46-9978-4D11D1B88A56}" type="presOf" srcId="{BB16F267-222B-413F-98B2-63F13DD3DE0D}" destId="{148F3CA2-8D2F-4EA1-B511-E9C59356F37B}" srcOrd="0" destOrd="0" presId="urn:microsoft.com/office/officeart/2018/2/layout/IconVerticalSolidList"/>
    <dgm:cxn modelId="{17D2DD84-C3CA-4E33-84ED-548591714902}" srcId="{FD76DECD-A5B7-40F2-97A8-B472C7220894}" destId="{CCA69C18-A967-4A8F-95B4-D13C1927E22A}" srcOrd="1" destOrd="0" parTransId="{B980661F-9B69-4FA4-89B8-45D6A29BC02C}" sibTransId="{58CE5BAB-CDBC-4305-96A5-FAFF442B5551}"/>
    <dgm:cxn modelId="{86E064A4-4092-4015-A002-27447E2C0C23}" srcId="{FD76DECD-A5B7-40F2-97A8-B472C7220894}" destId="{BB16F267-222B-413F-98B2-63F13DD3DE0D}" srcOrd="0" destOrd="0" parTransId="{7C0F6305-9FC2-42EE-9371-1871FC5CB0EF}" sibTransId="{4AC87C62-FD5A-457E-9E72-3C282F488E63}"/>
    <dgm:cxn modelId="{FDBFF0D0-6CE5-4246-A145-18A49EC216B4}" type="presOf" srcId="{CCA69C18-A967-4A8F-95B4-D13C1927E22A}" destId="{45BD0A1E-5162-4415-BB80-A0513A1E44A5}" srcOrd="0" destOrd="0" presId="urn:microsoft.com/office/officeart/2018/2/layout/IconVerticalSolidList"/>
    <dgm:cxn modelId="{E03F6033-C595-4DA3-B797-C33E626723F0}" type="presParOf" srcId="{A1B82633-B4C3-4776-A2C0-5D6EA6F53CA5}" destId="{214BE378-26F2-4448-99D5-9E50B55F4E50}" srcOrd="0" destOrd="0" presId="urn:microsoft.com/office/officeart/2018/2/layout/IconVerticalSolidList"/>
    <dgm:cxn modelId="{4FC95A0A-86E5-4D3D-A508-2BA7E24801D5}" type="presParOf" srcId="{214BE378-26F2-4448-99D5-9E50B55F4E50}" destId="{DE6E570F-E5A4-4531-BBFC-D0F799903AF7}" srcOrd="0" destOrd="0" presId="urn:microsoft.com/office/officeart/2018/2/layout/IconVerticalSolidList"/>
    <dgm:cxn modelId="{7ABDC430-918F-4B9A-93F4-B40C7465F947}" type="presParOf" srcId="{214BE378-26F2-4448-99D5-9E50B55F4E50}" destId="{55F66E38-EC92-45F7-A989-41D75CDBB77D}" srcOrd="1" destOrd="0" presId="urn:microsoft.com/office/officeart/2018/2/layout/IconVerticalSolidList"/>
    <dgm:cxn modelId="{968101D8-9B48-433B-A5B2-559E703991A1}" type="presParOf" srcId="{214BE378-26F2-4448-99D5-9E50B55F4E50}" destId="{314BCDB5-F016-451C-B387-570602BBCBF9}" srcOrd="2" destOrd="0" presId="urn:microsoft.com/office/officeart/2018/2/layout/IconVerticalSolidList"/>
    <dgm:cxn modelId="{A23F27BC-0B5A-4081-828F-E656087D397A}" type="presParOf" srcId="{214BE378-26F2-4448-99D5-9E50B55F4E50}" destId="{148F3CA2-8D2F-4EA1-B511-E9C59356F37B}" srcOrd="3" destOrd="0" presId="urn:microsoft.com/office/officeart/2018/2/layout/IconVerticalSolidList"/>
    <dgm:cxn modelId="{3BAAB04A-7BFB-419C-8C2A-F56CFA388C67}" type="presParOf" srcId="{A1B82633-B4C3-4776-A2C0-5D6EA6F53CA5}" destId="{B08BA4AF-6FA4-4B9B-8DFA-D373EA86163F}" srcOrd="1" destOrd="0" presId="urn:microsoft.com/office/officeart/2018/2/layout/IconVerticalSolidList"/>
    <dgm:cxn modelId="{B0AF6628-DF19-4CC2-AA94-23265E373F4B}" type="presParOf" srcId="{A1B82633-B4C3-4776-A2C0-5D6EA6F53CA5}" destId="{060EB7C2-3212-4240-B590-6321FA366BBF}" srcOrd="2" destOrd="0" presId="urn:microsoft.com/office/officeart/2018/2/layout/IconVerticalSolidList"/>
    <dgm:cxn modelId="{BFFBC55A-54B2-40C9-A773-BC3FFC949B06}" type="presParOf" srcId="{060EB7C2-3212-4240-B590-6321FA366BBF}" destId="{926ADC6D-56D9-42E6-B279-9BCF8E2CBA27}" srcOrd="0" destOrd="0" presId="urn:microsoft.com/office/officeart/2018/2/layout/IconVerticalSolidList"/>
    <dgm:cxn modelId="{99DF2433-F9D3-4EDC-9A50-185D66C76E96}" type="presParOf" srcId="{060EB7C2-3212-4240-B590-6321FA366BBF}" destId="{0CBFCF27-C3D2-4E27-A872-86F99A083F28}" srcOrd="1" destOrd="0" presId="urn:microsoft.com/office/officeart/2018/2/layout/IconVerticalSolidList"/>
    <dgm:cxn modelId="{4B9B4064-FFC8-438C-9E5B-D9E5DFE813E2}" type="presParOf" srcId="{060EB7C2-3212-4240-B590-6321FA366BBF}" destId="{9CF9DAEC-339F-4C62-80B8-FFCD815E9325}" srcOrd="2" destOrd="0" presId="urn:microsoft.com/office/officeart/2018/2/layout/IconVerticalSolidList"/>
    <dgm:cxn modelId="{C27BC6F7-7B00-42A6-A3AD-126A54254E25}" type="presParOf" srcId="{060EB7C2-3212-4240-B590-6321FA366BBF}" destId="{45BD0A1E-5162-4415-BB80-A0513A1E44A5}" srcOrd="3" destOrd="0" presId="urn:microsoft.com/office/officeart/2018/2/layout/IconVerticalSolidList"/>
    <dgm:cxn modelId="{AFDEB999-31F6-468F-A8F9-18A5BE703594}" type="presParOf" srcId="{A1B82633-B4C3-4776-A2C0-5D6EA6F53CA5}" destId="{78576550-2C99-4928-9D22-748C34C154DE}" srcOrd="3" destOrd="0" presId="urn:microsoft.com/office/officeart/2018/2/layout/IconVerticalSolidList"/>
    <dgm:cxn modelId="{6A5E0B94-C9E6-4518-A559-6AD778A02897}" type="presParOf" srcId="{A1B82633-B4C3-4776-A2C0-5D6EA6F53CA5}" destId="{AB49A4C1-0C81-4738-A470-05F7D3C5AFE6}" srcOrd="4" destOrd="0" presId="urn:microsoft.com/office/officeart/2018/2/layout/IconVerticalSolidList"/>
    <dgm:cxn modelId="{BCF8E49C-D62E-4895-82FC-73E8D7234E9C}" type="presParOf" srcId="{AB49A4C1-0C81-4738-A470-05F7D3C5AFE6}" destId="{DD9D4C9A-66AB-4C2F-B986-A13051AD8D26}" srcOrd="0" destOrd="0" presId="urn:microsoft.com/office/officeart/2018/2/layout/IconVerticalSolidList"/>
    <dgm:cxn modelId="{19EB8264-1AD9-49CC-81D3-41E43E654C52}" type="presParOf" srcId="{AB49A4C1-0C81-4738-A470-05F7D3C5AFE6}" destId="{322A8518-4C2A-4353-AB00-16748625C0A9}" srcOrd="1" destOrd="0" presId="urn:microsoft.com/office/officeart/2018/2/layout/IconVerticalSolidList"/>
    <dgm:cxn modelId="{DB3866C4-B5B0-49ED-913E-2CCF4FBDBBDF}" type="presParOf" srcId="{AB49A4C1-0C81-4738-A470-05F7D3C5AFE6}" destId="{5AA34570-D204-406C-B26B-876CBE9B2CF2}" srcOrd="2" destOrd="0" presId="urn:microsoft.com/office/officeart/2018/2/layout/IconVerticalSolidList"/>
    <dgm:cxn modelId="{D314F282-6364-4B2F-BB23-84DECC2476B1}" type="presParOf" srcId="{AB49A4C1-0C81-4738-A470-05F7D3C5AFE6}" destId="{D22A3104-B80B-4954-84CB-9E122598BC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887AF8C-AB10-4B82-8212-56FAC6389E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98EC9E2-7CBF-4F35-8A74-A5CB9AD25382}">
      <dgm:prSet/>
      <dgm:spPr/>
      <dgm:t>
        <a:bodyPr/>
        <a:lstStyle/>
        <a:p>
          <a:r>
            <a:rPr lang="en-US"/>
            <a:t>Daily stand-ups for team alignment</a:t>
          </a:r>
        </a:p>
      </dgm:t>
    </dgm:pt>
    <dgm:pt modelId="{D30A9CCD-82F2-434B-9664-44AE77A3159C}" type="parTrans" cxnId="{2368268A-77BF-4414-A6E3-68399FCBC548}">
      <dgm:prSet/>
      <dgm:spPr/>
      <dgm:t>
        <a:bodyPr/>
        <a:lstStyle/>
        <a:p>
          <a:endParaRPr lang="en-US"/>
        </a:p>
      </dgm:t>
    </dgm:pt>
    <dgm:pt modelId="{977A6D13-89FF-4C50-927A-D7F18FCD0F58}" type="sibTrans" cxnId="{2368268A-77BF-4414-A6E3-68399FCBC548}">
      <dgm:prSet/>
      <dgm:spPr/>
      <dgm:t>
        <a:bodyPr/>
        <a:lstStyle/>
        <a:p>
          <a:endParaRPr lang="en-US"/>
        </a:p>
      </dgm:t>
    </dgm:pt>
    <dgm:pt modelId="{38E2DCD3-E3CF-4200-86E2-6DF0568000EA}">
      <dgm:prSet/>
      <dgm:spPr/>
      <dgm:t>
        <a:bodyPr/>
        <a:lstStyle/>
        <a:p>
          <a:r>
            <a:rPr lang="en-US"/>
            <a:t>Project management tool for backlog and sprint planning</a:t>
          </a:r>
        </a:p>
      </dgm:t>
    </dgm:pt>
    <dgm:pt modelId="{D50A3056-4C51-45D8-96A4-E415D4ECB1F0}" type="parTrans" cxnId="{6E97EE2D-862B-4108-8E29-520C85F1503D}">
      <dgm:prSet/>
      <dgm:spPr/>
      <dgm:t>
        <a:bodyPr/>
        <a:lstStyle/>
        <a:p>
          <a:endParaRPr lang="en-US"/>
        </a:p>
      </dgm:t>
    </dgm:pt>
    <dgm:pt modelId="{01DA590B-78C4-4512-8D1B-CABCABB2CDA4}" type="sibTrans" cxnId="{6E97EE2D-862B-4108-8E29-520C85F1503D}">
      <dgm:prSet/>
      <dgm:spPr/>
      <dgm:t>
        <a:bodyPr/>
        <a:lstStyle/>
        <a:p>
          <a:endParaRPr lang="en-US"/>
        </a:p>
      </dgm:t>
    </dgm:pt>
    <dgm:pt modelId="{AC24A68F-F422-46FF-92C8-75295B9DA0FE}">
      <dgm:prSet/>
      <dgm:spPr/>
      <dgm:t>
        <a:bodyPr/>
        <a:lstStyle/>
        <a:p>
          <a:r>
            <a:rPr lang="en-US"/>
            <a:t>Regular stakeholder meetings for feedback</a:t>
          </a:r>
        </a:p>
      </dgm:t>
    </dgm:pt>
    <dgm:pt modelId="{EE1F9109-B932-45F6-8B70-0C4C0F84D656}" type="parTrans" cxnId="{602F0C53-AA4A-4846-9BD7-98EC5690430D}">
      <dgm:prSet/>
      <dgm:spPr/>
      <dgm:t>
        <a:bodyPr/>
        <a:lstStyle/>
        <a:p>
          <a:endParaRPr lang="en-US"/>
        </a:p>
      </dgm:t>
    </dgm:pt>
    <dgm:pt modelId="{7BE5FAC5-779A-4846-BB62-9442859465C3}" type="sibTrans" cxnId="{602F0C53-AA4A-4846-9BD7-98EC5690430D}">
      <dgm:prSet/>
      <dgm:spPr/>
      <dgm:t>
        <a:bodyPr/>
        <a:lstStyle/>
        <a:p>
          <a:endParaRPr lang="en-US"/>
        </a:p>
      </dgm:t>
    </dgm:pt>
    <dgm:pt modelId="{AB884C2D-0117-437B-AE18-50F197E34923}">
      <dgm:prSet/>
      <dgm:spPr/>
      <dgm:t>
        <a:bodyPr/>
        <a:lstStyle/>
        <a:p>
          <a:r>
            <a:rPr lang="en-US"/>
            <a:t>Collaboration and alignment practices</a:t>
          </a:r>
        </a:p>
      </dgm:t>
    </dgm:pt>
    <dgm:pt modelId="{3DA5C8B8-7060-41D9-A114-4745D73862E1}" type="parTrans" cxnId="{7D09217C-56A2-412F-9777-04F17922A0FB}">
      <dgm:prSet/>
      <dgm:spPr/>
      <dgm:t>
        <a:bodyPr/>
        <a:lstStyle/>
        <a:p>
          <a:endParaRPr lang="en-US"/>
        </a:p>
      </dgm:t>
    </dgm:pt>
    <dgm:pt modelId="{961A0E5A-E01D-46D1-8677-6BAAD1768E98}" type="sibTrans" cxnId="{7D09217C-56A2-412F-9777-04F17922A0FB}">
      <dgm:prSet/>
      <dgm:spPr/>
      <dgm:t>
        <a:bodyPr/>
        <a:lstStyle/>
        <a:p>
          <a:endParaRPr lang="en-US"/>
        </a:p>
      </dgm:t>
    </dgm:pt>
    <dgm:pt modelId="{343124C2-415C-4C7C-A3DB-98E41AA6F493}" type="pres">
      <dgm:prSet presAssocID="{8887AF8C-AB10-4B82-8212-56FAC6389ED2}" presName="root" presStyleCnt="0">
        <dgm:presLayoutVars>
          <dgm:dir/>
          <dgm:resizeHandles val="exact"/>
        </dgm:presLayoutVars>
      </dgm:prSet>
      <dgm:spPr/>
    </dgm:pt>
    <dgm:pt modelId="{5A9C5F8D-7FD3-4B4E-9ECB-51E5F9519B22}" type="pres">
      <dgm:prSet presAssocID="{F98EC9E2-7CBF-4F35-8A74-A5CB9AD25382}" presName="compNode" presStyleCnt="0"/>
      <dgm:spPr/>
    </dgm:pt>
    <dgm:pt modelId="{C252D299-BD8A-4FAE-99CA-668B2C37C3E4}" type="pres">
      <dgm:prSet presAssocID="{F98EC9E2-7CBF-4F35-8A74-A5CB9AD25382}" presName="bgRect" presStyleLbl="bgShp" presStyleIdx="0" presStyleCnt="4"/>
      <dgm:spPr/>
    </dgm:pt>
    <dgm:pt modelId="{CBC23426-1B1A-42CC-89B4-984E8B44A707}" type="pres">
      <dgm:prSet presAssocID="{F98EC9E2-7CBF-4F35-8A74-A5CB9AD253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9224E48-03C0-4B73-B83C-D181C5E96734}" type="pres">
      <dgm:prSet presAssocID="{F98EC9E2-7CBF-4F35-8A74-A5CB9AD25382}" presName="spaceRect" presStyleCnt="0"/>
      <dgm:spPr/>
    </dgm:pt>
    <dgm:pt modelId="{562BF99D-27DB-45D7-A6AA-F69EBAF6CEA4}" type="pres">
      <dgm:prSet presAssocID="{F98EC9E2-7CBF-4F35-8A74-A5CB9AD25382}" presName="parTx" presStyleLbl="revTx" presStyleIdx="0" presStyleCnt="4">
        <dgm:presLayoutVars>
          <dgm:chMax val="0"/>
          <dgm:chPref val="0"/>
        </dgm:presLayoutVars>
      </dgm:prSet>
      <dgm:spPr/>
    </dgm:pt>
    <dgm:pt modelId="{F59FD861-D796-4BA5-8F56-05A94695DC07}" type="pres">
      <dgm:prSet presAssocID="{977A6D13-89FF-4C50-927A-D7F18FCD0F58}" presName="sibTrans" presStyleCnt="0"/>
      <dgm:spPr/>
    </dgm:pt>
    <dgm:pt modelId="{7518BD8F-C641-4E13-8369-80A0BDB01FA7}" type="pres">
      <dgm:prSet presAssocID="{38E2DCD3-E3CF-4200-86E2-6DF0568000EA}" presName="compNode" presStyleCnt="0"/>
      <dgm:spPr/>
    </dgm:pt>
    <dgm:pt modelId="{E1B45074-413D-450A-B6B1-BEC8A90E999D}" type="pres">
      <dgm:prSet presAssocID="{38E2DCD3-E3CF-4200-86E2-6DF0568000EA}" presName="bgRect" presStyleLbl="bgShp" presStyleIdx="1" presStyleCnt="4"/>
      <dgm:spPr/>
    </dgm:pt>
    <dgm:pt modelId="{FBE1D8EF-0A37-491A-8558-DE20A42B716D}" type="pres">
      <dgm:prSet presAssocID="{38E2DCD3-E3CF-4200-86E2-6DF0568000E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6D0446E-BCCC-4D2A-8417-38AAD440C2F3}" type="pres">
      <dgm:prSet presAssocID="{38E2DCD3-E3CF-4200-86E2-6DF0568000EA}" presName="spaceRect" presStyleCnt="0"/>
      <dgm:spPr/>
    </dgm:pt>
    <dgm:pt modelId="{7D87DD59-680F-4007-B160-CF08ECF5E694}" type="pres">
      <dgm:prSet presAssocID="{38E2DCD3-E3CF-4200-86E2-6DF0568000EA}" presName="parTx" presStyleLbl="revTx" presStyleIdx="1" presStyleCnt="4">
        <dgm:presLayoutVars>
          <dgm:chMax val="0"/>
          <dgm:chPref val="0"/>
        </dgm:presLayoutVars>
      </dgm:prSet>
      <dgm:spPr/>
    </dgm:pt>
    <dgm:pt modelId="{510E06FD-3627-4160-8AD6-CB5BE2812865}" type="pres">
      <dgm:prSet presAssocID="{01DA590B-78C4-4512-8D1B-CABCABB2CDA4}" presName="sibTrans" presStyleCnt="0"/>
      <dgm:spPr/>
    </dgm:pt>
    <dgm:pt modelId="{5755AD1F-64C5-4BDB-BAA3-FB4253A1DB04}" type="pres">
      <dgm:prSet presAssocID="{AC24A68F-F422-46FF-92C8-75295B9DA0FE}" presName="compNode" presStyleCnt="0"/>
      <dgm:spPr/>
    </dgm:pt>
    <dgm:pt modelId="{5D330AA1-6070-4757-9752-120C5208E104}" type="pres">
      <dgm:prSet presAssocID="{AC24A68F-F422-46FF-92C8-75295B9DA0FE}" presName="bgRect" presStyleLbl="bgShp" presStyleIdx="2" presStyleCnt="4"/>
      <dgm:spPr/>
    </dgm:pt>
    <dgm:pt modelId="{43A66546-04C6-4687-9E23-060AD6A0DC7E}" type="pres">
      <dgm:prSet presAssocID="{AC24A68F-F422-46FF-92C8-75295B9DA0F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7AF90F90-C90E-415A-ADC7-A585C4524331}" type="pres">
      <dgm:prSet presAssocID="{AC24A68F-F422-46FF-92C8-75295B9DA0FE}" presName="spaceRect" presStyleCnt="0"/>
      <dgm:spPr/>
    </dgm:pt>
    <dgm:pt modelId="{9CEA7B50-42FA-445E-A5BA-BE1DE82D1A21}" type="pres">
      <dgm:prSet presAssocID="{AC24A68F-F422-46FF-92C8-75295B9DA0FE}" presName="parTx" presStyleLbl="revTx" presStyleIdx="2" presStyleCnt="4">
        <dgm:presLayoutVars>
          <dgm:chMax val="0"/>
          <dgm:chPref val="0"/>
        </dgm:presLayoutVars>
      </dgm:prSet>
      <dgm:spPr/>
    </dgm:pt>
    <dgm:pt modelId="{E2712371-E96B-4B32-8188-D1FD479A5841}" type="pres">
      <dgm:prSet presAssocID="{7BE5FAC5-779A-4846-BB62-9442859465C3}" presName="sibTrans" presStyleCnt="0"/>
      <dgm:spPr/>
    </dgm:pt>
    <dgm:pt modelId="{398AEA75-3C9B-49DF-98BB-79A2B1BEDCBD}" type="pres">
      <dgm:prSet presAssocID="{AB884C2D-0117-437B-AE18-50F197E34923}" presName="compNode" presStyleCnt="0"/>
      <dgm:spPr/>
    </dgm:pt>
    <dgm:pt modelId="{2175F9A0-FE6D-4497-8FA2-648ACBC54FF0}" type="pres">
      <dgm:prSet presAssocID="{AB884C2D-0117-437B-AE18-50F197E34923}" presName="bgRect" presStyleLbl="bgShp" presStyleIdx="3" presStyleCnt="4"/>
      <dgm:spPr/>
    </dgm:pt>
    <dgm:pt modelId="{2DE988D8-799A-4C70-8E41-67F16F22F7F9}" type="pres">
      <dgm:prSet presAssocID="{AB884C2D-0117-437B-AE18-50F197E3492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91FCEFA-F19F-439B-BF0E-F81BCB248135}" type="pres">
      <dgm:prSet presAssocID="{AB884C2D-0117-437B-AE18-50F197E34923}" presName="spaceRect" presStyleCnt="0"/>
      <dgm:spPr/>
    </dgm:pt>
    <dgm:pt modelId="{A5879210-C79B-4E7A-8DDC-E93520EACAAC}" type="pres">
      <dgm:prSet presAssocID="{AB884C2D-0117-437B-AE18-50F197E3492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EC7310B-5330-4A78-A4B5-21CA59A79745}" type="presOf" srcId="{AC24A68F-F422-46FF-92C8-75295B9DA0FE}" destId="{9CEA7B50-42FA-445E-A5BA-BE1DE82D1A21}" srcOrd="0" destOrd="0" presId="urn:microsoft.com/office/officeart/2018/2/layout/IconVerticalSolidList"/>
    <dgm:cxn modelId="{6E97EE2D-862B-4108-8E29-520C85F1503D}" srcId="{8887AF8C-AB10-4B82-8212-56FAC6389ED2}" destId="{38E2DCD3-E3CF-4200-86E2-6DF0568000EA}" srcOrd="1" destOrd="0" parTransId="{D50A3056-4C51-45D8-96A4-E415D4ECB1F0}" sibTransId="{01DA590B-78C4-4512-8D1B-CABCABB2CDA4}"/>
    <dgm:cxn modelId="{E1843851-8EE4-4B77-AA7D-A9EFFD902134}" type="presOf" srcId="{38E2DCD3-E3CF-4200-86E2-6DF0568000EA}" destId="{7D87DD59-680F-4007-B160-CF08ECF5E694}" srcOrd="0" destOrd="0" presId="urn:microsoft.com/office/officeart/2018/2/layout/IconVerticalSolidList"/>
    <dgm:cxn modelId="{602F0C53-AA4A-4846-9BD7-98EC5690430D}" srcId="{8887AF8C-AB10-4B82-8212-56FAC6389ED2}" destId="{AC24A68F-F422-46FF-92C8-75295B9DA0FE}" srcOrd="2" destOrd="0" parTransId="{EE1F9109-B932-45F6-8B70-0C4C0F84D656}" sibTransId="{7BE5FAC5-779A-4846-BB62-9442859465C3}"/>
    <dgm:cxn modelId="{7D09217C-56A2-412F-9777-04F17922A0FB}" srcId="{8887AF8C-AB10-4B82-8212-56FAC6389ED2}" destId="{AB884C2D-0117-437B-AE18-50F197E34923}" srcOrd="3" destOrd="0" parTransId="{3DA5C8B8-7060-41D9-A114-4745D73862E1}" sibTransId="{961A0E5A-E01D-46D1-8677-6BAAD1768E98}"/>
    <dgm:cxn modelId="{E8BCE183-991A-4844-B629-9D2686FD0A27}" type="presOf" srcId="{8887AF8C-AB10-4B82-8212-56FAC6389ED2}" destId="{343124C2-415C-4C7C-A3DB-98E41AA6F493}" srcOrd="0" destOrd="0" presId="urn:microsoft.com/office/officeart/2018/2/layout/IconVerticalSolidList"/>
    <dgm:cxn modelId="{2368268A-77BF-4414-A6E3-68399FCBC548}" srcId="{8887AF8C-AB10-4B82-8212-56FAC6389ED2}" destId="{F98EC9E2-7CBF-4F35-8A74-A5CB9AD25382}" srcOrd="0" destOrd="0" parTransId="{D30A9CCD-82F2-434B-9664-44AE77A3159C}" sibTransId="{977A6D13-89FF-4C50-927A-D7F18FCD0F58}"/>
    <dgm:cxn modelId="{F07545C1-A8B9-42AD-86E3-5FB06CBCB998}" type="presOf" srcId="{AB884C2D-0117-437B-AE18-50F197E34923}" destId="{A5879210-C79B-4E7A-8DDC-E93520EACAAC}" srcOrd="0" destOrd="0" presId="urn:microsoft.com/office/officeart/2018/2/layout/IconVerticalSolidList"/>
    <dgm:cxn modelId="{7BCCDFC4-D9D9-413A-B4B4-76D14F87F601}" type="presOf" srcId="{F98EC9E2-7CBF-4F35-8A74-A5CB9AD25382}" destId="{562BF99D-27DB-45D7-A6AA-F69EBAF6CEA4}" srcOrd="0" destOrd="0" presId="urn:microsoft.com/office/officeart/2018/2/layout/IconVerticalSolidList"/>
    <dgm:cxn modelId="{7B8ABAE7-21BF-4D4B-BA3D-AA6C74DB567B}" type="presParOf" srcId="{343124C2-415C-4C7C-A3DB-98E41AA6F493}" destId="{5A9C5F8D-7FD3-4B4E-9ECB-51E5F9519B22}" srcOrd="0" destOrd="0" presId="urn:microsoft.com/office/officeart/2018/2/layout/IconVerticalSolidList"/>
    <dgm:cxn modelId="{F353435E-7431-4E38-9690-E3DB30C83B51}" type="presParOf" srcId="{5A9C5F8D-7FD3-4B4E-9ECB-51E5F9519B22}" destId="{C252D299-BD8A-4FAE-99CA-668B2C37C3E4}" srcOrd="0" destOrd="0" presId="urn:microsoft.com/office/officeart/2018/2/layout/IconVerticalSolidList"/>
    <dgm:cxn modelId="{17611080-BEF6-466F-90DB-6652CFA9DF87}" type="presParOf" srcId="{5A9C5F8D-7FD3-4B4E-9ECB-51E5F9519B22}" destId="{CBC23426-1B1A-42CC-89B4-984E8B44A707}" srcOrd="1" destOrd="0" presId="urn:microsoft.com/office/officeart/2018/2/layout/IconVerticalSolidList"/>
    <dgm:cxn modelId="{31CF3D93-30F5-4503-B3AC-391A8DB5ED69}" type="presParOf" srcId="{5A9C5F8D-7FD3-4B4E-9ECB-51E5F9519B22}" destId="{09224E48-03C0-4B73-B83C-D181C5E96734}" srcOrd="2" destOrd="0" presId="urn:microsoft.com/office/officeart/2018/2/layout/IconVerticalSolidList"/>
    <dgm:cxn modelId="{19853DC9-B3A2-4416-837A-88D0FED2EE38}" type="presParOf" srcId="{5A9C5F8D-7FD3-4B4E-9ECB-51E5F9519B22}" destId="{562BF99D-27DB-45D7-A6AA-F69EBAF6CEA4}" srcOrd="3" destOrd="0" presId="urn:microsoft.com/office/officeart/2018/2/layout/IconVerticalSolidList"/>
    <dgm:cxn modelId="{6FABBAB4-8D94-426B-BF64-87D07D2338AD}" type="presParOf" srcId="{343124C2-415C-4C7C-A3DB-98E41AA6F493}" destId="{F59FD861-D796-4BA5-8F56-05A94695DC07}" srcOrd="1" destOrd="0" presId="urn:microsoft.com/office/officeart/2018/2/layout/IconVerticalSolidList"/>
    <dgm:cxn modelId="{17FC025F-B61D-4BF6-B418-4295C801425A}" type="presParOf" srcId="{343124C2-415C-4C7C-A3DB-98E41AA6F493}" destId="{7518BD8F-C641-4E13-8369-80A0BDB01FA7}" srcOrd="2" destOrd="0" presId="urn:microsoft.com/office/officeart/2018/2/layout/IconVerticalSolidList"/>
    <dgm:cxn modelId="{1CB99F97-317F-4FBD-BF1C-ADC0E3B0C916}" type="presParOf" srcId="{7518BD8F-C641-4E13-8369-80A0BDB01FA7}" destId="{E1B45074-413D-450A-B6B1-BEC8A90E999D}" srcOrd="0" destOrd="0" presId="urn:microsoft.com/office/officeart/2018/2/layout/IconVerticalSolidList"/>
    <dgm:cxn modelId="{5D247C29-455E-4823-BF3F-04D783EFA857}" type="presParOf" srcId="{7518BD8F-C641-4E13-8369-80A0BDB01FA7}" destId="{FBE1D8EF-0A37-491A-8558-DE20A42B716D}" srcOrd="1" destOrd="0" presId="urn:microsoft.com/office/officeart/2018/2/layout/IconVerticalSolidList"/>
    <dgm:cxn modelId="{39A739BA-1113-464A-9D84-977B0D8A4AE6}" type="presParOf" srcId="{7518BD8F-C641-4E13-8369-80A0BDB01FA7}" destId="{36D0446E-BCCC-4D2A-8417-38AAD440C2F3}" srcOrd="2" destOrd="0" presId="urn:microsoft.com/office/officeart/2018/2/layout/IconVerticalSolidList"/>
    <dgm:cxn modelId="{D827BF3C-794D-483D-A86C-CADCE29519A4}" type="presParOf" srcId="{7518BD8F-C641-4E13-8369-80A0BDB01FA7}" destId="{7D87DD59-680F-4007-B160-CF08ECF5E694}" srcOrd="3" destOrd="0" presId="urn:microsoft.com/office/officeart/2018/2/layout/IconVerticalSolidList"/>
    <dgm:cxn modelId="{2C1A99B3-B495-4034-BCB5-3E3BE6DC2768}" type="presParOf" srcId="{343124C2-415C-4C7C-A3DB-98E41AA6F493}" destId="{510E06FD-3627-4160-8AD6-CB5BE2812865}" srcOrd="3" destOrd="0" presId="urn:microsoft.com/office/officeart/2018/2/layout/IconVerticalSolidList"/>
    <dgm:cxn modelId="{B4CB3F5E-7674-434A-A8F1-0BF44929B70B}" type="presParOf" srcId="{343124C2-415C-4C7C-A3DB-98E41AA6F493}" destId="{5755AD1F-64C5-4BDB-BAA3-FB4253A1DB04}" srcOrd="4" destOrd="0" presId="urn:microsoft.com/office/officeart/2018/2/layout/IconVerticalSolidList"/>
    <dgm:cxn modelId="{8FF66A2D-E0BE-40C2-8D89-13B6E0EAFE45}" type="presParOf" srcId="{5755AD1F-64C5-4BDB-BAA3-FB4253A1DB04}" destId="{5D330AA1-6070-4757-9752-120C5208E104}" srcOrd="0" destOrd="0" presId="urn:microsoft.com/office/officeart/2018/2/layout/IconVerticalSolidList"/>
    <dgm:cxn modelId="{F77FE50B-EE00-4AAD-85CD-0728CAF030DA}" type="presParOf" srcId="{5755AD1F-64C5-4BDB-BAA3-FB4253A1DB04}" destId="{43A66546-04C6-4687-9E23-060AD6A0DC7E}" srcOrd="1" destOrd="0" presId="urn:microsoft.com/office/officeart/2018/2/layout/IconVerticalSolidList"/>
    <dgm:cxn modelId="{D37B5CC9-B8EF-4488-B907-644EA9237DE1}" type="presParOf" srcId="{5755AD1F-64C5-4BDB-BAA3-FB4253A1DB04}" destId="{7AF90F90-C90E-415A-ADC7-A585C4524331}" srcOrd="2" destOrd="0" presId="urn:microsoft.com/office/officeart/2018/2/layout/IconVerticalSolidList"/>
    <dgm:cxn modelId="{69ED8E91-6137-46DD-999A-55B4E85F6335}" type="presParOf" srcId="{5755AD1F-64C5-4BDB-BAA3-FB4253A1DB04}" destId="{9CEA7B50-42FA-445E-A5BA-BE1DE82D1A21}" srcOrd="3" destOrd="0" presId="urn:microsoft.com/office/officeart/2018/2/layout/IconVerticalSolidList"/>
    <dgm:cxn modelId="{69EA1C47-7E97-4802-8B42-5E540B9E9136}" type="presParOf" srcId="{343124C2-415C-4C7C-A3DB-98E41AA6F493}" destId="{E2712371-E96B-4B32-8188-D1FD479A5841}" srcOrd="5" destOrd="0" presId="urn:microsoft.com/office/officeart/2018/2/layout/IconVerticalSolidList"/>
    <dgm:cxn modelId="{E27058F0-3462-4D4F-8DFB-5A539CBFC15F}" type="presParOf" srcId="{343124C2-415C-4C7C-A3DB-98E41AA6F493}" destId="{398AEA75-3C9B-49DF-98BB-79A2B1BEDCBD}" srcOrd="6" destOrd="0" presId="urn:microsoft.com/office/officeart/2018/2/layout/IconVerticalSolidList"/>
    <dgm:cxn modelId="{A24E7D05-054E-4078-8CDE-D367EDBF6FCD}" type="presParOf" srcId="{398AEA75-3C9B-49DF-98BB-79A2B1BEDCBD}" destId="{2175F9A0-FE6D-4497-8FA2-648ACBC54FF0}" srcOrd="0" destOrd="0" presId="urn:microsoft.com/office/officeart/2018/2/layout/IconVerticalSolidList"/>
    <dgm:cxn modelId="{CA7484D9-93D9-4372-97BE-5E9495BED313}" type="presParOf" srcId="{398AEA75-3C9B-49DF-98BB-79A2B1BEDCBD}" destId="{2DE988D8-799A-4C70-8E41-67F16F22F7F9}" srcOrd="1" destOrd="0" presId="urn:microsoft.com/office/officeart/2018/2/layout/IconVerticalSolidList"/>
    <dgm:cxn modelId="{6526E46A-EA45-4179-AF4D-66AEA78BDB45}" type="presParOf" srcId="{398AEA75-3C9B-49DF-98BB-79A2B1BEDCBD}" destId="{191FCEFA-F19F-439B-BF0E-F81BCB248135}" srcOrd="2" destOrd="0" presId="urn:microsoft.com/office/officeart/2018/2/layout/IconVerticalSolidList"/>
    <dgm:cxn modelId="{77C7D778-C14D-43B8-B0FC-4BA3B20CDE2D}" type="presParOf" srcId="{398AEA75-3C9B-49DF-98BB-79A2B1BEDCBD}" destId="{A5879210-C79B-4E7A-8DDC-E93520EACA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405830-9557-4F48-B675-F7DF7E933C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C862D1-15D7-4D89-BCDF-C8F823027CD0}">
      <dgm:prSet/>
      <dgm:spPr/>
      <dgm:t>
        <a:bodyPr/>
        <a:lstStyle/>
        <a:p>
          <a:r>
            <a:rPr lang="en-US"/>
            <a:t>ools: Jira and Slack</a:t>
          </a:r>
        </a:p>
      </dgm:t>
    </dgm:pt>
    <dgm:pt modelId="{E55FE632-24F9-4B5D-B508-65D29702BE61}" type="parTrans" cxnId="{4A001C55-D125-493E-A36B-0EF226C8BEE3}">
      <dgm:prSet/>
      <dgm:spPr/>
      <dgm:t>
        <a:bodyPr/>
        <a:lstStyle/>
        <a:p>
          <a:endParaRPr lang="en-US"/>
        </a:p>
      </dgm:t>
    </dgm:pt>
    <dgm:pt modelId="{4605B549-81CF-4EB0-8EE9-180E9B87FF19}" type="sibTrans" cxnId="{4A001C55-D125-493E-A36B-0EF226C8BEE3}">
      <dgm:prSet/>
      <dgm:spPr/>
      <dgm:t>
        <a:bodyPr/>
        <a:lstStyle/>
        <a:p>
          <a:endParaRPr lang="en-US"/>
        </a:p>
      </dgm:t>
    </dgm:pt>
    <dgm:pt modelId="{5BE012FC-1C8F-4AD0-80CC-326D7D2DD9DF}">
      <dgm:prSet/>
      <dgm:spPr/>
      <dgm:t>
        <a:bodyPr/>
        <a:lstStyle/>
        <a:p>
          <a:r>
            <a:rPr lang="en-US"/>
            <a:t>Jira for sprint progress and backlog</a:t>
          </a:r>
        </a:p>
      </dgm:t>
    </dgm:pt>
    <dgm:pt modelId="{64DBB728-CECF-4F5B-A8D2-AF3631A2D620}" type="parTrans" cxnId="{6A93F0F6-4569-48B4-A505-32BE06E6F731}">
      <dgm:prSet/>
      <dgm:spPr/>
      <dgm:t>
        <a:bodyPr/>
        <a:lstStyle/>
        <a:p>
          <a:endParaRPr lang="en-US"/>
        </a:p>
      </dgm:t>
    </dgm:pt>
    <dgm:pt modelId="{DC6328A5-2FB6-4EEF-8AC9-8087530A0DC5}" type="sibTrans" cxnId="{6A93F0F6-4569-48B4-A505-32BE06E6F731}">
      <dgm:prSet/>
      <dgm:spPr/>
      <dgm:t>
        <a:bodyPr/>
        <a:lstStyle/>
        <a:p>
          <a:endParaRPr lang="en-US"/>
        </a:p>
      </dgm:t>
    </dgm:pt>
    <dgm:pt modelId="{86C80043-B1CD-4021-AB7D-6A73C24F25D2}">
      <dgm:prSet/>
      <dgm:spPr/>
      <dgm:t>
        <a:bodyPr/>
        <a:lstStyle/>
        <a:p>
          <a:r>
            <a:rPr lang="en-US"/>
            <a:t>Slack for real-time communication</a:t>
          </a:r>
        </a:p>
      </dgm:t>
    </dgm:pt>
    <dgm:pt modelId="{ECC14DBC-FFC7-4A47-8AFC-F92D5D603085}" type="parTrans" cxnId="{7FA2356F-F5D6-4A33-848F-513994AF7202}">
      <dgm:prSet/>
      <dgm:spPr/>
      <dgm:t>
        <a:bodyPr/>
        <a:lstStyle/>
        <a:p>
          <a:endParaRPr lang="en-US"/>
        </a:p>
      </dgm:t>
    </dgm:pt>
    <dgm:pt modelId="{E3A95C49-EA4B-4C64-A3C2-5D380FFA4FB1}" type="sibTrans" cxnId="{7FA2356F-F5D6-4A33-848F-513994AF7202}">
      <dgm:prSet/>
      <dgm:spPr/>
      <dgm:t>
        <a:bodyPr/>
        <a:lstStyle/>
        <a:p>
          <a:endParaRPr lang="en-US"/>
        </a:p>
      </dgm:t>
    </dgm:pt>
    <dgm:pt modelId="{3E09E801-2A02-4503-B06F-8F284542244E}">
      <dgm:prSet/>
      <dgm:spPr/>
      <dgm:t>
        <a:bodyPr/>
        <a:lstStyle/>
        <a:p>
          <a:r>
            <a:rPr lang="en-US"/>
            <a:t>Scrum principles: time-boxed iterations, inspecting, and adapting</a:t>
          </a:r>
        </a:p>
      </dgm:t>
    </dgm:pt>
    <dgm:pt modelId="{7FEB09C8-208F-43F0-AB27-84F68FDDB159}" type="parTrans" cxnId="{5E0FA2E0-0097-460F-BBC8-BE4EED252BD0}">
      <dgm:prSet/>
      <dgm:spPr/>
      <dgm:t>
        <a:bodyPr/>
        <a:lstStyle/>
        <a:p>
          <a:endParaRPr lang="en-US"/>
        </a:p>
      </dgm:t>
    </dgm:pt>
    <dgm:pt modelId="{053C7EDE-6AF7-4FF2-9682-C7A58A594310}" type="sibTrans" cxnId="{5E0FA2E0-0097-460F-BBC8-BE4EED252BD0}">
      <dgm:prSet/>
      <dgm:spPr/>
      <dgm:t>
        <a:bodyPr/>
        <a:lstStyle/>
        <a:p>
          <a:endParaRPr lang="en-US"/>
        </a:p>
      </dgm:t>
    </dgm:pt>
    <dgm:pt modelId="{AE3D0D22-1968-479F-8D7A-A018C9FB43A3}" type="pres">
      <dgm:prSet presAssocID="{0A405830-9557-4F48-B675-F7DF7E933C91}" presName="root" presStyleCnt="0">
        <dgm:presLayoutVars>
          <dgm:dir/>
          <dgm:resizeHandles val="exact"/>
        </dgm:presLayoutVars>
      </dgm:prSet>
      <dgm:spPr/>
    </dgm:pt>
    <dgm:pt modelId="{CAA79033-B49A-4DFF-9FEF-CFAA352F9C2E}" type="pres">
      <dgm:prSet presAssocID="{4EC862D1-15D7-4D89-BCDF-C8F823027CD0}" presName="compNode" presStyleCnt="0"/>
      <dgm:spPr/>
    </dgm:pt>
    <dgm:pt modelId="{D2494A9C-3F48-437E-906A-48390B15D86F}" type="pres">
      <dgm:prSet presAssocID="{4EC862D1-15D7-4D89-BCDF-C8F823027CD0}" presName="bgRect" presStyleLbl="bgShp" presStyleIdx="0" presStyleCnt="4"/>
      <dgm:spPr/>
    </dgm:pt>
    <dgm:pt modelId="{464F298B-A253-48A2-AFFE-9342446E2B5C}" type="pres">
      <dgm:prSet presAssocID="{4EC862D1-15D7-4D89-BCDF-C8F823027CD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EDB924C-6768-4F7B-8FE7-9BCD78B94890}" type="pres">
      <dgm:prSet presAssocID="{4EC862D1-15D7-4D89-BCDF-C8F823027CD0}" presName="spaceRect" presStyleCnt="0"/>
      <dgm:spPr/>
    </dgm:pt>
    <dgm:pt modelId="{1BCCE677-CFC6-4151-8BDE-709F5DFB7532}" type="pres">
      <dgm:prSet presAssocID="{4EC862D1-15D7-4D89-BCDF-C8F823027CD0}" presName="parTx" presStyleLbl="revTx" presStyleIdx="0" presStyleCnt="4">
        <dgm:presLayoutVars>
          <dgm:chMax val="0"/>
          <dgm:chPref val="0"/>
        </dgm:presLayoutVars>
      </dgm:prSet>
      <dgm:spPr/>
    </dgm:pt>
    <dgm:pt modelId="{895FBD28-E0E7-43CD-A238-56376EA90961}" type="pres">
      <dgm:prSet presAssocID="{4605B549-81CF-4EB0-8EE9-180E9B87FF19}" presName="sibTrans" presStyleCnt="0"/>
      <dgm:spPr/>
    </dgm:pt>
    <dgm:pt modelId="{6CFDC530-D205-416B-91BC-25B221267AA2}" type="pres">
      <dgm:prSet presAssocID="{5BE012FC-1C8F-4AD0-80CC-326D7D2DD9DF}" presName="compNode" presStyleCnt="0"/>
      <dgm:spPr/>
    </dgm:pt>
    <dgm:pt modelId="{10E7D1E8-097B-42A8-853E-94E96AACABE8}" type="pres">
      <dgm:prSet presAssocID="{5BE012FC-1C8F-4AD0-80CC-326D7D2DD9DF}" presName="bgRect" presStyleLbl="bgShp" presStyleIdx="1" presStyleCnt="4"/>
      <dgm:spPr/>
    </dgm:pt>
    <dgm:pt modelId="{39E3BE8D-9AFB-47AE-8539-B394CF070B8B}" type="pres">
      <dgm:prSet presAssocID="{5BE012FC-1C8F-4AD0-80CC-326D7D2DD9D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2F66DA0-5E75-458C-BF5B-445C3E96C850}" type="pres">
      <dgm:prSet presAssocID="{5BE012FC-1C8F-4AD0-80CC-326D7D2DD9DF}" presName="spaceRect" presStyleCnt="0"/>
      <dgm:spPr/>
    </dgm:pt>
    <dgm:pt modelId="{4319FA86-9D08-4407-B79B-D316E893C597}" type="pres">
      <dgm:prSet presAssocID="{5BE012FC-1C8F-4AD0-80CC-326D7D2DD9DF}" presName="parTx" presStyleLbl="revTx" presStyleIdx="1" presStyleCnt="4">
        <dgm:presLayoutVars>
          <dgm:chMax val="0"/>
          <dgm:chPref val="0"/>
        </dgm:presLayoutVars>
      </dgm:prSet>
      <dgm:spPr/>
    </dgm:pt>
    <dgm:pt modelId="{3A8BFA7A-1FA2-4A2A-A023-054D00B03F16}" type="pres">
      <dgm:prSet presAssocID="{DC6328A5-2FB6-4EEF-8AC9-8087530A0DC5}" presName="sibTrans" presStyleCnt="0"/>
      <dgm:spPr/>
    </dgm:pt>
    <dgm:pt modelId="{4D63BEEB-760C-42A1-99C2-4C078312778A}" type="pres">
      <dgm:prSet presAssocID="{86C80043-B1CD-4021-AB7D-6A73C24F25D2}" presName="compNode" presStyleCnt="0"/>
      <dgm:spPr/>
    </dgm:pt>
    <dgm:pt modelId="{7B84AAD4-6FCC-49EC-8474-545F82E17A8B}" type="pres">
      <dgm:prSet presAssocID="{86C80043-B1CD-4021-AB7D-6A73C24F25D2}" presName="bgRect" presStyleLbl="bgShp" presStyleIdx="2" presStyleCnt="4"/>
      <dgm:spPr/>
    </dgm:pt>
    <dgm:pt modelId="{FA9E2151-8E9B-4937-A389-871BB6A66CAE}" type="pres">
      <dgm:prSet presAssocID="{86C80043-B1CD-4021-AB7D-6A73C24F25D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F4EBD109-F6F8-4225-B9A0-5075CB10C4D7}" type="pres">
      <dgm:prSet presAssocID="{86C80043-B1CD-4021-AB7D-6A73C24F25D2}" presName="spaceRect" presStyleCnt="0"/>
      <dgm:spPr/>
    </dgm:pt>
    <dgm:pt modelId="{EA033A9F-7CFD-45AF-AF9D-C4552BA0975C}" type="pres">
      <dgm:prSet presAssocID="{86C80043-B1CD-4021-AB7D-6A73C24F25D2}" presName="parTx" presStyleLbl="revTx" presStyleIdx="2" presStyleCnt="4">
        <dgm:presLayoutVars>
          <dgm:chMax val="0"/>
          <dgm:chPref val="0"/>
        </dgm:presLayoutVars>
      </dgm:prSet>
      <dgm:spPr/>
    </dgm:pt>
    <dgm:pt modelId="{4D6A7FBA-6DAF-4C27-BFAF-A4E6BC1D1553}" type="pres">
      <dgm:prSet presAssocID="{E3A95C49-EA4B-4C64-A3C2-5D380FFA4FB1}" presName="sibTrans" presStyleCnt="0"/>
      <dgm:spPr/>
    </dgm:pt>
    <dgm:pt modelId="{7293E233-E36B-4D3A-B415-65864AAAD49E}" type="pres">
      <dgm:prSet presAssocID="{3E09E801-2A02-4503-B06F-8F284542244E}" presName="compNode" presStyleCnt="0"/>
      <dgm:spPr/>
    </dgm:pt>
    <dgm:pt modelId="{B65FC5A7-9DA2-4B6F-BD55-ECB1D586F2EB}" type="pres">
      <dgm:prSet presAssocID="{3E09E801-2A02-4503-B06F-8F284542244E}" presName="bgRect" presStyleLbl="bgShp" presStyleIdx="3" presStyleCnt="4"/>
      <dgm:spPr/>
    </dgm:pt>
    <dgm:pt modelId="{E3C287A8-BACB-48AD-8F51-584C3332FDE6}" type="pres">
      <dgm:prSet presAssocID="{3E09E801-2A02-4503-B06F-8F284542244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EC56F0C6-819F-4E4B-B18C-F9824DA38D17}" type="pres">
      <dgm:prSet presAssocID="{3E09E801-2A02-4503-B06F-8F284542244E}" presName="spaceRect" presStyleCnt="0"/>
      <dgm:spPr/>
    </dgm:pt>
    <dgm:pt modelId="{C76BE160-85CD-434F-8609-B9B91E795B1C}" type="pres">
      <dgm:prSet presAssocID="{3E09E801-2A02-4503-B06F-8F284542244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7B6A938-7E9E-47EC-9DA7-07D44C2844E4}" type="presOf" srcId="{5BE012FC-1C8F-4AD0-80CC-326D7D2DD9DF}" destId="{4319FA86-9D08-4407-B79B-D316E893C597}" srcOrd="0" destOrd="0" presId="urn:microsoft.com/office/officeart/2018/2/layout/IconVerticalSolidList"/>
    <dgm:cxn modelId="{66DB1665-EB0A-4F07-BE86-12628E1C4226}" type="presOf" srcId="{0A405830-9557-4F48-B675-F7DF7E933C91}" destId="{AE3D0D22-1968-479F-8D7A-A018C9FB43A3}" srcOrd="0" destOrd="0" presId="urn:microsoft.com/office/officeart/2018/2/layout/IconVerticalSolidList"/>
    <dgm:cxn modelId="{7FA2356F-F5D6-4A33-848F-513994AF7202}" srcId="{0A405830-9557-4F48-B675-F7DF7E933C91}" destId="{86C80043-B1CD-4021-AB7D-6A73C24F25D2}" srcOrd="2" destOrd="0" parTransId="{ECC14DBC-FFC7-4A47-8AFC-F92D5D603085}" sibTransId="{E3A95C49-EA4B-4C64-A3C2-5D380FFA4FB1}"/>
    <dgm:cxn modelId="{4A001C55-D125-493E-A36B-0EF226C8BEE3}" srcId="{0A405830-9557-4F48-B675-F7DF7E933C91}" destId="{4EC862D1-15D7-4D89-BCDF-C8F823027CD0}" srcOrd="0" destOrd="0" parTransId="{E55FE632-24F9-4B5D-B508-65D29702BE61}" sibTransId="{4605B549-81CF-4EB0-8EE9-180E9B87FF19}"/>
    <dgm:cxn modelId="{B00933C4-592B-4B06-92CD-3FBBC60279BC}" type="presOf" srcId="{86C80043-B1CD-4021-AB7D-6A73C24F25D2}" destId="{EA033A9F-7CFD-45AF-AF9D-C4552BA0975C}" srcOrd="0" destOrd="0" presId="urn:microsoft.com/office/officeart/2018/2/layout/IconVerticalSolidList"/>
    <dgm:cxn modelId="{5E0FA2E0-0097-460F-BBC8-BE4EED252BD0}" srcId="{0A405830-9557-4F48-B675-F7DF7E933C91}" destId="{3E09E801-2A02-4503-B06F-8F284542244E}" srcOrd="3" destOrd="0" parTransId="{7FEB09C8-208F-43F0-AB27-84F68FDDB159}" sibTransId="{053C7EDE-6AF7-4FF2-9682-C7A58A594310}"/>
    <dgm:cxn modelId="{595A5FEB-17E8-4120-9EF7-E735B6370726}" type="presOf" srcId="{3E09E801-2A02-4503-B06F-8F284542244E}" destId="{C76BE160-85CD-434F-8609-B9B91E795B1C}" srcOrd="0" destOrd="0" presId="urn:microsoft.com/office/officeart/2018/2/layout/IconVerticalSolidList"/>
    <dgm:cxn modelId="{6A93F0F6-4569-48B4-A505-32BE06E6F731}" srcId="{0A405830-9557-4F48-B675-F7DF7E933C91}" destId="{5BE012FC-1C8F-4AD0-80CC-326D7D2DD9DF}" srcOrd="1" destOrd="0" parTransId="{64DBB728-CECF-4F5B-A8D2-AF3631A2D620}" sibTransId="{DC6328A5-2FB6-4EEF-8AC9-8087530A0DC5}"/>
    <dgm:cxn modelId="{F71B6EFE-DFF6-4380-8F4A-2C395AE9F569}" type="presOf" srcId="{4EC862D1-15D7-4D89-BCDF-C8F823027CD0}" destId="{1BCCE677-CFC6-4151-8BDE-709F5DFB7532}" srcOrd="0" destOrd="0" presId="urn:microsoft.com/office/officeart/2018/2/layout/IconVerticalSolidList"/>
    <dgm:cxn modelId="{7D617309-C184-405E-A035-F3F4866D45EF}" type="presParOf" srcId="{AE3D0D22-1968-479F-8D7A-A018C9FB43A3}" destId="{CAA79033-B49A-4DFF-9FEF-CFAA352F9C2E}" srcOrd="0" destOrd="0" presId="urn:microsoft.com/office/officeart/2018/2/layout/IconVerticalSolidList"/>
    <dgm:cxn modelId="{FCB9A003-F9E5-4E2C-8F32-84E69CB0C816}" type="presParOf" srcId="{CAA79033-B49A-4DFF-9FEF-CFAA352F9C2E}" destId="{D2494A9C-3F48-437E-906A-48390B15D86F}" srcOrd="0" destOrd="0" presId="urn:microsoft.com/office/officeart/2018/2/layout/IconVerticalSolidList"/>
    <dgm:cxn modelId="{548E906F-0532-4D22-9E84-481822DB4B73}" type="presParOf" srcId="{CAA79033-B49A-4DFF-9FEF-CFAA352F9C2E}" destId="{464F298B-A253-48A2-AFFE-9342446E2B5C}" srcOrd="1" destOrd="0" presId="urn:microsoft.com/office/officeart/2018/2/layout/IconVerticalSolidList"/>
    <dgm:cxn modelId="{E8FE4571-B0EF-465F-9932-4919512B5139}" type="presParOf" srcId="{CAA79033-B49A-4DFF-9FEF-CFAA352F9C2E}" destId="{FEDB924C-6768-4F7B-8FE7-9BCD78B94890}" srcOrd="2" destOrd="0" presId="urn:microsoft.com/office/officeart/2018/2/layout/IconVerticalSolidList"/>
    <dgm:cxn modelId="{438315BF-8369-4D5C-B9B2-81271541DA22}" type="presParOf" srcId="{CAA79033-B49A-4DFF-9FEF-CFAA352F9C2E}" destId="{1BCCE677-CFC6-4151-8BDE-709F5DFB7532}" srcOrd="3" destOrd="0" presId="urn:microsoft.com/office/officeart/2018/2/layout/IconVerticalSolidList"/>
    <dgm:cxn modelId="{44DD989F-328F-4246-BE2F-1A8E8F17D513}" type="presParOf" srcId="{AE3D0D22-1968-479F-8D7A-A018C9FB43A3}" destId="{895FBD28-E0E7-43CD-A238-56376EA90961}" srcOrd="1" destOrd="0" presId="urn:microsoft.com/office/officeart/2018/2/layout/IconVerticalSolidList"/>
    <dgm:cxn modelId="{1671B5C3-CCB8-4136-90C9-FC84F89A1BB5}" type="presParOf" srcId="{AE3D0D22-1968-479F-8D7A-A018C9FB43A3}" destId="{6CFDC530-D205-416B-91BC-25B221267AA2}" srcOrd="2" destOrd="0" presId="urn:microsoft.com/office/officeart/2018/2/layout/IconVerticalSolidList"/>
    <dgm:cxn modelId="{2D17F458-81DA-4F48-9A02-3D79523C39E4}" type="presParOf" srcId="{6CFDC530-D205-416B-91BC-25B221267AA2}" destId="{10E7D1E8-097B-42A8-853E-94E96AACABE8}" srcOrd="0" destOrd="0" presId="urn:microsoft.com/office/officeart/2018/2/layout/IconVerticalSolidList"/>
    <dgm:cxn modelId="{9060AB26-3C88-4764-BADF-2A736315B653}" type="presParOf" srcId="{6CFDC530-D205-416B-91BC-25B221267AA2}" destId="{39E3BE8D-9AFB-47AE-8539-B394CF070B8B}" srcOrd="1" destOrd="0" presId="urn:microsoft.com/office/officeart/2018/2/layout/IconVerticalSolidList"/>
    <dgm:cxn modelId="{535673C9-F066-452C-B65D-5FE6823D7D67}" type="presParOf" srcId="{6CFDC530-D205-416B-91BC-25B221267AA2}" destId="{F2F66DA0-5E75-458C-BF5B-445C3E96C850}" srcOrd="2" destOrd="0" presId="urn:microsoft.com/office/officeart/2018/2/layout/IconVerticalSolidList"/>
    <dgm:cxn modelId="{C0ED6850-5E88-46C5-B680-079F3D01BE9A}" type="presParOf" srcId="{6CFDC530-D205-416B-91BC-25B221267AA2}" destId="{4319FA86-9D08-4407-B79B-D316E893C597}" srcOrd="3" destOrd="0" presId="urn:microsoft.com/office/officeart/2018/2/layout/IconVerticalSolidList"/>
    <dgm:cxn modelId="{02C149A3-693E-4FEB-82C9-DCF8ED9A17E1}" type="presParOf" srcId="{AE3D0D22-1968-479F-8D7A-A018C9FB43A3}" destId="{3A8BFA7A-1FA2-4A2A-A023-054D00B03F16}" srcOrd="3" destOrd="0" presId="urn:microsoft.com/office/officeart/2018/2/layout/IconVerticalSolidList"/>
    <dgm:cxn modelId="{ED166284-BB5B-4CCC-8B07-55E942D13528}" type="presParOf" srcId="{AE3D0D22-1968-479F-8D7A-A018C9FB43A3}" destId="{4D63BEEB-760C-42A1-99C2-4C078312778A}" srcOrd="4" destOrd="0" presId="urn:microsoft.com/office/officeart/2018/2/layout/IconVerticalSolidList"/>
    <dgm:cxn modelId="{209C338B-F7ED-45A8-9508-7697A6ED5E4D}" type="presParOf" srcId="{4D63BEEB-760C-42A1-99C2-4C078312778A}" destId="{7B84AAD4-6FCC-49EC-8474-545F82E17A8B}" srcOrd="0" destOrd="0" presId="urn:microsoft.com/office/officeart/2018/2/layout/IconVerticalSolidList"/>
    <dgm:cxn modelId="{84E9AD34-F7DA-4DD0-AF5A-3FAFE2574D2E}" type="presParOf" srcId="{4D63BEEB-760C-42A1-99C2-4C078312778A}" destId="{FA9E2151-8E9B-4937-A389-871BB6A66CAE}" srcOrd="1" destOrd="0" presId="urn:microsoft.com/office/officeart/2018/2/layout/IconVerticalSolidList"/>
    <dgm:cxn modelId="{500D80C2-0CE0-4BB7-9EFF-D9EACCAA50E1}" type="presParOf" srcId="{4D63BEEB-760C-42A1-99C2-4C078312778A}" destId="{F4EBD109-F6F8-4225-B9A0-5075CB10C4D7}" srcOrd="2" destOrd="0" presId="urn:microsoft.com/office/officeart/2018/2/layout/IconVerticalSolidList"/>
    <dgm:cxn modelId="{001476E1-C09B-4D23-8118-8CDAFF904AE3}" type="presParOf" srcId="{4D63BEEB-760C-42A1-99C2-4C078312778A}" destId="{EA033A9F-7CFD-45AF-AF9D-C4552BA0975C}" srcOrd="3" destOrd="0" presId="urn:microsoft.com/office/officeart/2018/2/layout/IconVerticalSolidList"/>
    <dgm:cxn modelId="{CEA943FC-E716-42CE-A7DC-431FA970527D}" type="presParOf" srcId="{AE3D0D22-1968-479F-8D7A-A018C9FB43A3}" destId="{4D6A7FBA-6DAF-4C27-BFAF-A4E6BC1D1553}" srcOrd="5" destOrd="0" presId="urn:microsoft.com/office/officeart/2018/2/layout/IconVerticalSolidList"/>
    <dgm:cxn modelId="{B5AF671D-40C2-4FF8-8693-477A93B63727}" type="presParOf" srcId="{AE3D0D22-1968-479F-8D7A-A018C9FB43A3}" destId="{7293E233-E36B-4D3A-B415-65864AAAD49E}" srcOrd="6" destOrd="0" presId="urn:microsoft.com/office/officeart/2018/2/layout/IconVerticalSolidList"/>
    <dgm:cxn modelId="{BE567C44-8A1B-47FF-86B0-71287454E446}" type="presParOf" srcId="{7293E233-E36B-4D3A-B415-65864AAAD49E}" destId="{B65FC5A7-9DA2-4B6F-BD55-ECB1D586F2EB}" srcOrd="0" destOrd="0" presId="urn:microsoft.com/office/officeart/2018/2/layout/IconVerticalSolidList"/>
    <dgm:cxn modelId="{40C78E1D-5539-4399-A398-77C7AF182BE3}" type="presParOf" srcId="{7293E233-E36B-4D3A-B415-65864AAAD49E}" destId="{E3C287A8-BACB-48AD-8F51-584C3332FDE6}" srcOrd="1" destOrd="0" presId="urn:microsoft.com/office/officeart/2018/2/layout/IconVerticalSolidList"/>
    <dgm:cxn modelId="{0EFB3BA7-E844-43ED-8ED2-650B419EE580}" type="presParOf" srcId="{7293E233-E36B-4D3A-B415-65864AAAD49E}" destId="{EC56F0C6-819F-4E4B-B18C-F9824DA38D17}" srcOrd="2" destOrd="0" presId="urn:microsoft.com/office/officeart/2018/2/layout/IconVerticalSolidList"/>
    <dgm:cxn modelId="{14269CEB-7D52-42B7-AC46-4A76CE6A6E9C}" type="presParOf" srcId="{7293E233-E36B-4D3A-B415-65864AAAD49E}" destId="{C76BE160-85CD-434F-8609-B9B91E795B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FE6CD-1E4D-4497-820C-93A6C952C09C}">
      <dsp:nvSpPr>
        <dsp:cNvPr id="0" name=""/>
        <dsp:cNvSpPr/>
      </dsp:nvSpPr>
      <dsp:spPr>
        <a:xfrm>
          <a:off x="0" y="4592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5A0D16-1E85-469A-9991-D1E89819C0D4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A6CB6-65C0-4C28-AFCA-0D4B6EF897AC}">
      <dsp:nvSpPr>
        <dsp:cNvPr id="0" name=""/>
        <dsp:cNvSpPr/>
      </dsp:nvSpPr>
      <dsp:spPr>
        <a:xfrm>
          <a:off x="1129902" y="4592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Review and reflection on SNHU Travel project</a:t>
          </a:r>
        </a:p>
      </dsp:txBody>
      <dsp:txXfrm>
        <a:off x="1129902" y="4592"/>
        <a:ext cx="5171698" cy="978270"/>
      </dsp:txXfrm>
    </dsp:sp>
    <dsp:sp modelId="{75E436EA-B906-4311-A50F-CA2312A847D5}">
      <dsp:nvSpPr>
        <dsp:cNvPr id="0" name=""/>
        <dsp:cNvSpPr/>
      </dsp:nvSpPr>
      <dsp:spPr>
        <a:xfrm>
          <a:off x="0" y="1227431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8E854E-99F2-470E-AB44-FDDA269E0DC1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65D96-0D36-4AF0-8707-7A7B199ADE30}">
      <dsp:nvSpPr>
        <dsp:cNvPr id="0" name=""/>
        <dsp:cNvSpPr/>
      </dsp:nvSpPr>
      <dsp:spPr>
        <a:xfrm>
          <a:off x="1129902" y="1227431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Scrum-agile methodology</a:t>
          </a:r>
        </a:p>
      </dsp:txBody>
      <dsp:txXfrm>
        <a:off x="1129902" y="1227431"/>
        <a:ext cx="5171698" cy="978270"/>
      </dsp:txXfrm>
    </dsp:sp>
    <dsp:sp modelId="{54A2EE05-B1CE-4503-87EE-1957370DAE05}">
      <dsp:nvSpPr>
        <dsp:cNvPr id="0" name=""/>
        <dsp:cNvSpPr/>
      </dsp:nvSpPr>
      <dsp:spPr>
        <a:xfrm>
          <a:off x="0" y="2450269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2E8C1-EFA5-4B74-A13D-A8ADE8BF8DB2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D5DCF-EB62-47DB-AAC7-CE0A75418CB1}">
      <dsp:nvSpPr>
        <dsp:cNvPr id="0" name=""/>
        <dsp:cNvSpPr/>
      </dsp:nvSpPr>
      <dsp:spPr>
        <a:xfrm>
          <a:off x="1129902" y="2450269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Collaborative, iterative approach</a:t>
          </a:r>
        </a:p>
      </dsp:txBody>
      <dsp:txXfrm>
        <a:off x="1129902" y="2450269"/>
        <a:ext cx="5171698" cy="978270"/>
      </dsp:txXfrm>
    </dsp:sp>
    <dsp:sp modelId="{9F63A7E0-15B0-4617-B7F9-732098E03AFC}">
      <dsp:nvSpPr>
        <dsp:cNvPr id="0" name=""/>
        <dsp:cNvSpPr/>
      </dsp:nvSpPr>
      <dsp:spPr>
        <a:xfrm>
          <a:off x="0" y="3673107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3035F4-7150-416F-A2CC-C628295C28D0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7303F-B7AB-4EBF-B673-9D998C22DE11}">
      <dsp:nvSpPr>
        <dsp:cNvPr id="0" name=""/>
        <dsp:cNvSpPr/>
      </dsp:nvSpPr>
      <dsp:spPr>
        <a:xfrm>
          <a:off x="1129902" y="3673107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Roles: Product Owner, Development Team, Scrum Master</a:t>
          </a:r>
        </a:p>
      </dsp:txBody>
      <dsp:txXfrm>
        <a:off x="1129902" y="3673107"/>
        <a:ext cx="5171698" cy="978270"/>
      </dsp:txXfrm>
    </dsp:sp>
    <dsp:sp modelId="{8DF415C5-7E8D-47F6-A292-AC00EF8602A3}">
      <dsp:nvSpPr>
        <dsp:cNvPr id="0" name=""/>
        <dsp:cNvSpPr/>
      </dsp:nvSpPr>
      <dsp:spPr>
        <a:xfrm>
          <a:off x="0" y="4895945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B37A4-6108-4C3C-8448-AB34C3DCC60E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8CD2C-420A-4678-9789-9DBFB26BA201}">
      <dsp:nvSpPr>
        <dsp:cNvPr id="0" name=""/>
        <dsp:cNvSpPr/>
      </dsp:nvSpPr>
      <dsp:spPr>
        <a:xfrm>
          <a:off x="1129902" y="4895945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Handling interruptions and changes</a:t>
          </a:r>
        </a:p>
      </dsp:txBody>
      <dsp:txXfrm>
        <a:off x="1129902" y="4895945"/>
        <a:ext cx="5171698" cy="97827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017F3-1DE5-4092-B882-9E47C8777EB7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13BF9-35EE-4678-8D37-41B5F5F0DAE6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29F01-2FF9-4F04-AF9E-0B98958B064A}">
      <dsp:nvSpPr>
        <dsp:cNvPr id="0" name=""/>
        <dsp:cNvSpPr/>
      </dsp:nvSpPr>
      <dsp:spPr>
        <a:xfrm>
          <a:off x="2037007" y="955306"/>
          <a:ext cx="2835720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 Light" panose="020F0302020204030204"/>
            </a:rPr>
            <a:t>Pros</a:t>
          </a:r>
          <a:r>
            <a:rPr lang="en-US" sz="2500" kern="1200" dirty="0"/>
            <a:t>:</a:t>
          </a:r>
        </a:p>
      </dsp:txBody>
      <dsp:txXfrm>
        <a:off x="2037007" y="955306"/>
        <a:ext cx="2835720" cy="1763642"/>
      </dsp:txXfrm>
    </dsp:sp>
    <dsp:sp modelId="{90BD8B64-9054-41CC-8798-19B862822C5D}">
      <dsp:nvSpPr>
        <dsp:cNvPr id="0" name=""/>
        <dsp:cNvSpPr/>
      </dsp:nvSpPr>
      <dsp:spPr>
        <a:xfrm>
          <a:off x="4872727" y="955306"/>
          <a:ext cx="142887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Flexibility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Transparency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Continuous Improvement</a:t>
          </a:r>
        </a:p>
      </dsp:txBody>
      <dsp:txXfrm>
        <a:off x="4872727" y="955306"/>
        <a:ext cx="1428873" cy="1763642"/>
      </dsp:txXfrm>
    </dsp:sp>
    <dsp:sp modelId="{361AEC4C-2BD6-423A-85D5-417EB6123360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673D91-FCC1-4711-848A-63AC5E973FA4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32EE5-07EE-4E53-8BA0-D440B4D6A032}">
      <dsp:nvSpPr>
        <dsp:cNvPr id="0" name=""/>
        <dsp:cNvSpPr/>
      </dsp:nvSpPr>
      <dsp:spPr>
        <a:xfrm>
          <a:off x="2037007" y="3159859"/>
          <a:ext cx="2835720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Cons:</a:t>
          </a:r>
        </a:p>
      </dsp:txBody>
      <dsp:txXfrm>
        <a:off x="2037007" y="3159859"/>
        <a:ext cx="2835720" cy="1763642"/>
      </dsp:txXfrm>
    </dsp:sp>
    <dsp:sp modelId="{3349D421-9E89-4467-9F07-CFADFC8B3D5F}">
      <dsp:nvSpPr>
        <dsp:cNvPr id="0" name=""/>
        <dsp:cNvSpPr/>
      </dsp:nvSpPr>
      <dsp:spPr>
        <a:xfrm>
          <a:off x="4872727" y="3159859"/>
          <a:ext cx="142887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Requires Discipline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Learning Curve</a:t>
          </a:r>
        </a:p>
      </dsp:txBody>
      <dsp:txXfrm>
        <a:off x="4872727" y="3159859"/>
        <a:ext cx="1428873" cy="17636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8D1ED-4EA4-4FC1-ADEB-C47D766DDE6B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64945-804F-4263-B571-FA3F375DF426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FB704-6DBA-4281-9215-48276A562135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Dynamic nature of SNHU Travel project</a:t>
          </a:r>
        </a:p>
      </dsp:txBody>
      <dsp:txXfrm>
        <a:off x="1939533" y="717"/>
        <a:ext cx="4362067" cy="1679249"/>
      </dsp:txXfrm>
    </dsp:sp>
    <dsp:sp modelId="{2DD3561D-2723-4C6D-A7A0-0AA89CEE2BC0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885C29-C15B-4AE1-A1A2-ED86DE2DD57E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C97EF-2EDC-434E-9132-0E90861F837C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Scrum-agile's suitability</a:t>
          </a:r>
        </a:p>
      </dsp:txBody>
      <dsp:txXfrm>
        <a:off x="1939533" y="2099779"/>
        <a:ext cx="4362067" cy="1679249"/>
      </dsp:txXfrm>
    </dsp:sp>
    <dsp:sp modelId="{8DC6ABA5-31DE-4999-83EC-4CC098E975D8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D75DD6-853E-46AD-A188-224AA9B8F9D4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D11E5-37FC-4B77-AF5D-0966FC4D3BF9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Iterative nature, collaboration, adaptability</a:t>
          </a:r>
        </a:p>
      </dsp:txBody>
      <dsp:txXfrm>
        <a:off x="1939533" y="4198841"/>
        <a:ext cx="4362067" cy="1679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876FBE-0732-473A-9230-173D5B6570FC}">
      <dsp:nvSpPr>
        <dsp:cNvPr id="0" name=""/>
        <dsp:cNvSpPr/>
      </dsp:nvSpPr>
      <dsp:spPr>
        <a:xfrm rot="5400000">
          <a:off x="3527273" y="-1066372"/>
          <a:ext cx="1515630" cy="403302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Maintains prioritized product backlog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Liaises with stakeholders</a:t>
          </a:r>
        </a:p>
      </dsp:txBody>
      <dsp:txXfrm rot="-5400000">
        <a:off x="2268577" y="266311"/>
        <a:ext cx="3959037" cy="1367656"/>
      </dsp:txXfrm>
    </dsp:sp>
    <dsp:sp modelId="{81BE0522-FB6E-45A4-948D-77E5C209BFCD}">
      <dsp:nvSpPr>
        <dsp:cNvPr id="0" name=""/>
        <dsp:cNvSpPr/>
      </dsp:nvSpPr>
      <dsp:spPr>
        <a:xfrm>
          <a:off x="0" y="2870"/>
          <a:ext cx="2268576" cy="189453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Product Owner</a:t>
          </a:r>
        </a:p>
      </dsp:txBody>
      <dsp:txXfrm>
        <a:off x="92484" y="95354"/>
        <a:ext cx="2083608" cy="1709570"/>
      </dsp:txXfrm>
    </dsp:sp>
    <dsp:sp modelId="{CBCEC3E7-B509-4860-ACE5-6F9DB1AF1BD3}">
      <dsp:nvSpPr>
        <dsp:cNvPr id="0" name=""/>
        <dsp:cNvSpPr/>
      </dsp:nvSpPr>
      <dsp:spPr>
        <a:xfrm rot="5400000">
          <a:off x="3527273" y="922892"/>
          <a:ext cx="1515630" cy="4033024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Technical prowess and teamwork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Unique skills in user story completion</a:t>
          </a:r>
        </a:p>
      </dsp:txBody>
      <dsp:txXfrm rot="-5400000">
        <a:off x="2268577" y="2255576"/>
        <a:ext cx="3959037" cy="1367656"/>
      </dsp:txXfrm>
    </dsp:sp>
    <dsp:sp modelId="{35909F29-C244-4865-AB77-5582BD0B65DC}">
      <dsp:nvSpPr>
        <dsp:cNvPr id="0" name=""/>
        <dsp:cNvSpPr/>
      </dsp:nvSpPr>
      <dsp:spPr>
        <a:xfrm>
          <a:off x="0" y="1992135"/>
          <a:ext cx="2268576" cy="1894538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Development Team</a:t>
          </a:r>
        </a:p>
      </dsp:txBody>
      <dsp:txXfrm>
        <a:off x="92484" y="2084619"/>
        <a:ext cx="2083608" cy="1709570"/>
      </dsp:txXfrm>
    </dsp:sp>
    <dsp:sp modelId="{956179A3-510E-412B-9263-BF48B53A8FA7}">
      <dsp:nvSpPr>
        <dsp:cNvPr id="0" name=""/>
        <dsp:cNvSpPr/>
      </dsp:nvSpPr>
      <dsp:spPr>
        <a:xfrm rot="5400000">
          <a:off x="3527273" y="2912157"/>
          <a:ext cx="1515630" cy="4033024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Facilitates Scrum ceremonies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Eliminates impediments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Ensures adherence to Scrum principles</a:t>
          </a:r>
        </a:p>
      </dsp:txBody>
      <dsp:txXfrm rot="-5400000">
        <a:off x="2268577" y="4244841"/>
        <a:ext cx="3959037" cy="1367656"/>
      </dsp:txXfrm>
    </dsp:sp>
    <dsp:sp modelId="{A078B616-0C92-453B-9D50-3FD4882CE897}">
      <dsp:nvSpPr>
        <dsp:cNvPr id="0" name=""/>
        <dsp:cNvSpPr/>
      </dsp:nvSpPr>
      <dsp:spPr>
        <a:xfrm>
          <a:off x="0" y="3981400"/>
          <a:ext cx="2268576" cy="189453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Scrum Master</a:t>
          </a:r>
        </a:p>
      </dsp:txBody>
      <dsp:txXfrm>
        <a:off x="92484" y="4073884"/>
        <a:ext cx="2083608" cy="17095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DA311-62CA-42D9-9163-1C9E432F87CD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79225-30F1-41E3-89CB-544709F8340F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364F2-3145-472E-8703-8A178DDF3040}">
      <dsp:nvSpPr>
        <dsp:cNvPr id="0" name=""/>
        <dsp:cNvSpPr/>
      </dsp:nvSpPr>
      <dsp:spPr>
        <a:xfrm>
          <a:off x="2037007" y="955306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Efficient communication of changes</a:t>
          </a:r>
        </a:p>
      </dsp:txBody>
      <dsp:txXfrm>
        <a:off x="2037007" y="955306"/>
        <a:ext cx="4264593" cy="1763642"/>
      </dsp:txXfrm>
    </dsp:sp>
    <dsp:sp modelId="{10BCAD76-0B0F-42C0-A904-8BB03464725F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B1624B-13DF-4778-9CB7-F01CAE999A45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51D63-3429-463A-8D7F-EB237D1EE98B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Example: Payment gateway integration</a:t>
          </a:r>
        </a:p>
      </dsp:txBody>
      <dsp:txXfrm>
        <a:off x="2037007" y="3159859"/>
        <a:ext cx="4264593" cy="17636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27FE38-3F7A-42C3-A2A8-7C80BBA7680A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8B9566-172A-429C-B626-3A4F1F183B99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35370-A749-486F-A8F8-2E62E1373FD4}">
      <dsp:nvSpPr>
        <dsp:cNvPr id="0" name=""/>
        <dsp:cNvSpPr/>
      </dsp:nvSpPr>
      <dsp:spPr>
        <a:xfrm>
          <a:off x="2037007" y="955306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 Light" panose="020F0302020204030204"/>
            </a:rPr>
            <a:t>Remarkable</a:t>
          </a:r>
          <a:r>
            <a:rPr lang="en-US" sz="2500" kern="1200" dirty="0"/>
            <a:t> technical prowess and teamwork</a:t>
          </a:r>
        </a:p>
      </dsp:txBody>
      <dsp:txXfrm>
        <a:off x="2037007" y="955306"/>
        <a:ext cx="4264593" cy="1763642"/>
      </dsp:txXfrm>
    </dsp:sp>
    <dsp:sp modelId="{00868D88-84FF-4A66-B411-D15AA1A105E4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9B36E3-6266-42CB-8077-C0E0AF132513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69037-1643-4622-8591-3DE8E39DB932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Example: Flight booking feature implementation</a:t>
          </a:r>
        </a:p>
      </dsp:txBody>
      <dsp:txXfrm>
        <a:off x="2037007" y="3159859"/>
        <a:ext cx="4264593" cy="17636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C472F-B4F0-44C0-9515-ECCFCAD345FA}">
      <dsp:nvSpPr>
        <dsp:cNvPr id="0" name=""/>
        <dsp:cNvSpPr/>
      </dsp:nvSpPr>
      <dsp:spPr>
        <a:xfrm>
          <a:off x="0" y="12753"/>
          <a:ext cx="6301601" cy="1885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Facilitates Scrum ceremonies</a:t>
          </a:r>
        </a:p>
      </dsp:txBody>
      <dsp:txXfrm>
        <a:off x="92058" y="104811"/>
        <a:ext cx="6117485" cy="1701704"/>
      </dsp:txXfrm>
    </dsp:sp>
    <dsp:sp modelId="{11F286FF-B5C8-4B3B-8AA9-8A03410290AE}">
      <dsp:nvSpPr>
        <dsp:cNvPr id="0" name=""/>
        <dsp:cNvSpPr/>
      </dsp:nvSpPr>
      <dsp:spPr>
        <a:xfrm>
          <a:off x="0" y="1996494"/>
          <a:ext cx="6301601" cy="18858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Eliminates impediments</a:t>
          </a:r>
        </a:p>
      </dsp:txBody>
      <dsp:txXfrm>
        <a:off x="92058" y="2088552"/>
        <a:ext cx="6117485" cy="1701704"/>
      </dsp:txXfrm>
    </dsp:sp>
    <dsp:sp modelId="{EDA664E9-984B-4642-AA8C-AE82A30C1286}">
      <dsp:nvSpPr>
        <dsp:cNvPr id="0" name=""/>
        <dsp:cNvSpPr/>
      </dsp:nvSpPr>
      <dsp:spPr>
        <a:xfrm>
          <a:off x="0" y="3980234"/>
          <a:ext cx="6301601" cy="18858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Example: Technical issue resolution and stakeholder communication</a:t>
          </a:r>
        </a:p>
      </dsp:txBody>
      <dsp:txXfrm>
        <a:off x="92058" y="4072292"/>
        <a:ext cx="6117485" cy="17017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DBF1B-51CB-410B-ACFC-1B381892B351}">
      <dsp:nvSpPr>
        <dsp:cNvPr id="0" name=""/>
        <dsp:cNvSpPr/>
      </dsp:nvSpPr>
      <dsp:spPr>
        <a:xfrm>
          <a:off x="0" y="717"/>
          <a:ext cx="63016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6E6B9-DCA5-48B5-A037-D7463710371F}">
      <dsp:nvSpPr>
        <dsp:cNvPr id="0" name=""/>
        <dsp:cNvSpPr/>
      </dsp:nvSpPr>
      <dsp:spPr>
        <a:xfrm>
          <a:off x="0" y="717"/>
          <a:ext cx="63016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Structured and flexible framework</a:t>
          </a:r>
        </a:p>
      </dsp:txBody>
      <dsp:txXfrm>
        <a:off x="0" y="717"/>
        <a:ext cx="6301601" cy="1175474"/>
      </dsp:txXfrm>
    </dsp:sp>
    <dsp:sp modelId="{D2D2B09A-2129-4973-AB0B-4C9F07B60BC1}">
      <dsp:nvSpPr>
        <dsp:cNvPr id="0" name=""/>
        <dsp:cNvSpPr/>
      </dsp:nvSpPr>
      <dsp:spPr>
        <a:xfrm>
          <a:off x="0" y="1176192"/>
          <a:ext cx="6301601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12831-5541-447E-8117-8558AAC16305}">
      <dsp:nvSpPr>
        <dsp:cNvPr id="0" name=""/>
        <dsp:cNvSpPr/>
      </dsp:nvSpPr>
      <dsp:spPr>
        <a:xfrm>
          <a:off x="0" y="1176192"/>
          <a:ext cx="63016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Breaks down complex user stories</a:t>
          </a:r>
        </a:p>
      </dsp:txBody>
      <dsp:txXfrm>
        <a:off x="0" y="1176192"/>
        <a:ext cx="6301601" cy="1175474"/>
      </dsp:txXfrm>
    </dsp:sp>
    <dsp:sp modelId="{67EF556F-2EDC-4E5D-9DB6-FD314C78A801}">
      <dsp:nvSpPr>
        <dsp:cNvPr id="0" name=""/>
        <dsp:cNvSpPr/>
      </dsp:nvSpPr>
      <dsp:spPr>
        <a:xfrm>
          <a:off x="0" y="2351667"/>
          <a:ext cx="6301601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7F623-A29B-4B6A-97A3-3641E52B75DC}">
      <dsp:nvSpPr>
        <dsp:cNvPr id="0" name=""/>
        <dsp:cNvSpPr/>
      </dsp:nvSpPr>
      <dsp:spPr>
        <a:xfrm>
          <a:off x="0" y="2351667"/>
          <a:ext cx="63016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Prioritizes tasks based on business value</a:t>
          </a:r>
        </a:p>
      </dsp:txBody>
      <dsp:txXfrm>
        <a:off x="0" y="2351667"/>
        <a:ext cx="6301601" cy="1175474"/>
      </dsp:txXfrm>
    </dsp:sp>
    <dsp:sp modelId="{2A89376C-6B24-4768-9FD4-A0F1F4703E4E}">
      <dsp:nvSpPr>
        <dsp:cNvPr id="0" name=""/>
        <dsp:cNvSpPr/>
      </dsp:nvSpPr>
      <dsp:spPr>
        <a:xfrm>
          <a:off x="0" y="3527141"/>
          <a:ext cx="6301601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AE373-0565-41DB-8831-5092152C3E8B}">
      <dsp:nvSpPr>
        <dsp:cNvPr id="0" name=""/>
        <dsp:cNvSpPr/>
      </dsp:nvSpPr>
      <dsp:spPr>
        <a:xfrm>
          <a:off x="0" y="3527141"/>
          <a:ext cx="63016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Daily stand-ups for progress and roadblocks</a:t>
          </a:r>
        </a:p>
      </dsp:txBody>
      <dsp:txXfrm>
        <a:off x="0" y="3527141"/>
        <a:ext cx="6301601" cy="1175474"/>
      </dsp:txXfrm>
    </dsp:sp>
    <dsp:sp modelId="{DF8582DD-8F84-444A-83F4-1F03C7D33FC8}">
      <dsp:nvSpPr>
        <dsp:cNvPr id="0" name=""/>
        <dsp:cNvSpPr/>
      </dsp:nvSpPr>
      <dsp:spPr>
        <a:xfrm>
          <a:off x="0" y="4702616"/>
          <a:ext cx="6301601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94489-D1EF-485E-81A9-941BE2A8D554}">
      <dsp:nvSpPr>
        <dsp:cNvPr id="0" name=""/>
        <dsp:cNvSpPr/>
      </dsp:nvSpPr>
      <dsp:spPr>
        <a:xfrm>
          <a:off x="0" y="4702616"/>
          <a:ext cx="63016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Example: Hotel booking module challenges and iterative development</a:t>
          </a:r>
        </a:p>
      </dsp:txBody>
      <dsp:txXfrm>
        <a:off x="0" y="4702616"/>
        <a:ext cx="6301601" cy="11754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E570F-E5A4-4531-BBFC-D0F799903AF7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66E38-EC92-45F7-A989-41D75CDBB77D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F3CA2-8D2F-4EA1-B511-E9C59356F37B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Scrum framework for efficient adaptation</a:t>
          </a:r>
        </a:p>
      </dsp:txBody>
      <dsp:txXfrm>
        <a:off x="1939533" y="717"/>
        <a:ext cx="4362067" cy="1679249"/>
      </dsp:txXfrm>
    </dsp:sp>
    <dsp:sp modelId="{926ADC6D-56D9-42E6-B279-9BCF8E2CBA27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FCF27-C3D2-4E27-A872-86F99A083F28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D0A1E-5162-4415-BB80-A0513A1E44A5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Backlog refinement for re-prioritization</a:t>
          </a:r>
        </a:p>
      </dsp:txBody>
      <dsp:txXfrm>
        <a:off x="1939533" y="2099779"/>
        <a:ext cx="4362067" cy="1679249"/>
      </dsp:txXfrm>
    </dsp:sp>
    <dsp:sp modelId="{DD9D4C9A-66AB-4C2F-B986-A13051AD8D26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A8518-4C2A-4353-AB00-16748625C0A9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A3104-B80B-4954-84CB-9E122598BC79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Example: Marketing team request for user behavior tracking</a:t>
          </a:r>
        </a:p>
      </dsp:txBody>
      <dsp:txXfrm>
        <a:off x="1939533" y="4198841"/>
        <a:ext cx="4362067" cy="16792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2D299-BD8A-4FAE-99CA-668B2C37C3E4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C23426-1B1A-42CC-89B4-984E8B44A707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BF99D-27DB-45D7-A6AA-F69EBAF6CEA4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Daily stand-ups for team alignment</a:t>
          </a:r>
        </a:p>
      </dsp:txBody>
      <dsp:txXfrm>
        <a:off x="1428292" y="2439"/>
        <a:ext cx="4873308" cy="1236616"/>
      </dsp:txXfrm>
    </dsp:sp>
    <dsp:sp modelId="{E1B45074-413D-450A-B6B1-BEC8A90E999D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1D8EF-0A37-491A-8558-DE20A42B716D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7DD59-680F-4007-B160-CF08ECF5E694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Project management tool for backlog and sprint planning</a:t>
          </a:r>
        </a:p>
      </dsp:txBody>
      <dsp:txXfrm>
        <a:off x="1428292" y="1548210"/>
        <a:ext cx="4873308" cy="1236616"/>
      </dsp:txXfrm>
    </dsp:sp>
    <dsp:sp modelId="{5D330AA1-6070-4757-9752-120C5208E104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66546-04C6-4687-9E23-060AD6A0DC7E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A7B50-42FA-445E-A5BA-BE1DE82D1A21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Regular stakeholder meetings for feedback</a:t>
          </a:r>
        </a:p>
      </dsp:txBody>
      <dsp:txXfrm>
        <a:off x="1428292" y="3093981"/>
        <a:ext cx="4873308" cy="1236616"/>
      </dsp:txXfrm>
    </dsp:sp>
    <dsp:sp modelId="{2175F9A0-FE6D-4497-8FA2-648ACBC54FF0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988D8-799A-4C70-8E41-67F16F22F7F9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79210-C79B-4E7A-8DDC-E93520EACAAC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Collaboration and alignment practices</a:t>
          </a:r>
        </a:p>
      </dsp:txBody>
      <dsp:txXfrm>
        <a:off x="1428292" y="4639752"/>
        <a:ext cx="4873308" cy="12366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94A9C-3F48-437E-906A-48390B15D86F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F298B-A253-48A2-AFFE-9342446E2B5C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CE677-CFC6-4151-8BDE-709F5DFB7532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ools: Jira and Slack</a:t>
          </a:r>
        </a:p>
      </dsp:txBody>
      <dsp:txXfrm>
        <a:off x="1428292" y="2439"/>
        <a:ext cx="4873308" cy="1236616"/>
      </dsp:txXfrm>
    </dsp:sp>
    <dsp:sp modelId="{10E7D1E8-097B-42A8-853E-94E96AACABE8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E3BE8D-9AFB-47AE-8539-B394CF070B8B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9FA86-9D08-4407-B79B-D316E893C597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Jira for sprint progress and backlog</a:t>
          </a:r>
        </a:p>
      </dsp:txBody>
      <dsp:txXfrm>
        <a:off x="1428292" y="1548210"/>
        <a:ext cx="4873308" cy="1236616"/>
      </dsp:txXfrm>
    </dsp:sp>
    <dsp:sp modelId="{7B84AAD4-6FCC-49EC-8474-545F82E17A8B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9E2151-8E9B-4937-A389-871BB6A66CAE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33A9F-7CFD-45AF-AF9D-C4552BA0975C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Slack for real-time communication</a:t>
          </a:r>
        </a:p>
      </dsp:txBody>
      <dsp:txXfrm>
        <a:off x="1428292" y="3093981"/>
        <a:ext cx="4873308" cy="1236616"/>
      </dsp:txXfrm>
    </dsp:sp>
    <dsp:sp modelId="{B65FC5A7-9DA2-4B6F-BD55-ECB1D586F2EB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287A8-BACB-48AD-8F51-584C3332FDE6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BE160-85CD-434F-8609-B9B91E795B1C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Scrum principles: time-boxed iterations, inspecting, and adapting</a:t>
          </a:r>
        </a:p>
      </dsp:txBody>
      <dsp:txXfrm>
        <a:off x="1428292" y="4639752"/>
        <a:ext cx="4873308" cy="1236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8D7D1E-1407-4D5B-9C80-E70D99362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5483" y="762552"/>
            <a:ext cx="5919334" cy="521433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4FD1BE-E333-402D-A2AF-8E2D7570F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5483" y="762552"/>
            <a:ext cx="5919334" cy="5214332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DE3270-A872-4E10-80BC-B93D6F0E3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8088" y="658175"/>
            <a:ext cx="5919334" cy="521433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1186940"/>
            <a:ext cx="5228230" cy="3131805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chemeClr val="bg1"/>
                </a:solidFill>
                <a:cs typeface="Calibri Light"/>
              </a:rPr>
              <a:t>Title: Sprint Review and Retrospective: SNHU Travel Project</a:t>
            </a:r>
            <a:endParaRPr lang="en-US" sz="50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483289"/>
            <a:ext cx="4216400" cy="104174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cs typeface="Calibri"/>
              </a:rPr>
              <a:t>By Rogan S. Page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1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4763" y="252951"/>
            <a:ext cx="829613" cy="82961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3" name="Graphic 212">
            <a:extLst>
              <a:ext uri="{FF2B5EF4-FFF2-40B4-BE49-F238E27FC236}">
                <a16:creationId xmlns:a16="http://schemas.microsoft.com/office/drawing/2014/main" id="{DEF7D4A3-132F-4989-B22B-25948794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4763" y="252951"/>
            <a:ext cx="829613" cy="82961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94957" y="4410821"/>
            <a:ext cx="414409" cy="414409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94EEEB0-E565-42CB-8299-2454D31F0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94957" y="4410821"/>
            <a:ext cx="414409" cy="414409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C095C-84B0-48C8-C36C-0C81552D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endParaRPr lang="en-US" sz="4100">
              <a:solidFill>
                <a:schemeClr val="bg1"/>
              </a:solidFill>
            </a:endParaRPr>
          </a:p>
          <a:p>
            <a:r>
              <a:rPr lang="en-US" sz="4100">
                <a:solidFill>
                  <a:schemeClr val="bg1"/>
                </a:solidFill>
                <a:cs typeface="Calibri Light"/>
              </a:rPr>
              <a:t>Organizational Tools and Scrum-agile Principles</a:t>
            </a:r>
            <a:endParaRPr lang="en-US" sz="4100">
              <a:solidFill>
                <a:schemeClr val="bg1"/>
              </a:solidFill>
            </a:endParaRPr>
          </a:p>
        </p:txBody>
      </p:sp>
      <p:grpSp>
        <p:nvGrpSpPr>
          <p:cNvPr id="22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C02DE4B-86D4-B992-A61D-932FD68FC7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651634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8213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84761-E897-142A-7DE9-900AD690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cs typeface="Calibri Light"/>
              </a:rPr>
              <a:t>Assessment of Scrum-agile Approach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6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4CCA037-A26F-F6D8-A36D-D4FA5B0EB9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66911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147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E18E2-F813-372A-A495-CCC4A198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cs typeface="Calibri Light"/>
              </a:rPr>
              <a:t>Was Scrum-agile the Best Approach?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E13DAB8-FD31-E625-4FB6-C9FF856FD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789835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977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7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D1DD1C-7BCF-9078-CC4F-5427EBFB3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Thank You!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7B32-E038-4F03-0FE1-384CDE374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cs typeface="Calibri"/>
              </a:rPr>
              <a:t>Any Questions?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91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F01E8-FFE9-1D1C-C4FF-E53141AC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Introduction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CB3A0F-F72E-0C33-674F-58C762C0DA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238505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046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FCDFC-FFD6-26D3-3005-92BAED6AE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endParaRPr lang="en-US" sz="4100">
              <a:solidFill>
                <a:schemeClr val="bg1"/>
              </a:solidFill>
            </a:endParaRPr>
          </a:p>
          <a:p>
            <a:r>
              <a:rPr lang="en-US" sz="4100">
                <a:solidFill>
                  <a:schemeClr val="bg1"/>
                </a:solidFill>
                <a:cs typeface="Calibri Light"/>
              </a:rPr>
              <a:t>Roles and Contributions</a:t>
            </a:r>
            <a:endParaRPr lang="en-US" sz="4100">
              <a:solidFill>
                <a:schemeClr val="bg1"/>
              </a:solidFill>
            </a:endParaRPr>
          </a:p>
        </p:txBody>
      </p:sp>
      <p:grpSp>
        <p:nvGrpSpPr>
          <p:cNvPr id="57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0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61" name="Content Placeholder 2">
            <a:extLst>
              <a:ext uri="{FF2B5EF4-FFF2-40B4-BE49-F238E27FC236}">
                <a16:creationId xmlns:a16="http://schemas.microsoft.com/office/drawing/2014/main" id="{079EF71D-83E2-52F5-45B6-A79EBB4AD2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168491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755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C8C8C-8497-DFE2-8EC3-5B8564AD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cs typeface="Calibri Light"/>
              </a:rPr>
              <a:t>Example - Product Owner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6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85A93E28-7E88-6034-5325-34A04B2C83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79196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717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A47F6-833E-C8A4-B6B5-A88C821A1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endParaRPr lang="en-US" sz="4100">
              <a:solidFill>
                <a:schemeClr val="bg1"/>
              </a:solidFill>
            </a:endParaRPr>
          </a:p>
          <a:p>
            <a:r>
              <a:rPr lang="en-US" sz="4100">
                <a:solidFill>
                  <a:schemeClr val="bg1"/>
                </a:solidFill>
                <a:cs typeface="Calibri Light"/>
              </a:rPr>
              <a:t>Example - Development Team</a:t>
            </a:r>
            <a:endParaRPr lang="en-US" sz="4100">
              <a:solidFill>
                <a:schemeClr val="bg1"/>
              </a:solidFill>
            </a:endParaRPr>
          </a:p>
        </p:txBody>
      </p:sp>
      <p:grpSp>
        <p:nvGrpSpPr>
          <p:cNvPr id="49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7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2A29F048-C8E0-AFCF-32B1-5C95F711F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223123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970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DC002-73D9-0740-B17C-2C73F8085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cs typeface="Calibri Light"/>
              </a:rPr>
              <a:t>Example - Scrum Master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66AD5EC-09B2-2498-7302-6A4D94137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104051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519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F4B4F-1D6F-1A73-E4DD-17C66B3AC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cs typeface="Calibri Light"/>
              </a:rPr>
              <a:t>Scrum-agile Approach to SDLC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8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5427452A-80C7-B508-6A82-4C9085C365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391750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095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5631A-9306-1136-0F01-FC2E06D4D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cs typeface="Calibri Light"/>
              </a:rPr>
              <a:t>Handling Project Interruptions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A385EF71-4C4E-A6D7-E6D7-48B56C506E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178600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82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F07E2-EAAC-D619-A954-1065220E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endParaRPr lang="en-US" sz="3700">
              <a:solidFill>
                <a:schemeClr val="bg1"/>
              </a:solidFill>
            </a:endParaRPr>
          </a:p>
          <a:p>
            <a:r>
              <a:rPr lang="en-US" sz="3700">
                <a:solidFill>
                  <a:schemeClr val="bg1"/>
                </a:solidFill>
                <a:cs typeface="Calibri Light"/>
              </a:rPr>
              <a:t>Effective Communication</a:t>
            </a:r>
            <a:endParaRPr lang="en-US" sz="3700">
              <a:solidFill>
                <a:schemeClr val="bg1"/>
              </a:solidFill>
            </a:endParaRPr>
          </a:p>
        </p:txBody>
      </p:sp>
      <p:grpSp>
        <p:nvGrpSpPr>
          <p:cNvPr id="22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BCA0D73-C64E-0EC2-5A85-4830EFE4A9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96905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5736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Title: Sprint Review and Retrospective: SNHU Travel Project</vt:lpstr>
      <vt:lpstr>Introduction</vt:lpstr>
      <vt:lpstr> Roles and Contributions</vt:lpstr>
      <vt:lpstr> Example - Product Owner</vt:lpstr>
      <vt:lpstr> Example - Development Team</vt:lpstr>
      <vt:lpstr> Example - Scrum Master</vt:lpstr>
      <vt:lpstr> Scrum-agile Approach to SDLC</vt:lpstr>
      <vt:lpstr> Handling Project Interruptions</vt:lpstr>
      <vt:lpstr> Effective Communication</vt:lpstr>
      <vt:lpstr> Organizational Tools and Scrum-agile Principles</vt:lpstr>
      <vt:lpstr> Assessment of Scrum-agile Approach</vt:lpstr>
      <vt:lpstr> Was Scrum-agile the Best Approach?</vt:lpstr>
      <vt:lpstr>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88</cp:revision>
  <dcterms:created xsi:type="dcterms:W3CDTF">2023-10-12T18:16:30Z</dcterms:created>
  <dcterms:modified xsi:type="dcterms:W3CDTF">2023-10-12T18:35:33Z</dcterms:modified>
</cp:coreProperties>
</file>