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342cf0b6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342cf0b6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342cf0b6f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342cf0b6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42cf0b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42cf0b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42cf0b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42cf0b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42cf0b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42cf0b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42cf0b6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42cf0b6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342cf0b6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342cf0b6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342cf0b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342cf0b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42cf0b6f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342cf0b6f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342cf0b6f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342cf0b6f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42cf0b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42cf0b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342cf0b6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342cf0b6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42cf0b6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42cf0b6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42cf0b6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42cf0b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2cf0b6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2cf0b6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42cf0b6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42cf0b6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342cf0b6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342cf0b6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42cf0b6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42cf0b6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42cf0b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42cf0b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602275" y="20655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GLOBAL TERRORISM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Panas </a:t>
            </a:r>
            <a:r>
              <a:rPr lang="es"/>
              <a:t>Mineros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Minado de Datos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Clasificación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650" y="1033463"/>
            <a:ext cx="32956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0" r="3353" t="15959"/>
          <a:stretch/>
        </p:blipFill>
        <p:spPr>
          <a:xfrm>
            <a:off x="259475" y="1657073"/>
            <a:ext cx="329565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0175" y="257575"/>
            <a:ext cx="16725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Clasificación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800" y="471475"/>
            <a:ext cx="3619500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729475"/>
            <a:ext cx="4919350" cy="43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Minado de Datos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Evaluación de modelos de clasificación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Minado de datos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Asociación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Minado de datos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6" y="1240225"/>
            <a:ext cx="342838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725" y="1240225"/>
            <a:ext cx="3713405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04700" y="900925"/>
            <a:ext cx="1697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38" y="1147225"/>
            <a:ext cx="3694536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788"/>
            <a:ext cx="3734009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913" y="1235788"/>
            <a:ext cx="376216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709796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121" y="1147225"/>
            <a:ext cx="381699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00" y="1286575"/>
            <a:ext cx="3752340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40" y="1286575"/>
            <a:ext cx="3746572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20300" y="130550"/>
            <a:ext cx="17640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Agrupación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38" y="234175"/>
            <a:ext cx="4741128" cy="46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Andrade Hernández Carlos - 317000447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García Padilla Rodrigo - 420003894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López Miranda Angel Mauricio - 317034808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Bello González Luis Antonio - 421008548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exploratorio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" y="1147225"/>
            <a:ext cx="864921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38" y="1223425"/>
            <a:ext cx="6072518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662"/>
            <a:ext cx="9144000" cy="34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88" y="1147225"/>
            <a:ext cx="6725628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309"/>
            <a:ext cx="9144002" cy="411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Aqui ira una imagen de las columnas con NA’s cuando reviva mi lap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Minado de Datos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Clasificación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950" y="171450"/>
            <a:ext cx="470535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-3070" l="-2740" r="2740" t="3070"/>
          <a:stretch/>
        </p:blipFill>
        <p:spPr>
          <a:xfrm>
            <a:off x="-225987" y="1638625"/>
            <a:ext cx="42957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