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70" r:id="rId2"/>
    <p:sldId id="271" r:id="rId3"/>
    <p:sldId id="273" r:id="rId4"/>
    <p:sldId id="274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6/13/2018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6/13/2018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Native App</a:t>
            </a:r>
          </a:p>
          <a:p>
            <a:r>
              <a:rPr lang="en-US" dirty="0"/>
              <a:t>by Roger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5601F5-818E-439C-B6A7-2E4DB6C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8" y="80491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Backpack will be a multipurpose school app</a:t>
            </a:r>
          </a:p>
          <a:p>
            <a:r>
              <a:rPr lang="en-US" dirty="0"/>
              <a:t>Will replace the trouble of having to use several different apps and programs for school</a:t>
            </a:r>
          </a:p>
          <a:p>
            <a:r>
              <a:rPr lang="en-US" dirty="0"/>
              <a:t>i.e. Remind, Google Classroom, Canvas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most proud 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 have right now…</a:t>
            </a:r>
          </a:p>
          <a:p>
            <a:pPr lvl="0"/>
            <a:r>
              <a:rPr lang="en-US" dirty="0"/>
              <a:t>Simple login page with basic navigation on an android simulator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Most Challenging?</a:t>
            </a:r>
          </a:p>
          <a:p>
            <a:r>
              <a:rPr lang="en-US" dirty="0"/>
              <a:t>Self-teaching the information needed to get to where I am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42C1-18DD-4516-A01B-FE73CF82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FDCB-4B6C-420A-A320-14C8144A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React Native is fairly new – few tutorials, updating guides and docs, little help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4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School Schedule</a:t>
            </a:r>
          </a:p>
          <a:p>
            <a:pPr lvl="0"/>
            <a:r>
              <a:rPr lang="en-US" dirty="0"/>
              <a:t>Events</a:t>
            </a:r>
          </a:p>
          <a:p>
            <a:pPr lvl="0"/>
            <a:r>
              <a:rPr lang="en-US" dirty="0"/>
              <a:t>Due Dates</a:t>
            </a:r>
          </a:p>
          <a:p>
            <a:pPr lvl="0"/>
            <a:r>
              <a:rPr lang="en-US" dirty="0"/>
              <a:t>Test Dates</a:t>
            </a:r>
          </a:p>
          <a:p>
            <a:pPr lvl="0"/>
            <a:r>
              <a:rPr lang="en-US" dirty="0"/>
              <a:t>Time Management System</a:t>
            </a:r>
          </a:p>
          <a:p>
            <a:pPr lvl="0"/>
            <a:r>
              <a:rPr lang="en-US" dirty="0"/>
              <a:t>Priorities List</a:t>
            </a:r>
          </a:p>
          <a:p>
            <a:pPr lvl="0"/>
            <a:r>
              <a:rPr lang="en-US" dirty="0"/>
              <a:t>Grades</a:t>
            </a:r>
          </a:p>
          <a:p>
            <a:pPr lvl="0"/>
            <a:r>
              <a:rPr lang="en-US" dirty="0"/>
              <a:t>Grade Calculator</a:t>
            </a:r>
          </a:p>
          <a:p>
            <a:pPr lvl="0"/>
            <a:r>
              <a:rPr lang="en-US" dirty="0"/>
              <a:t>Teacher Comments</a:t>
            </a:r>
          </a:p>
          <a:p>
            <a:pPr lvl="0"/>
            <a:r>
              <a:rPr lang="en-US" dirty="0"/>
              <a:t>File Sharing</a:t>
            </a:r>
          </a:p>
          <a:p>
            <a:pPr lvl="0"/>
            <a:r>
              <a:rPr lang="en-US" dirty="0"/>
              <a:t>File Scanning System</a:t>
            </a:r>
          </a:p>
        </p:txBody>
      </p:sp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54</TotalTime>
  <Words>118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Product overview presentation</vt:lpstr>
      <vt:lpstr>Backpack</vt:lpstr>
      <vt:lpstr>Overview</vt:lpstr>
      <vt:lpstr>What am I most proud of?</vt:lpstr>
      <vt:lpstr>Known limitations</vt:lpstr>
      <vt:lpstr>Potential 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Backpack</dc:title>
  <dc:creator>Lam2503223</dc:creator>
  <cp:lastModifiedBy>Roger Lam</cp:lastModifiedBy>
  <cp:revision>8</cp:revision>
  <dcterms:created xsi:type="dcterms:W3CDTF">2018-06-12T22:28:03Z</dcterms:created>
  <dcterms:modified xsi:type="dcterms:W3CDTF">2018-06-13T18:06:06Z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