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60" r:id="rId2"/>
  </p:sldMasterIdLst>
  <p:notesMasterIdLst>
    <p:notesMasterId r:id="rId19"/>
  </p:notesMasterIdLst>
  <p:sldIdLst>
    <p:sldId id="256" r:id="rId3"/>
    <p:sldId id="257" r:id="rId4"/>
    <p:sldId id="280" r:id="rId5"/>
    <p:sldId id="281" r:id="rId6"/>
    <p:sldId id="282" r:id="rId7"/>
    <p:sldId id="283" r:id="rId8"/>
    <p:sldId id="266" r:id="rId9"/>
    <p:sldId id="267" r:id="rId10"/>
    <p:sldId id="268" r:id="rId11"/>
    <p:sldId id="274" r:id="rId12"/>
    <p:sldId id="277" r:id="rId13"/>
    <p:sldId id="273" r:id="rId14"/>
    <p:sldId id="275" r:id="rId15"/>
    <p:sldId id="276" r:id="rId16"/>
    <p:sldId id="279" r:id="rId17"/>
    <p:sldId id="278" r:id="rId18"/>
  </p:sldIdLst>
  <p:sldSz cx="10044113" cy="7775575"/>
  <p:notesSz cx="7102475" cy="9388475"/>
  <p:defaultTextStyle>
    <a:defPPr>
      <a:defRPr lang="en-US"/>
    </a:defPPr>
    <a:lvl1pPr marL="0" algn="l" defTabSz="999664" rtl="0" eaLnBrk="1" latinLnBrk="0" hangingPunct="1">
      <a:defRPr sz="1966" kern="1200">
        <a:solidFill>
          <a:schemeClr val="tx1"/>
        </a:solidFill>
        <a:latin typeface="+mn-lt"/>
        <a:ea typeface="+mn-ea"/>
        <a:cs typeface="+mn-cs"/>
      </a:defRPr>
    </a:lvl1pPr>
    <a:lvl2pPr marL="499832" algn="l" defTabSz="999664" rtl="0" eaLnBrk="1" latinLnBrk="0" hangingPunct="1">
      <a:defRPr sz="1966" kern="1200">
        <a:solidFill>
          <a:schemeClr val="tx1"/>
        </a:solidFill>
        <a:latin typeface="+mn-lt"/>
        <a:ea typeface="+mn-ea"/>
        <a:cs typeface="+mn-cs"/>
      </a:defRPr>
    </a:lvl2pPr>
    <a:lvl3pPr marL="999664" algn="l" defTabSz="999664" rtl="0" eaLnBrk="1" latinLnBrk="0" hangingPunct="1">
      <a:defRPr sz="1966" kern="1200">
        <a:solidFill>
          <a:schemeClr val="tx1"/>
        </a:solidFill>
        <a:latin typeface="+mn-lt"/>
        <a:ea typeface="+mn-ea"/>
        <a:cs typeface="+mn-cs"/>
      </a:defRPr>
    </a:lvl3pPr>
    <a:lvl4pPr marL="1499497" algn="l" defTabSz="999664" rtl="0" eaLnBrk="1" latinLnBrk="0" hangingPunct="1">
      <a:defRPr sz="1966" kern="1200">
        <a:solidFill>
          <a:schemeClr val="tx1"/>
        </a:solidFill>
        <a:latin typeface="+mn-lt"/>
        <a:ea typeface="+mn-ea"/>
        <a:cs typeface="+mn-cs"/>
      </a:defRPr>
    </a:lvl4pPr>
    <a:lvl5pPr marL="1999329" algn="l" defTabSz="999664" rtl="0" eaLnBrk="1" latinLnBrk="0" hangingPunct="1">
      <a:defRPr sz="1966" kern="1200">
        <a:solidFill>
          <a:schemeClr val="tx1"/>
        </a:solidFill>
        <a:latin typeface="+mn-lt"/>
        <a:ea typeface="+mn-ea"/>
        <a:cs typeface="+mn-cs"/>
      </a:defRPr>
    </a:lvl5pPr>
    <a:lvl6pPr marL="2499161" algn="l" defTabSz="999664" rtl="0" eaLnBrk="1" latinLnBrk="0" hangingPunct="1">
      <a:defRPr sz="1966" kern="1200">
        <a:solidFill>
          <a:schemeClr val="tx1"/>
        </a:solidFill>
        <a:latin typeface="+mn-lt"/>
        <a:ea typeface="+mn-ea"/>
        <a:cs typeface="+mn-cs"/>
      </a:defRPr>
    </a:lvl6pPr>
    <a:lvl7pPr marL="2998993" algn="l" defTabSz="999664" rtl="0" eaLnBrk="1" latinLnBrk="0" hangingPunct="1">
      <a:defRPr sz="1966" kern="1200">
        <a:solidFill>
          <a:schemeClr val="tx1"/>
        </a:solidFill>
        <a:latin typeface="+mn-lt"/>
        <a:ea typeface="+mn-ea"/>
        <a:cs typeface="+mn-cs"/>
      </a:defRPr>
    </a:lvl7pPr>
    <a:lvl8pPr marL="3498825" algn="l" defTabSz="999664" rtl="0" eaLnBrk="1" latinLnBrk="0" hangingPunct="1">
      <a:defRPr sz="1966" kern="1200">
        <a:solidFill>
          <a:schemeClr val="tx1"/>
        </a:solidFill>
        <a:latin typeface="+mn-lt"/>
        <a:ea typeface="+mn-ea"/>
        <a:cs typeface="+mn-cs"/>
      </a:defRPr>
    </a:lvl8pPr>
    <a:lvl9pPr marL="3998656" algn="l" defTabSz="999664" rtl="0" eaLnBrk="1" latinLnBrk="0" hangingPunct="1">
      <a:defRPr sz="1966"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256"/>
          </p14:sldIdLst>
        </p14:section>
        <p14:section name="Diseñar, impresionar, trabajar en equipo" id="{B9B51309-D148-4332-87C2-07BE32FBCA3B}">
          <p14:sldIdLst>
            <p14:sldId id="257"/>
            <p14:sldId id="280"/>
            <p14:sldId id="281"/>
            <p14:sldId id="282"/>
            <p14:sldId id="283"/>
            <p14:sldId id="266"/>
            <p14:sldId id="267"/>
            <p14:sldId id="268"/>
            <p14:sldId id="274"/>
            <p14:sldId id="277"/>
            <p14:sldId id="273"/>
            <p14:sldId id="275"/>
            <p14:sldId id="276"/>
            <p14:sldId id="279"/>
            <p14:sldId id="278"/>
          </p14:sldIdLst>
        </p14:section>
        <p14:section name="Más información" id="{2CC34DB2-6590-42C0-AD4B-A04C6060184E}">
          <p14:sldIdLst/>
        </p14:section>
      </p14:sectionLst>
    </p:ext>
    <p:ext uri="{EFAFB233-063F-42B5-8137-9DF3F51BA10A}">
      <p15:sldGuideLst xmlns:p15="http://schemas.microsoft.com/office/powerpoint/2012/main">
        <p15:guide id="1" orient="horz" pos="2449" userDrawn="1">
          <p15:clr>
            <a:srgbClr val="A4A3A4"/>
          </p15:clr>
        </p15:guide>
        <p15:guide id="2" pos="31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ABE00"/>
    <a:srgbClr val="FFC611"/>
    <a:srgbClr val="777777"/>
    <a:srgbClr val="FFC305"/>
    <a:srgbClr val="EAB200"/>
    <a:srgbClr val="D2B4A6"/>
    <a:srgbClr val="734F29"/>
    <a:srgbClr val="D24726"/>
    <a:srgbClr val="DD46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280" autoAdjust="0"/>
  </p:normalViewPr>
  <p:slideViewPr>
    <p:cSldViewPr snapToGrid="0">
      <p:cViewPr varScale="1">
        <p:scale>
          <a:sx n="66" d="100"/>
          <a:sy n="66" d="100"/>
        </p:scale>
        <p:origin x="1344" y="66"/>
      </p:cViewPr>
      <p:guideLst>
        <p:guide orient="horz" pos="2449"/>
        <p:guide pos="31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EC13577B-6902-467D-A26C-08A0DD5E4E03}" type="datetimeFigureOut">
              <a:rPr lang="en-US" smtClean="0"/>
              <a:t>6/22/2015</a:t>
            </a:fld>
            <a:endParaRPr lang="en-US"/>
          </a:p>
        </p:txBody>
      </p:sp>
      <p:sp>
        <p:nvSpPr>
          <p:cNvPr id="4" name="Slide Image Placeholder 3"/>
          <p:cNvSpPr>
            <a:spLocks noGrp="1" noRot="1" noChangeAspect="1"/>
          </p:cNvSpPr>
          <p:nvPr>
            <p:ph type="sldImg" idx="2"/>
          </p:nvPr>
        </p:nvSpPr>
        <p:spPr>
          <a:xfrm>
            <a:off x="1504950" y="1173163"/>
            <a:ext cx="4092575"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99664" rtl="0" eaLnBrk="1" latinLnBrk="0" hangingPunct="1">
      <a:defRPr sz="1312" kern="1200">
        <a:solidFill>
          <a:schemeClr val="tx1"/>
        </a:solidFill>
        <a:latin typeface="+mn-lt"/>
        <a:ea typeface="+mn-ea"/>
        <a:cs typeface="+mn-cs"/>
      </a:defRPr>
    </a:lvl1pPr>
    <a:lvl2pPr marL="499832" algn="l" defTabSz="999664" rtl="0" eaLnBrk="1" latinLnBrk="0" hangingPunct="1">
      <a:defRPr sz="1312" kern="1200">
        <a:solidFill>
          <a:schemeClr val="tx1"/>
        </a:solidFill>
        <a:latin typeface="+mn-lt"/>
        <a:ea typeface="+mn-ea"/>
        <a:cs typeface="+mn-cs"/>
      </a:defRPr>
    </a:lvl2pPr>
    <a:lvl3pPr marL="999664" algn="l" defTabSz="999664" rtl="0" eaLnBrk="1" latinLnBrk="0" hangingPunct="1">
      <a:defRPr sz="1312" kern="1200">
        <a:solidFill>
          <a:schemeClr val="tx1"/>
        </a:solidFill>
        <a:latin typeface="+mn-lt"/>
        <a:ea typeface="+mn-ea"/>
        <a:cs typeface="+mn-cs"/>
      </a:defRPr>
    </a:lvl3pPr>
    <a:lvl4pPr marL="1499497" algn="l" defTabSz="999664" rtl="0" eaLnBrk="1" latinLnBrk="0" hangingPunct="1">
      <a:defRPr sz="1312" kern="1200">
        <a:solidFill>
          <a:schemeClr val="tx1"/>
        </a:solidFill>
        <a:latin typeface="+mn-lt"/>
        <a:ea typeface="+mn-ea"/>
        <a:cs typeface="+mn-cs"/>
      </a:defRPr>
    </a:lvl4pPr>
    <a:lvl5pPr marL="1999329" algn="l" defTabSz="999664" rtl="0" eaLnBrk="1" latinLnBrk="0" hangingPunct="1">
      <a:defRPr sz="1312" kern="1200">
        <a:solidFill>
          <a:schemeClr val="tx1"/>
        </a:solidFill>
        <a:latin typeface="+mn-lt"/>
        <a:ea typeface="+mn-ea"/>
        <a:cs typeface="+mn-cs"/>
      </a:defRPr>
    </a:lvl5pPr>
    <a:lvl6pPr marL="2499161" algn="l" defTabSz="999664" rtl="0" eaLnBrk="1" latinLnBrk="0" hangingPunct="1">
      <a:defRPr sz="1312" kern="1200">
        <a:solidFill>
          <a:schemeClr val="tx1"/>
        </a:solidFill>
        <a:latin typeface="+mn-lt"/>
        <a:ea typeface="+mn-ea"/>
        <a:cs typeface="+mn-cs"/>
      </a:defRPr>
    </a:lvl6pPr>
    <a:lvl7pPr marL="2998993" algn="l" defTabSz="999664" rtl="0" eaLnBrk="1" latinLnBrk="0" hangingPunct="1">
      <a:defRPr sz="1312" kern="1200">
        <a:solidFill>
          <a:schemeClr val="tx1"/>
        </a:solidFill>
        <a:latin typeface="+mn-lt"/>
        <a:ea typeface="+mn-ea"/>
        <a:cs typeface="+mn-cs"/>
      </a:defRPr>
    </a:lvl7pPr>
    <a:lvl8pPr marL="3498825" algn="l" defTabSz="999664" rtl="0" eaLnBrk="1" latinLnBrk="0" hangingPunct="1">
      <a:defRPr sz="1312" kern="1200">
        <a:solidFill>
          <a:schemeClr val="tx1"/>
        </a:solidFill>
        <a:latin typeface="+mn-lt"/>
        <a:ea typeface="+mn-ea"/>
        <a:cs typeface="+mn-cs"/>
      </a:defRPr>
    </a:lvl8pPr>
    <a:lvl9pPr marL="3998656" algn="l" defTabSz="999664" rtl="0" eaLnBrk="1" latinLnBrk="0" hangingPunct="1">
      <a:defRPr sz="131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04950" y="1173163"/>
            <a:ext cx="4092575" cy="31686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42289"/>
            <a:fld id="{DF61EA0F-A667-4B49-8422-0062BC55E249}" type="slidenum">
              <a:rPr lang="en-US">
                <a:latin typeface="Calibri"/>
              </a:rPr>
              <a:pPr defTabSz="942289"/>
              <a:t>0</a:t>
            </a:fld>
            <a:endParaRPr lang="en-US">
              <a:latin typeface="Calibri"/>
            </a:endParaRPr>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1"/>
            <a:ext cx="10044113" cy="551758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77"/>
          </a:p>
        </p:txBody>
      </p:sp>
      <p:sp>
        <p:nvSpPr>
          <p:cNvPr id="2" name="Title 1"/>
          <p:cNvSpPr>
            <a:spLocks noGrp="1"/>
          </p:cNvSpPr>
          <p:nvPr>
            <p:ph type="ctrTitle"/>
          </p:nvPr>
        </p:nvSpPr>
        <p:spPr>
          <a:xfrm>
            <a:off x="690533" y="2336761"/>
            <a:ext cx="8663047" cy="2707052"/>
          </a:xfrm>
        </p:spPr>
        <p:txBody>
          <a:bodyPr anchor="b">
            <a:normAutofit/>
          </a:bodyPr>
          <a:lstStyle>
            <a:lvl1pPr algn="l">
              <a:defRPr sz="593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90540" y="5794397"/>
            <a:ext cx="5524261" cy="1290025"/>
          </a:xfrm>
        </p:spPr>
        <p:txBody>
          <a:bodyPr>
            <a:normAutofit/>
          </a:bodyPr>
          <a:lstStyle>
            <a:lvl1pPr marL="0" indent="0" algn="l">
              <a:lnSpc>
                <a:spcPct val="150000"/>
              </a:lnSpc>
              <a:spcBef>
                <a:spcPts val="659"/>
              </a:spcBef>
              <a:buNone/>
              <a:defRPr sz="3076">
                <a:solidFill>
                  <a:srgbClr val="D24726"/>
                </a:solidFill>
                <a:latin typeface="+mj-lt"/>
              </a:defRPr>
            </a:lvl1pPr>
            <a:lvl2pPr marL="502180" indent="0" algn="ctr">
              <a:buNone/>
              <a:defRPr sz="2197"/>
            </a:lvl2pPr>
            <a:lvl3pPr marL="1004362" indent="0" algn="ctr">
              <a:buNone/>
              <a:defRPr sz="1977"/>
            </a:lvl3pPr>
            <a:lvl4pPr marL="1506540" indent="0" algn="ctr">
              <a:buNone/>
              <a:defRPr sz="1757"/>
            </a:lvl4pPr>
            <a:lvl5pPr marL="2008721" indent="0" algn="ctr">
              <a:buNone/>
              <a:defRPr sz="1757"/>
            </a:lvl5pPr>
            <a:lvl6pPr marL="2510902" indent="0" algn="ctr">
              <a:buNone/>
              <a:defRPr sz="1757"/>
            </a:lvl6pPr>
            <a:lvl7pPr marL="3013083" indent="0" algn="ctr">
              <a:buNone/>
              <a:defRPr sz="1757"/>
            </a:lvl7pPr>
            <a:lvl8pPr marL="3515261" indent="0" algn="ctr">
              <a:buNone/>
              <a:defRPr sz="1757"/>
            </a:lvl8pPr>
            <a:lvl9pPr marL="4017443" indent="0" algn="ctr">
              <a:buNone/>
              <a:defRPr sz="1757"/>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 y="1"/>
            <a:ext cx="10044113" cy="551758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77"/>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1" y="1"/>
            <a:ext cx="10044113" cy="1511185"/>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77"/>
          </a:p>
        </p:txBody>
      </p:sp>
      <p:sp>
        <p:nvSpPr>
          <p:cNvPr id="2" name="Title 1"/>
          <p:cNvSpPr>
            <a:spLocks noGrp="1"/>
          </p:cNvSpPr>
          <p:nvPr>
            <p:ph type="title"/>
          </p:nvPr>
        </p:nvSpPr>
        <p:spPr>
          <a:xfrm>
            <a:off x="502206" y="1"/>
            <a:ext cx="8851376" cy="1392796"/>
          </a:xfrm>
        </p:spPr>
        <p:txBody>
          <a:bodyPr anchor="b">
            <a:normAutofit/>
          </a:bodyPr>
          <a:lstStyle>
            <a:lvl1pPr>
              <a:defRPr sz="3953">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 y="1"/>
            <a:ext cx="10044113" cy="1511185"/>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77"/>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8316835" y="1"/>
            <a:ext cx="1727283" cy="7775575"/>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77"/>
          </a:p>
        </p:txBody>
      </p:sp>
      <p:sp>
        <p:nvSpPr>
          <p:cNvPr id="2" name="Vertical Title 1"/>
          <p:cNvSpPr>
            <a:spLocks noGrp="1"/>
          </p:cNvSpPr>
          <p:nvPr>
            <p:ph type="title" orient="vert"/>
          </p:nvPr>
        </p:nvSpPr>
        <p:spPr>
          <a:xfrm>
            <a:off x="8415750" y="413978"/>
            <a:ext cx="1499008" cy="6589440"/>
          </a:xfrm>
        </p:spPr>
        <p:txBody>
          <a:bodyPr vert="eaVert" anchor="b">
            <a:normAutofit/>
          </a:bodyPr>
          <a:lstStyle>
            <a:lvl1pPr>
              <a:defRPr sz="3953">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90537" y="413978"/>
            <a:ext cx="6371734" cy="658944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8316835" y="1"/>
            <a:ext cx="1727283" cy="7775575"/>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77"/>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7" name="Rectangle 6"/>
          <p:cNvSpPr/>
          <p:nvPr/>
        </p:nvSpPr>
        <p:spPr>
          <a:xfrm>
            <a:off x="1" y="1"/>
            <a:ext cx="10044113" cy="1511185"/>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77"/>
          </a:p>
        </p:txBody>
      </p:sp>
      <p:sp>
        <p:nvSpPr>
          <p:cNvPr id="2" name="Title 1"/>
          <p:cNvSpPr>
            <a:spLocks noGrp="1"/>
          </p:cNvSpPr>
          <p:nvPr>
            <p:ph type="title"/>
          </p:nvPr>
        </p:nvSpPr>
        <p:spPr>
          <a:xfrm>
            <a:off x="497954" y="0"/>
            <a:ext cx="8855631" cy="1370610"/>
          </a:xfrm>
        </p:spPr>
        <p:txBody>
          <a:bodyPr anchor="b">
            <a:normAutofit/>
          </a:bodyPr>
          <a:lstStyle>
            <a:lvl1pPr>
              <a:defRPr sz="3953">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90538" y="2069889"/>
            <a:ext cx="3433513" cy="4933531"/>
          </a:xfrm>
        </p:spPr>
        <p:txBody>
          <a:bodyPr>
            <a:normAutofit/>
          </a:bodyPr>
          <a:lstStyle>
            <a:lvl1pPr marL="0" indent="0">
              <a:lnSpc>
                <a:spcPct val="150000"/>
              </a:lnSpc>
              <a:spcAft>
                <a:spcPts val="1317"/>
              </a:spcAft>
              <a:buNone/>
              <a:defRPr sz="1757">
                <a:solidFill>
                  <a:schemeClr val="bg1">
                    <a:lumMod val="50000"/>
                  </a:schemeClr>
                </a:solidFill>
              </a:defRPr>
            </a:lvl1pPr>
            <a:lvl2pPr>
              <a:lnSpc>
                <a:spcPct val="150000"/>
              </a:lnSpc>
              <a:spcAft>
                <a:spcPts val="1317"/>
              </a:spcAft>
              <a:defRPr sz="1539">
                <a:solidFill>
                  <a:schemeClr val="bg1">
                    <a:lumMod val="50000"/>
                  </a:schemeClr>
                </a:solidFill>
              </a:defRPr>
            </a:lvl2pPr>
            <a:lvl3pPr>
              <a:lnSpc>
                <a:spcPct val="150000"/>
              </a:lnSpc>
              <a:spcAft>
                <a:spcPts val="1317"/>
              </a:spcAft>
              <a:defRPr sz="1317">
                <a:solidFill>
                  <a:schemeClr val="bg1">
                    <a:lumMod val="50000"/>
                  </a:schemeClr>
                </a:solidFill>
              </a:defRPr>
            </a:lvl3pPr>
            <a:lvl4pPr>
              <a:lnSpc>
                <a:spcPct val="150000"/>
              </a:lnSpc>
              <a:spcAft>
                <a:spcPts val="1317"/>
              </a:spcAft>
              <a:defRPr sz="1207">
                <a:solidFill>
                  <a:schemeClr val="bg1">
                    <a:lumMod val="50000"/>
                  </a:schemeClr>
                </a:solidFill>
              </a:defRPr>
            </a:lvl4pPr>
            <a:lvl5pPr>
              <a:lnSpc>
                <a:spcPct val="150000"/>
              </a:lnSpc>
              <a:spcAft>
                <a:spcPts val="1317"/>
              </a:spcAft>
              <a:defRPr sz="1207">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 y="1"/>
            <a:ext cx="10044113" cy="1511185"/>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77"/>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4660303" y="1938495"/>
            <a:ext cx="5383815" cy="405353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77"/>
          </a:p>
        </p:txBody>
      </p:sp>
      <p:sp>
        <p:nvSpPr>
          <p:cNvPr id="2" name="Title 1"/>
          <p:cNvSpPr>
            <a:spLocks noGrp="1"/>
          </p:cNvSpPr>
          <p:nvPr>
            <p:ph type="title"/>
          </p:nvPr>
        </p:nvSpPr>
        <p:spPr>
          <a:xfrm>
            <a:off x="690535" y="2723650"/>
            <a:ext cx="3714406" cy="2479870"/>
          </a:xfrm>
        </p:spPr>
        <p:txBody>
          <a:bodyPr anchor="ctr">
            <a:noAutofit/>
          </a:bodyPr>
          <a:lstStyle>
            <a:lvl1pPr algn="l">
              <a:defRPr sz="5272">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209319" y="2723648"/>
            <a:ext cx="4341100" cy="2479869"/>
          </a:xfrm>
        </p:spPr>
        <p:txBody>
          <a:bodyPr anchor="ctr">
            <a:normAutofit/>
          </a:bodyPr>
          <a:lstStyle>
            <a:lvl1pPr marL="0" indent="0">
              <a:lnSpc>
                <a:spcPct val="150000"/>
              </a:lnSpc>
              <a:buNone/>
              <a:defRPr sz="3076">
                <a:solidFill>
                  <a:schemeClr val="bg1"/>
                </a:solidFill>
                <a:latin typeface="+mj-lt"/>
              </a:defRPr>
            </a:lvl1pPr>
            <a:lvl2pPr marL="502180" indent="0">
              <a:buNone/>
              <a:defRPr sz="2197"/>
            </a:lvl2pPr>
            <a:lvl3pPr marL="1004362" indent="0">
              <a:buNone/>
              <a:defRPr sz="1977"/>
            </a:lvl3pPr>
            <a:lvl4pPr marL="1506540" indent="0">
              <a:buNone/>
              <a:defRPr sz="1757"/>
            </a:lvl4pPr>
            <a:lvl5pPr marL="2008721" indent="0">
              <a:buNone/>
              <a:defRPr sz="1757"/>
            </a:lvl5pPr>
            <a:lvl6pPr marL="2510902" indent="0">
              <a:buNone/>
              <a:defRPr sz="1757"/>
            </a:lvl6pPr>
            <a:lvl7pPr marL="3013083" indent="0">
              <a:buNone/>
              <a:defRPr sz="1757"/>
            </a:lvl7pPr>
            <a:lvl8pPr marL="3515261" indent="0">
              <a:buNone/>
              <a:defRPr sz="1757"/>
            </a:lvl8pPr>
            <a:lvl9pPr marL="4017443" indent="0">
              <a:buNone/>
              <a:defRPr sz="1757"/>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6/22/2015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4660303" y="1938495"/>
            <a:ext cx="5383815" cy="405353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77"/>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8" name="Rectangle 7"/>
          <p:cNvSpPr/>
          <p:nvPr/>
        </p:nvSpPr>
        <p:spPr>
          <a:xfrm>
            <a:off x="1" y="1"/>
            <a:ext cx="10044113" cy="1511185"/>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77"/>
          </a:p>
        </p:txBody>
      </p:sp>
      <p:sp>
        <p:nvSpPr>
          <p:cNvPr id="2" name="Title 1"/>
          <p:cNvSpPr>
            <a:spLocks noGrp="1"/>
          </p:cNvSpPr>
          <p:nvPr>
            <p:ph type="title"/>
          </p:nvPr>
        </p:nvSpPr>
        <p:spPr>
          <a:xfrm>
            <a:off x="502206" y="1"/>
            <a:ext cx="8851376" cy="1392796"/>
          </a:xfrm>
        </p:spPr>
        <p:txBody>
          <a:bodyPr anchor="b">
            <a:normAutofit/>
          </a:bodyPr>
          <a:lstStyle>
            <a:lvl1pPr>
              <a:defRPr sz="3953">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90533" y="2069889"/>
            <a:ext cx="4268748" cy="4933531"/>
          </a:xfrm>
        </p:spPr>
        <p:txBody>
          <a:bodyPr vert="horz" lIns="91440" tIns="45720" rIns="91440" bIns="45720" rtlCol="0">
            <a:normAutofit/>
          </a:bodyPr>
          <a:lstStyle>
            <a:lvl1pPr>
              <a:defRPr lang="en-US" sz="1757" smtClean="0">
                <a:solidFill>
                  <a:schemeClr val="bg1">
                    <a:lumMod val="50000"/>
                  </a:schemeClr>
                </a:solidFill>
              </a:defRPr>
            </a:lvl1pPr>
            <a:lvl2pPr>
              <a:defRPr lang="en-US" sz="1539" smtClean="0">
                <a:solidFill>
                  <a:schemeClr val="bg1">
                    <a:lumMod val="50000"/>
                  </a:schemeClr>
                </a:solidFill>
              </a:defRPr>
            </a:lvl2pPr>
            <a:lvl3pPr>
              <a:defRPr lang="en-US" sz="1317" smtClean="0">
                <a:solidFill>
                  <a:schemeClr val="bg1">
                    <a:lumMod val="50000"/>
                  </a:schemeClr>
                </a:solidFill>
              </a:defRPr>
            </a:lvl3pPr>
            <a:lvl4pPr>
              <a:defRPr lang="en-US" sz="1207" smtClean="0">
                <a:solidFill>
                  <a:schemeClr val="bg1">
                    <a:lumMod val="50000"/>
                  </a:schemeClr>
                </a:solidFill>
              </a:defRPr>
            </a:lvl4pPr>
            <a:lvl5pPr>
              <a:defRPr lang="en-US" sz="1207">
                <a:solidFill>
                  <a:schemeClr val="bg1">
                    <a:lumMod val="50000"/>
                  </a:schemeClr>
                </a:solidFill>
              </a:defRPr>
            </a:lvl5pPr>
          </a:lstStyle>
          <a:p>
            <a:pPr marL="0" lvl="0" indent="0">
              <a:lnSpc>
                <a:spcPct val="150000"/>
              </a:lnSpc>
              <a:spcAft>
                <a:spcPts val="1317"/>
              </a:spcAft>
              <a:buNone/>
            </a:pPr>
            <a:r>
              <a:rPr lang="es-ES" smtClean="0"/>
              <a:t>Haga clic para modificar el estilo de texto del patrón</a:t>
            </a:r>
          </a:p>
          <a:p>
            <a:pPr marL="0" lvl="1" indent="0">
              <a:lnSpc>
                <a:spcPct val="150000"/>
              </a:lnSpc>
              <a:spcAft>
                <a:spcPts val="1317"/>
              </a:spcAft>
              <a:buNone/>
            </a:pPr>
            <a:r>
              <a:rPr lang="es-ES" smtClean="0"/>
              <a:t>Segundo nivel</a:t>
            </a:r>
          </a:p>
          <a:p>
            <a:pPr marL="0" lvl="2" indent="0">
              <a:lnSpc>
                <a:spcPct val="150000"/>
              </a:lnSpc>
              <a:spcAft>
                <a:spcPts val="1317"/>
              </a:spcAft>
              <a:buNone/>
            </a:pPr>
            <a:r>
              <a:rPr lang="es-ES" smtClean="0"/>
              <a:t>Tercer nivel</a:t>
            </a:r>
          </a:p>
          <a:p>
            <a:pPr marL="0" lvl="3" indent="0">
              <a:lnSpc>
                <a:spcPct val="150000"/>
              </a:lnSpc>
              <a:spcAft>
                <a:spcPts val="1317"/>
              </a:spcAft>
              <a:buNone/>
            </a:pPr>
            <a:r>
              <a:rPr lang="es-ES" smtClean="0"/>
              <a:t>Cuarto nivel</a:t>
            </a:r>
          </a:p>
          <a:p>
            <a:pPr marL="0" lvl="4" indent="0">
              <a:lnSpc>
                <a:spcPct val="150000"/>
              </a:lnSpc>
              <a:spcAft>
                <a:spcPts val="1317"/>
              </a:spcAft>
              <a:buNone/>
            </a:pPr>
            <a:r>
              <a:rPr lang="es-ES" smtClean="0"/>
              <a:t>Quinto nivel</a:t>
            </a:r>
            <a:endParaRPr lang="en-US"/>
          </a:p>
        </p:txBody>
      </p:sp>
      <p:sp>
        <p:nvSpPr>
          <p:cNvPr id="4" name="Content Placeholder 3"/>
          <p:cNvSpPr>
            <a:spLocks noGrp="1"/>
          </p:cNvSpPr>
          <p:nvPr>
            <p:ph sz="half" idx="2"/>
          </p:nvPr>
        </p:nvSpPr>
        <p:spPr>
          <a:xfrm>
            <a:off x="5084832" y="2069889"/>
            <a:ext cx="4268748" cy="4933531"/>
          </a:xfrm>
        </p:spPr>
        <p:txBody>
          <a:bodyPr vert="horz" lIns="91440" tIns="45720" rIns="91440" bIns="45720" rtlCol="0">
            <a:normAutofit/>
          </a:bodyPr>
          <a:lstStyle>
            <a:lvl1pPr>
              <a:defRPr lang="en-US" sz="1757" smtClean="0">
                <a:solidFill>
                  <a:schemeClr val="bg1">
                    <a:lumMod val="50000"/>
                  </a:schemeClr>
                </a:solidFill>
              </a:defRPr>
            </a:lvl1pPr>
            <a:lvl2pPr>
              <a:defRPr lang="en-US" sz="1539" smtClean="0">
                <a:solidFill>
                  <a:schemeClr val="bg1">
                    <a:lumMod val="50000"/>
                  </a:schemeClr>
                </a:solidFill>
              </a:defRPr>
            </a:lvl2pPr>
            <a:lvl3pPr>
              <a:defRPr lang="en-US" sz="1317" smtClean="0">
                <a:solidFill>
                  <a:schemeClr val="bg1">
                    <a:lumMod val="50000"/>
                  </a:schemeClr>
                </a:solidFill>
              </a:defRPr>
            </a:lvl3pPr>
            <a:lvl4pPr>
              <a:defRPr lang="en-US" sz="1207" smtClean="0">
                <a:solidFill>
                  <a:schemeClr val="bg1">
                    <a:lumMod val="50000"/>
                  </a:schemeClr>
                </a:solidFill>
              </a:defRPr>
            </a:lvl4pPr>
            <a:lvl5pPr>
              <a:defRPr lang="en-US" sz="1207">
                <a:solidFill>
                  <a:schemeClr val="bg1">
                    <a:lumMod val="50000"/>
                  </a:schemeClr>
                </a:solidFill>
              </a:defRPr>
            </a:lvl5pPr>
          </a:lstStyle>
          <a:p>
            <a:pPr marL="0" lvl="0" indent="0">
              <a:lnSpc>
                <a:spcPct val="150000"/>
              </a:lnSpc>
              <a:spcAft>
                <a:spcPts val="1317"/>
              </a:spcAft>
              <a:buNone/>
            </a:pPr>
            <a:r>
              <a:rPr lang="es-ES" smtClean="0"/>
              <a:t>Haga clic para modificar el estilo de texto del patrón</a:t>
            </a:r>
          </a:p>
          <a:p>
            <a:pPr marL="0" lvl="1" indent="0">
              <a:lnSpc>
                <a:spcPct val="150000"/>
              </a:lnSpc>
              <a:spcAft>
                <a:spcPts val="1317"/>
              </a:spcAft>
              <a:buNone/>
            </a:pPr>
            <a:r>
              <a:rPr lang="es-ES" smtClean="0"/>
              <a:t>Segundo nivel</a:t>
            </a:r>
          </a:p>
          <a:p>
            <a:pPr marL="0" lvl="2" indent="0">
              <a:lnSpc>
                <a:spcPct val="150000"/>
              </a:lnSpc>
              <a:spcAft>
                <a:spcPts val="1317"/>
              </a:spcAft>
              <a:buNone/>
            </a:pPr>
            <a:r>
              <a:rPr lang="es-ES" smtClean="0"/>
              <a:t>Tercer nivel</a:t>
            </a:r>
          </a:p>
          <a:p>
            <a:pPr marL="0" lvl="3" indent="0">
              <a:lnSpc>
                <a:spcPct val="150000"/>
              </a:lnSpc>
              <a:spcAft>
                <a:spcPts val="1317"/>
              </a:spcAft>
              <a:buNone/>
            </a:pPr>
            <a:r>
              <a:rPr lang="es-ES" smtClean="0"/>
              <a:t>Cuarto nivel</a:t>
            </a:r>
          </a:p>
          <a:p>
            <a:pPr marL="0" lvl="4" indent="0">
              <a:lnSpc>
                <a:spcPct val="150000"/>
              </a:lnSpc>
              <a:spcAft>
                <a:spcPts val="1317"/>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6/22/2015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1" y="1"/>
            <a:ext cx="10044113" cy="1511185"/>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77"/>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10" name="Rectangle 9"/>
          <p:cNvSpPr/>
          <p:nvPr/>
        </p:nvSpPr>
        <p:spPr>
          <a:xfrm>
            <a:off x="1" y="1"/>
            <a:ext cx="10044113" cy="1511185"/>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77"/>
          </a:p>
        </p:txBody>
      </p:sp>
      <p:sp>
        <p:nvSpPr>
          <p:cNvPr id="2" name="Title 1"/>
          <p:cNvSpPr>
            <a:spLocks noGrp="1"/>
          </p:cNvSpPr>
          <p:nvPr>
            <p:ph type="title"/>
          </p:nvPr>
        </p:nvSpPr>
        <p:spPr>
          <a:xfrm>
            <a:off x="502208" y="0"/>
            <a:ext cx="8846144" cy="1392796"/>
          </a:xfrm>
        </p:spPr>
        <p:txBody>
          <a:bodyPr anchor="b">
            <a:normAutofit/>
          </a:bodyPr>
          <a:lstStyle>
            <a:lvl1pPr>
              <a:defRPr sz="3953">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85304" y="1688308"/>
            <a:ext cx="4247824" cy="727160"/>
          </a:xfrm>
        </p:spPr>
        <p:txBody>
          <a:bodyPr anchor="b"/>
          <a:lstStyle>
            <a:lvl1pPr marL="0" indent="0">
              <a:buNone/>
              <a:defRPr sz="2636" b="1"/>
            </a:lvl1pPr>
            <a:lvl2pPr marL="502180" indent="0">
              <a:buNone/>
              <a:defRPr sz="2197" b="1"/>
            </a:lvl2pPr>
            <a:lvl3pPr marL="1004362" indent="0">
              <a:buNone/>
              <a:defRPr sz="1977" b="1"/>
            </a:lvl3pPr>
            <a:lvl4pPr marL="1506540" indent="0">
              <a:buNone/>
              <a:defRPr sz="1757" b="1"/>
            </a:lvl4pPr>
            <a:lvl5pPr marL="2008721" indent="0">
              <a:buNone/>
              <a:defRPr sz="1757" b="1"/>
            </a:lvl5pPr>
            <a:lvl6pPr marL="2510902" indent="0">
              <a:buNone/>
              <a:defRPr sz="1757" b="1"/>
            </a:lvl6pPr>
            <a:lvl7pPr marL="3013083" indent="0">
              <a:buNone/>
              <a:defRPr sz="1757" b="1"/>
            </a:lvl7pPr>
            <a:lvl8pPr marL="3515261" indent="0">
              <a:buNone/>
              <a:defRPr sz="1757" b="1"/>
            </a:lvl8pPr>
            <a:lvl9pPr marL="4017443" indent="0">
              <a:buNone/>
              <a:defRPr sz="1757"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5304" y="2487471"/>
            <a:ext cx="4247824" cy="4510553"/>
          </a:xfrm>
        </p:spPr>
        <p:txBody>
          <a:bodyPr vert="horz" lIns="91440" tIns="45720" rIns="91440" bIns="45720" rtlCol="0">
            <a:normAutofit/>
          </a:bodyPr>
          <a:lstStyle>
            <a:lvl1pPr>
              <a:defRPr lang="en-US" sz="1757" smtClean="0">
                <a:solidFill>
                  <a:schemeClr val="bg1">
                    <a:lumMod val="50000"/>
                  </a:schemeClr>
                </a:solidFill>
              </a:defRPr>
            </a:lvl1pPr>
            <a:lvl2pPr>
              <a:defRPr lang="en-US" sz="1539" smtClean="0">
                <a:solidFill>
                  <a:schemeClr val="bg1">
                    <a:lumMod val="50000"/>
                  </a:schemeClr>
                </a:solidFill>
              </a:defRPr>
            </a:lvl2pPr>
            <a:lvl3pPr>
              <a:defRPr lang="en-US" sz="1317" smtClean="0">
                <a:solidFill>
                  <a:schemeClr val="bg1">
                    <a:lumMod val="50000"/>
                  </a:schemeClr>
                </a:solidFill>
              </a:defRPr>
            </a:lvl3pPr>
            <a:lvl4pPr>
              <a:defRPr lang="en-US" sz="1207" smtClean="0">
                <a:solidFill>
                  <a:schemeClr val="bg1">
                    <a:lumMod val="50000"/>
                  </a:schemeClr>
                </a:solidFill>
              </a:defRPr>
            </a:lvl4pPr>
            <a:lvl5pPr>
              <a:defRPr lang="en-US" sz="1207">
                <a:solidFill>
                  <a:schemeClr val="bg1">
                    <a:lumMod val="50000"/>
                  </a:schemeClr>
                </a:solidFill>
              </a:defRPr>
            </a:lvl5pPr>
          </a:lstStyle>
          <a:p>
            <a:pPr marL="0" lvl="0" indent="0">
              <a:lnSpc>
                <a:spcPct val="150000"/>
              </a:lnSpc>
              <a:spcAft>
                <a:spcPts val="1317"/>
              </a:spcAft>
              <a:buNone/>
            </a:pPr>
            <a:r>
              <a:rPr lang="es-ES" smtClean="0"/>
              <a:t>Haga clic para modificar el estilo de texto del patrón</a:t>
            </a:r>
          </a:p>
          <a:p>
            <a:pPr marL="0" lvl="1" indent="0">
              <a:lnSpc>
                <a:spcPct val="150000"/>
              </a:lnSpc>
              <a:spcAft>
                <a:spcPts val="1317"/>
              </a:spcAft>
              <a:buNone/>
            </a:pPr>
            <a:r>
              <a:rPr lang="es-ES" smtClean="0"/>
              <a:t>Segundo nivel</a:t>
            </a:r>
          </a:p>
          <a:p>
            <a:pPr marL="0" lvl="2" indent="0">
              <a:lnSpc>
                <a:spcPct val="150000"/>
              </a:lnSpc>
              <a:spcAft>
                <a:spcPts val="1317"/>
              </a:spcAft>
              <a:buNone/>
            </a:pPr>
            <a:r>
              <a:rPr lang="es-ES" smtClean="0"/>
              <a:t>Tercer nivel</a:t>
            </a:r>
          </a:p>
          <a:p>
            <a:pPr marL="0" lvl="3" indent="0">
              <a:lnSpc>
                <a:spcPct val="150000"/>
              </a:lnSpc>
              <a:spcAft>
                <a:spcPts val="1317"/>
              </a:spcAft>
              <a:buNone/>
            </a:pPr>
            <a:r>
              <a:rPr lang="es-ES" smtClean="0"/>
              <a:t>Cuarto nivel</a:t>
            </a:r>
          </a:p>
          <a:p>
            <a:pPr marL="0" lvl="4" indent="0">
              <a:lnSpc>
                <a:spcPct val="150000"/>
              </a:lnSpc>
              <a:spcAft>
                <a:spcPts val="1317"/>
              </a:spcAft>
              <a:buNone/>
            </a:pPr>
            <a:r>
              <a:rPr lang="es-ES" smtClean="0"/>
              <a:t>Quinto nivel</a:t>
            </a:r>
            <a:endParaRPr lang="en-US" dirty="0"/>
          </a:p>
        </p:txBody>
      </p:sp>
      <p:sp>
        <p:nvSpPr>
          <p:cNvPr id="5" name="Text Placeholder 4"/>
          <p:cNvSpPr>
            <a:spLocks noGrp="1"/>
          </p:cNvSpPr>
          <p:nvPr>
            <p:ph type="body" sz="quarter" idx="3"/>
          </p:nvPr>
        </p:nvSpPr>
        <p:spPr>
          <a:xfrm>
            <a:off x="5099221" y="1688308"/>
            <a:ext cx="4249130" cy="727160"/>
          </a:xfrm>
        </p:spPr>
        <p:txBody>
          <a:bodyPr anchor="b"/>
          <a:lstStyle>
            <a:lvl1pPr marL="0" indent="0">
              <a:buNone/>
              <a:defRPr sz="2636" b="1"/>
            </a:lvl1pPr>
            <a:lvl2pPr marL="502180" indent="0">
              <a:buNone/>
              <a:defRPr sz="2197" b="1"/>
            </a:lvl2pPr>
            <a:lvl3pPr marL="1004362" indent="0">
              <a:buNone/>
              <a:defRPr sz="1977" b="1"/>
            </a:lvl3pPr>
            <a:lvl4pPr marL="1506540" indent="0">
              <a:buNone/>
              <a:defRPr sz="1757" b="1"/>
            </a:lvl4pPr>
            <a:lvl5pPr marL="2008721" indent="0">
              <a:buNone/>
              <a:defRPr sz="1757" b="1"/>
            </a:lvl5pPr>
            <a:lvl6pPr marL="2510902" indent="0">
              <a:buNone/>
              <a:defRPr sz="1757" b="1"/>
            </a:lvl6pPr>
            <a:lvl7pPr marL="3013083" indent="0">
              <a:buNone/>
              <a:defRPr sz="1757" b="1"/>
            </a:lvl7pPr>
            <a:lvl8pPr marL="3515261" indent="0">
              <a:buNone/>
              <a:defRPr sz="1757" b="1"/>
            </a:lvl8pPr>
            <a:lvl9pPr marL="4017443" indent="0">
              <a:buNone/>
              <a:defRPr sz="1757"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99221" y="2487471"/>
            <a:ext cx="4249130" cy="4510553"/>
          </a:xfrm>
        </p:spPr>
        <p:txBody>
          <a:bodyPr vert="horz" lIns="91440" tIns="45720" rIns="91440" bIns="45720" rtlCol="0">
            <a:normAutofit/>
          </a:bodyPr>
          <a:lstStyle>
            <a:lvl1pPr>
              <a:defRPr lang="en-US" sz="1757" smtClean="0">
                <a:solidFill>
                  <a:schemeClr val="bg1">
                    <a:lumMod val="50000"/>
                  </a:schemeClr>
                </a:solidFill>
              </a:defRPr>
            </a:lvl1pPr>
            <a:lvl2pPr>
              <a:defRPr lang="en-US" sz="1539" smtClean="0">
                <a:solidFill>
                  <a:schemeClr val="bg1">
                    <a:lumMod val="50000"/>
                  </a:schemeClr>
                </a:solidFill>
              </a:defRPr>
            </a:lvl2pPr>
            <a:lvl3pPr>
              <a:defRPr lang="en-US" sz="1317" smtClean="0">
                <a:solidFill>
                  <a:schemeClr val="bg1">
                    <a:lumMod val="50000"/>
                  </a:schemeClr>
                </a:solidFill>
              </a:defRPr>
            </a:lvl3pPr>
            <a:lvl4pPr>
              <a:defRPr lang="en-US" sz="1207" smtClean="0">
                <a:solidFill>
                  <a:schemeClr val="bg1">
                    <a:lumMod val="50000"/>
                  </a:schemeClr>
                </a:solidFill>
              </a:defRPr>
            </a:lvl4pPr>
            <a:lvl5pPr>
              <a:defRPr lang="en-US" sz="1207">
                <a:solidFill>
                  <a:schemeClr val="bg1">
                    <a:lumMod val="50000"/>
                  </a:schemeClr>
                </a:solidFill>
              </a:defRPr>
            </a:lvl5pPr>
          </a:lstStyle>
          <a:p>
            <a:pPr marL="0" lvl="0" indent="0">
              <a:lnSpc>
                <a:spcPct val="150000"/>
              </a:lnSpc>
              <a:spcAft>
                <a:spcPts val="1317"/>
              </a:spcAft>
              <a:buNone/>
            </a:pPr>
            <a:r>
              <a:rPr lang="es-ES" smtClean="0"/>
              <a:t>Haga clic para modificar el estilo de texto del patrón</a:t>
            </a:r>
          </a:p>
          <a:p>
            <a:pPr marL="0" lvl="1" indent="0">
              <a:lnSpc>
                <a:spcPct val="150000"/>
              </a:lnSpc>
              <a:spcAft>
                <a:spcPts val="1317"/>
              </a:spcAft>
              <a:buNone/>
            </a:pPr>
            <a:r>
              <a:rPr lang="es-ES" smtClean="0"/>
              <a:t>Segundo nivel</a:t>
            </a:r>
          </a:p>
          <a:p>
            <a:pPr marL="0" lvl="2" indent="0">
              <a:lnSpc>
                <a:spcPct val="150000"/>
              </a:lnSpc>
              <a:spcAft>
                <a:spcPts val="1317"/>
              </a:spcAft>
              <a:buNone/>
            </a:pPr>
            <a:r>
              <a:rPr lang="es-ES" smtClean="0"/>
              <a:t>Tercer nivel</a:t>
            </a:r>
          </a:p>
          <a:p>
            <a:pPr marL="0" lvl="3" indent="0">
              <a:lnSpc>
                <a:spcPct val="150000"/>
              </a:lnSpc>
              <a:spcAft>
                <a:spcPts val="1317"/>
              </a:spcAft>
              <a:buNone/>
            </a:pPr>
            <a:r>
              <a:rPr lang="es-ES" smtClean="0"/>
              <a:t>Cuarto nivel</a:t>
            </a:r>
          </a:p>
          <a:p>
            <a:pPr marL="0" lvl="4" indent="0">
              <a:lnSpc>
                <a:spcPct val="150000"/>
              </a:lnSpc>
              <a:spcAft>
                <a:spcPts val="1317"/>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6/22/2015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1" y="1"/>
            <a:ext cx="10044113" cy="1511185"/>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77"/>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6" name="Rectangle 5"/>
          <p:cNvSpPr/>
          <p:nvPr/>
        </p:nvSpPr>
        <p:spPr>
          <a:xfrm>
            <a:off x="1" y="1"/>
            <a:ext cx="10044113" cy="1511185"/>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77"/>
          </a:p>
        </p:txBody>
      </p:sp>
      <p:sp>
        <p:nvSpPr>
          <p:cNvPr id="2" name="Title 1"/>
          <p:cNvSpPr>
            <a:spLocks noGrp="1"/>
          </p:cNvSpPr>
          <p:nvPr>
            <p:ph type="title"/>
          </p:nvPr>
        </p:nvSpPr>
        <p:spPr>
          <a:xfrm>
            <a:off x="502206" y="1"/>
            <a:ext cx="8851376" cy="1392796"/>
          </a:xfrm>
        </p:spPr>
        <p:txBody>
          <a:bodyPr anchor="b">
            <a:normAutofit/>
          </a:bodyPr>
          <a:lstStyle>
            <a:lvl1pPr>
              <a:defRPr sz="3953">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6/22/2015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1" y="1"/>
            <a:ext cx="10044113" cy="1511185"/>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77"/>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6/22/2015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1841" y="518375"/>
            <a:ext cx="3239488" cy="1814301"/>
          </a:xfrm>
        </p:spPr>
        <p:txBody>
          <a:bodyPr anchor="b"/>
          <a:lstStyle>
            <a:lvl1pPr>
              <a:defRPr sz="3515"/>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4270056" y="1119546"/>
            <a:ext cx="5084832" cy="5525698"/>
          </a:xfrm>
        </p:spPr>
        <p:txBody>
          <a:bodyPr vert="horz" lIns="91440" tIns="45720" rIns="91440" bIns="45720" rtlCol="0">
            <a:normAutofit/>
          </a:bodyPr>
          <a:lstStyle>
            <a:lvl1pPr>
              <a:defRPr lang="en-US" sz="1757" smtClean="0">
                <a:solidFill>
                  <a:schemeClr val="bg1">
                    <a:lumMod val="50000"/>
                  </a:schemeClr>
                </a:solidFill>
              </a:defRPr>
            </a:lvl1pPr>
            <a:lvl2pPr>
              <a:defRPr lang="en-US" sz="1539" smtClean="0">
                <a:solidFill>
                  <a:schemeClr val="bg1">
                    <a:lumMod val="50000"/>
                  </a:schemeClr>
                </a:solidFill>
              </a:defRPr>
            </a:lvl2pPr>
            <a:lvl3pPr>
              <a:defRPr lang="en-US" sz="1317" smtClean="0">
                <a:solidFill>
                  <a:schemeClr val="bg1">
                    <a:lumMod val="50000"/>
                  </a:schemeClr>
                </a:solidFill>
              </a:defRPr>
            </a:lvl3pPr>
            <a:lvl4pPr>
              <a:defRPr lang="en-US" sz="1207" smtClean="0">
                <a:solidFill>
                  <a:schemeClr val="bg1">
                    <a:lumMod val="50000"/>
                  </a:schemeClr>
                </a:solidFill>
              </a:defRPr>
            </a:lvl4pPr>
            <a:lvl5pPr>
              <a:defRPr lang="en-US" sz="1207">
                <a:solidFill>
                  <a:schemeClr val="bg1">
                    <a:lumMod val="50000"/>
                  </a:schemeClr>
                </a:solidFill>
              </a:defRPr>
            </a:lvl5pPr>
          </a:lstStyle>
          <a:p>
            <a:pPr marL="0" lvl="0" indent="0">
              <a:lnSpc>
                <a:spcPct val="150000"/>
              </a:lnSpc>
              <a:spcAft>
                <a:spcPts val="1317"/>
              </a:spcAft>
              <a:buNone/>
            </a:pPr>
            <a:r>
              <a:rPr lang="es-ES" smtClean="0"/>
              <a:t>Haga clic para modificar el estilo de texto del patrón</a:t>
            </a:r>
          </a:p>
          <a:p>
            <a:pPr marL="0" lvl="1" indent="0">
              <a:lnSpc>
                <a:spcPct val="150000"/>
              </a:lnSpc>
              <a:spcAft>
                <a:spcPts val="1317"/>
              </a:spcAft>
              <a:buNone/>
            </a:pPr>
            <a:r>
              <a:rPr lang="es-ES" smtClean="0"/>
              <a:t>Segundo nivel</a:t>
            </a:r>
          </a:p>
          <a:p>
            <a:pPr marL="0" lvl="2" indent="0">
              <a:lnSpc>
                <a:spcPct val="150000"/>
              </a:lnSpc>
              <a:spcAft>
                <a:spcPts val="1317"/>
              </a:spcAft>
              <a:buNone/>
            </a:pPr>
            <a:r>
              <a:rPr lang="es-ES" smtClean="0"/>
              <a:t>Tercer nivel</a:t>
            </a:r>
          </a:p>
          <a:p>
            <a:pPr marL="0" lvl="3" indent="0">
              <a:lnSpc>
                <a:spcPct val="150000"/>
              </a:lnSpc>
              <a:spcAft>
                <a:spcPts val="1317"/>
              </a:spcAft>
              <a:buNone/>
            </a:pPr>
            <a:r>
              <a:rPr lang="es-ES" smtClean="0"/>
              <a:t>Cuarto nivel</a:t>
            </a:r>
          </a:p>
          <a:p>
            <a:pPr marL="0" lvl="4" indent="0">
              <a:lnSpc>
                <a:spcPct val="150000"/>
              </a:lnSpc>
              <a:spcAft>
                <a:spcPts val="1317"/>
              </a:spcAft>
              <a:buNone/>
            </a:pPr>
            <a:r>
              <a:rPr lang="es-ES" smtClean="0"/>
              <a:t>Quinto nivel</a:t>
            </a:r>
            <a:endParaRPr lang="en-US"/>
          </a:p>
        </p:txBody>
      </p:sp>
      <p:sp>
        <p:nvSpPr>
          <p:cNvPr id="4" name="Text Placeholder 3"/>
          <p:cNvSpPr>
            <a:spLocks noGrp="1"/>
          </p:cNvSpPr>
          <p:nvPr>
            <p:ph type="body" sz="half" idx="2"/>
          </p:nvPr>
        </p:nvSpPr>
        <p:spPr>
          <a:xfrm>
            <a:off x="691841" y="2383072"/>
            <a:ext cx="3239488" cy="4262167"/>
          </a:xfrm>
        </p:spPr>
        <p:txBody>
          <a:bodyPr/>
          <a:lstStyle>
            <a:lvl1pPr marL="0" indent="0">
              <a:buNone/>
              <a:defRPr sz="1757"/>
            </a:lvl1pPr>
            <a:lvl2pPr marL="502180" indent="0">
              <a:buNone/>
              <a:defRPr sz="1539"/>
            </a:lvl2pPr>
            <a:lvl3pPr marL="1004362" indent="0">
              <a:buNone/>
              <a:defRPr sz="1317"/>
            </a:lvl3pPr>
            <a:lvl4pPr marL="1506540" indent="0">
              <a:buNone/>
              <a:defRPr sz="1097"/>
            </a:lvl4pPr>
            <a:lvl5pPr marL="2008721" indent="0">
              <a:buNone/>
              <a:defRPr sz="1097"/>
            </a:lvl5pPr>
            <a:lvl6pPr marL="2510902" indent="0">
              <a:buNone/>
              <a:defRPr sz="1097"/>
            </a:lvl6pPr>
            <a:lvl7pPr marL="3013083" indent="0">
              <a:buNone/>
              <a:defRPr sz="1097"/>
            </a:lvl7pPr>
            <a:lvl8pPr marL="3515261" indent="0">
              <a:buNone/>
              <a:defRPr sz="1097"/>
            </a:lvl8pPr>
            <a:lvl9pPr marL="4017443" indent="0">
              <a:buNone/>
              <a:defRPr sz="1097"/>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6/22/2015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1841" y="518375"/>
            <a:ext cx="3239488" cy="1814301"/>
          </a:xfrm>
        </p:spPr>
        <p:txBody>
          <a:bodyPr anchor="b"/>
          <a:lstStyle>
            <a:lvl1pPr>
              <a:defRPr sz="3515"/>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4270056" y="1119546"/>
            <a:ext cx="5084832" cy="5525698"/>
          </a:xfrm>
        </p:spPr>
        <p:txBody>
          <a:bodyPr/>
          <a:lstStyle>
            <a:lvl1pPr marL="0" indent="0">
              <a:buNone/>
              <a:defRPr sz="3515"/>
            </a:lvl1pPr>
            <a:lvl2pPr marL="502180" indent="0">
              <a:buNone/>
              <a:defRPr sz="3076"/>
            </a:lvl2pPr>
            <a:lvl3pPr marL="1004362" indent="0">
              <a:buNone/>
              <a:defRPr sz="2636"/>
            </a:lvl3pPr>
            <a:lvl4pPr marL="1506540" indent="0">
              <a:buNone/>
              <a:defRPr sz="2197"/>
            </a:lvl4pPr>
            <a:lvl5pPr marL="2008721" indent="0">
              <a:buNone/>
              <a:defRPr sz="2197"/>
            </a:lvl5pPr>
            <a:lvl6pPr marL="2510902" indent="0">
              <a:buNone/>
              <a:defRPr sz="2197"/>
            </a:lvl6pPr>
            <a:lvl7pPr marL="3013083" indent="0">
              <a:buNone/>
              <a:defRPr sz="2197"/>
            </a:lvl7pPr>
            <a:lvl8pPr marL="3515261" indent="0">
              <a:buNone/>
              <a:defRPr sz="2197"/>
            </a:lvl8pPr>
            <a:lvl9pPr marL="4017443" indent="0">
              <a:buNone/>
              <a:defRPr sz="2197"/>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691841" y="2383072"/>
            <a:ext cx="3239488" cy="4262167"/>
          </a:xfrm>
        </p:spPr>
        <p:txBody>
          <a:bodyPr/>
          <a:lstStyle>
            <a:lvl1pPr marL="0" indent="0">
              <a:buNone/>
              <a:defRPr sz="1757"/>
            </a:lvl1pPr>
            <a:lvl2pPr marL="502180" indent="0">
              <a:buNone/>
              <a:defRPr sz="1539"/>
            </a:lvl2pPr>
            <a:lvl3pPr marL="1004362" indent="0">
              <a:buNone/>
              <a:defRPr sz="1317"/>
            </a:lvl3pPr>
            <a:lvl4pPr marL="1506540" indent="0">
              <a:buNone/>
              <a:defRPr sz="1097"/>
            </a:lvl4pPr>
            <a:lvl5pPr marL="2008721" indent="0">
              <a:buNone/>
              <a:defRPr sz="1097"/>
            </a:lvl5pPr>
            <a:lvl6pPr marL="2510902" indent="0">
              <a:buNone/>
              <a:defRPr sz="1097"/>
            </a:lvl6pPr>
            <a:lvl7pPr marL="3013083" indent="0">
              <a:buNone/>
              <a:defRPr sz="1097"/>
            </a:lvl7pPr>
            <a:lvl8pPr marL="3515261" indent="0">
              <a:buNone/>
              <a:defRPr sz="1097"/>
            </a:lvl8pPr>
            <a:lvl9pPr marL="4017443" indent="0">
              <a:buNone/>
              <a:defRPr sz="1097"/>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6/22/2015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50000">
              <a:schemeClr val="bg1">
                <a:lumMod val="95000"/>
              </a:schemeClr>
            </a:gs>
            <a:gs pos="100000">
              <a:schemeClr val="accent3">
                <a:lumMod val="10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0533" y="413984"/>
            <a:ext cx="8663047" cy="150291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90533" y="2069889"/>
            <a:ext cx="8663047" cy="493353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690533" y="7206816"/>
            <a:ext cx="2699355" cy="413977"/>
          </a:xfrm>
          <a:prstGeom prst="rect">
            <a:avLst/>
          </a:prstGeom>
        </p:spPr>
        <p:txBody>
          <a:bodyPr vert="horz" lIns="91440" tIns="45720" rIns="91440" bIns="45720" rtlCol="0" anchor="ctr"/>
          <a:lstStyle>
            <a:lvl1pPr algn="l">
              <a:defRPr sz="1317">
                <a:solidFill>
                  <a:schemeClr val="tx1">
                    <a:tint val="75000"/>
                  </a:schemeClr>
                </a:solidFill>
              </a:defRPr>
            </a:lvl1pPr>
          </a:lstStyle>
          <a:p>
            <a:fld id="{8BEEBAAA-29B5-4AF5-BC5F-7E580C29002D}" type="datetimeFigureOut">
              <a:rPr lang="en-US" smtClean="0"/>
              <a:t>6/22/2015</a:t>
            </a:fld>
            <a:endParaRPr lang="en-US"/>
          </a:p>
        </p:txBody>
      </p:sp>
      <p:sp>
        <p:nvSpPr>
          <p:cNvPr id="5" name="Footer Placeholder 4"/>
          <p:cNvSpPr>
            <a:spLocks noGrp="1"/>
          </p:cNvSpPr>
          <p:nvPr>
            <p:ph type="ftr" sz="quarter" idx="3"/>
          </p:nvPr>
        </p:nvSpPr>
        <p:spPr>
          <a:xfrm>
            <a:off x="3829319" y="7206816"/>
            <a:ext cx="2385477" cy="413977"/>
          </a:xfrm>
          <a:prstGeom prst="rect">
            <a:avLst/>
          </a:prstGeom>
        </p:spPr>
        <p:txBody>
          <a:bodyPr vert="horz" lIns="91440" tIns="45720" rIns="91440" bIns="45720" rtlCol="0" anchor="ctr"/>
          <a:lstStyle>
            <a:lvl1pPr algn="ctr">
              <a:defRPr sz="131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654225" y="7206816"/>
            <a:ext cx="2699355" cy="413977"/>
          </a:xfrm>
          <a:prstGeom prst="rect">
            <a:avLst/>
          </a:prstGeom>
        </p:spPr>
        <p:txBody>
          <a:bodyPr vert="horz" lIns="91440" tIns="45720" rIns="91440" bIns="45720" rtlCol="0" anchor="ctr"/>
          <a:lstStyle>
            <a:lvl1pPr algn="r">
              <a:defRPr sz="1317">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4362" rtl="0" eaLnBrk="1" latinLnBrk="0" hangingPunct="1">
        <a:spcBef>
          <a:spcPct val="0"/>
        </a:spcBef>
        <a:buNone/>
        <a:defRPr sz="4833" kern="1200">
          <a:solidFill>
            <a:schemeClr val="tx1"/>
          </a:solidFill>
          <a:latin typeface="+mj-lt"/>
          <a:ea typeface="+mj-ea"/>
          <a:cs typeface="+mj-cs"/>
        </a:defRPr>
      </a:lvl1pPr>
    </p:titleStyle>
    <p:bodyStyle>
      <a:lvl1pPr marL="251090" indent="-251090" algn="l" defTabSz="1004362" rtl="0" eaLnBrk="1" latinLnBrk="0" hangingPunct="1">
        <a:lnSpc>
          <a:spcPct val="90000"/>
        </a:lnSpc>
        <a:spcBef>
          <a:spcPct val="30000"/>
        </a:spcBef>
        <a:buFont typeface="Arial" panose="020B0604020202020204" pitchFamily="34" charset="0"/>
        <a:buChar char="•"/>
        <a:defRPr sz="3076" kern="1200">
          <a:solidFill>
            <a:schemeClr val="tx1"/>
          </a:solidFill>
          <a:latin typeface="+mn-lt"/>
          <a:ea typeface="+mn-ea"/>
          <a:cs typeface="+mn-cs"/>
        </a:defRPr>
      </a:lvl1pPr>
      <a:lvl2pPr marL="753272" indent="-251090" algn="l" defTabSz="1004362" rtl="0" eaLnBrk="1" latinLnBrk="0" hangingPunct="1">
        <a:lnSpc>
          <a:spcPct val="90000"/>
        </a:lnSpc>
        <a:spcBef>
          <a:spcPct val="30000"/>
        </a:spcBef>
        <a:buFont typeface="Arial" panose="020B0604020202020204" pitchFamily="34" charset="0"/>
        <a:buChar char="•"/>
        <a:defRPr sz="2636" kern="1200">
          <a:solidFill>
            <a:schemeClr val="tx1"/>
          </a:solidFill>
          <a:latin typeface="+mn-lt"/>
          <a:ea typeface="+mn-ea"/>
          <a:cs typeface="+mn-cs"/>
        </a:defRPr>
      </a:lvl2pPr>
      <a:lvl3pPr marL="1255450" indent="-251090" algn="l" defTabSz="1004362" rtl="0" eaLnBrk="1" latinLnBrk="0" hangingPunct="1">
        <a:lnSpc>
          <a:spcPct val="90000"/>
        </a:lnSpc>
        <a:spcBef>
          <a:spcPct val="30000"/>
        </a:spcBef>
        <a:buFont typeface="Arial" panose="020B0604020202020204" pitchFamily="34" charset="0"/>
        <a:buChar char="•"/>
        <a:defRPr sz="2197" kern="1200">
          <a:solidFill>
            <a:schemeClr val="tx1"/>
          </a:solidFill>
          <a:latin typeface="+mn-lt"/>
          <a:ea typeface="+mn-ea"/>
          <a:cs typeface="+mn-cs"/>
        </a:defRPr>
      </a:lvl3pPr>
      <a:lvl4pPr marL="1757631" indent="-251090" algn="l" defTabSz="1004362" rtl="0" eaLnBrk="1" latinLnBrk="0" hangingPunct="1">
        <a:lnSpc>
          <a:spcPct val="90000"/>
        </a:lnSpc>
        <a:spcBef>
          <a:spcPct val="30000"/>
        </a:spcBef>
        <a:buFont typeface="Arial" panose="020B0604020202020204" pitchFamily="34" charset="0"/>
        <a:buChar char="•"/>
        <a:defRPr sz="1977" kern="1200">
          <a:solidFill>
            <a:schemeClr val="tx1"/>
          </a:solidFill>
          <a:latin typeface="+mn-lt"/>
          <a:ea typeface="+mn-ea"/>
          <a:cs typeface="+mn-cs"/>
        </a:defRPr>
      </a:lvl4pPr>
      <a:lvl5pPr marL="2259812" indent="-251090" algn="l" defTabSz="1004362" rtl="0" eaLnBrk="1" latinLnBrk="0" hangingPunct="1">
        <a:lnSpc>
          <a:spcPct val="90000"/>
        </a:lnSpc>
        <a:spcBef>
          <a:spcPct val="30000"/>
        </a:spcBef>
        <a:buFont typeface="Arial" panose="020B0604020202020204" pitchFamily="34" charset="0"/>
        <a:buChar char="•"/>
        <a:defRPr sz="1977" kern="1200">
          <a:solidFill>
            <a:schemeClr val="tx1"/>
          </a:solidFill>
          <a:latin typeface="+mn-lt"/>
          <a:ea typeface="+mn-ea"/>
          <a:cs typeface="+mn-cs"/>
        </a:defRPr>
      </a:lvl5pPr>
      <a:lvl6pPr marL="2761993" indent="-251090" algn="l" defTabSz="1004362" rtl="0" eaLnBrk="1" latinLnBrk="0" hangingPunct="1">
        <a:lnSpc>
          <a:spcPct val="90000"/>
        </a:lnSpc>
        <a:spcBef>
          <a:spcPct val="30000"/>
        </a:spcBef>
        <a:buFont typeface="Arial" panose="020B0604020202020204" pitchFamily="34" charset="0"/>
        <a:buChar char="•"/>
        <a:defRPr sz="1977" kern="1200">
          <a:solidFill>
            <a:schemeClr val="tx1"/>
          </a:solidFill>
          <a:latin typeface="+mn-lt"/>
          <a:ea typeface="+mn-ea"/>
          <a:cs typeface="+mn-cs"/>
        </a:defRPr>
      </a:lvl6pPr>
      <a:lvl7pPr marL="3264171" indent="-251090" algn="l" defTabSz="1004362" rtl="0" eaLnBrk="1" latinLnBrk="0" hangingPunct="1">
        <a:lnSpc>
          <a:spcPct val="90000"/>
        </a:lnSpc>
        <a:spcBef>
          <a:spcPct val="30000"/>
        </a:spcBef>
        <a:buFont typeface="Arial" panose="020B0604020202020204" pitchFamily="34" charset="0"/>
        <a:buChar char="•"/>
        <a:defRPr sz="1977" kern="1200">
          <a:solidFill>
            <a:schemeClr val="tx1"/>
          </a:solidFill>
          <a:latin typeface="+mn-lt"/>
          <a:ea typeface="+mn-ea"/>
          <a:cs typeface="+mn-cs"/>
        </a:defRPr>
      </a:lvl7pPr>
      <a:lvl8pPr marL="3766353" indent="-251090" algn="l" defTabSz="1004362" rtl="0" eaLnBrk="1" latinLnBrk="0" hangingPunct="1">
        <a:lnSpc>
          <a:spcPct val="90000"/>
        </a:lnSpc>
        <a:spcBef>
          <a:spcPct val="30000"/>
        </a:spcBef>
        <a:buFont typeface="Arial" panose="020B0604020202020204" pitchFamily="34" charset="0"/>
        <a:buChar char="•"/>
        <a:defRPr sz="1977" kern="1200">
          <a:solidFill>
            <a:schemeClr val="tx1"/>
          </a:solidFill>
          <a:latin typeface="+mn-lt"/>
          <a:ea typeface="+mn-ea"/>
          <a:cs typeface="+mn-cs"/>
        </a:defRPr>
      </a:lvl8pPr>
      <a:lvl9pPr marL="4268533" indent="-251090" algn="l" defTabSz="1004362" rtl="0" eaLnBrk="1" latinLnBrk="0" hangingPunct="1">
        <a:lnSpc>
          <a:spcPct val="90000"/>
        </a:lnSpc>
        <a:spcBef>
          <a:spcPct val="30000"/>
        </a:spcBef>
        <a:buFont typeface="Arial" panose="020B0604020202020204" pitchFamily="34" charset="0"/>
        <a:buChar char="•"/>
        <a:defRPr sz="1977" kern="1200">
          <a:solidFill>
            <a:schemeClr val="tx1"/>
          </a:solidFill>
          <a:latin typeface="+mn-lt"/>
          <a:ea typeface="+mn-ea"/>
          <a:cs typeface="+mn-cs"/>
        </a:defRPr>
      </a:lvl9pPr>
    </p:bodyStyle>
    <p:otherStyle>
      <a:defPPr>
        <a:defRPr lang="en-US"/>
      </a:defPPr>
      <a:lvl1pPr marL="0" algn="l" defTabSz="1004362" rtl="0" eaLnBrk="1" latinLnBrk="0" hangingPunct="1">
        <a:defRPr sz="1977" kern="1200">
          <a:solidFill>
            <a:schemeClr val="tx1"/>
          </a:solidFill>
          <a:latin typeface="+mn-lt"/>
          <a:ea typeface="+mn-ea"/>
          <a:cs typeface="+mn-cs"/>
        </a:defRPr>
      </a:lvl1pPr>
      <a:lvl2pPr marL="502180" algn="l" defTabSz="1004362" rtl="0" eaLnBrk="1" latinLnBrk="0" hangingPunct="1">
        <a:defRPr sz="1977" kern="1200">
          <a:solidFill>
            <a:schemeClr val="tx1"/>
          </a:solidFill>
          <a:latin typeface="+mn-lt"/>
          <a:ea typeface="+mn-ea"/>
          <a:cs typeface="+mn-cs"/>
        </a:defRPr>
      </a:lvl2pPr>
      <a:lvl3pPr marL="1004362" algn="l" defTabSz="1004362" rtl="0" eaLnBrk="1" latinLnBrk="0" hangingPunct="1">
        <a:defRPr sz="1977" kern="1200">
          <a:solidFill>
            <a:schemeClr val="tx1"/>
          </a:solidFill>
          <a:latin typeface="+mn-lt"/>
          <a:ea typeface="+mn-ea"/>
          <a:cs typeface="+mn-cs"/>
        </a:defRPr>
      </a:lvl3pPr>
      <a:lvl4pPr marL="1506540" algn="l" defTabSz="1004362" rtl="0" eaLnBrk="1" latinLnBrk="0" hangingPunct="1">
        <a:defRPr sz="1977" kern="1200">
          <a:solidFill>
            <a:schemeClr val="tx1"/>
          </a:solidFill>
          <a:latin typeface="+mn-lt"/>
          <a:ea typeface="+mn-ea"/>
          <a:cs typeface="+mn-cs"/>
        </a:defRPr>
      </a:lvl4pPr>
      <a:lvl5pPr marL="2008721" algn="l" defTabSz="1004362" rtl="0" eaLnBrk="1" latinLnBrk="0" hangingPunct="1">
        <a:defRPr sz="1977" kern="1200">
          <a:solidFill>
            <a:schemeClr val="tx1"/>
          </a:solidFill>
          <a:latin typeface="+mn-lt"/>
          <a:ea typeface="+mn-ea"/>
          <a:cs typeface="+mn-cs"/>
        </a:defRPr>
      </a:lvl5pPr>
      <a:lvl6pPr marL="2510902" algn="l" defTabSz="1004362" rtl="0" eaLnBrk="1" latinLnBrk="0" hangingPunct="1">
        <a:defRPr sz="1977" kern="1200">
          <a:solidFill>
            <a:schemeClr val="tx1"/>
          </a:solidFill>
          <a:latin typeface="+mn-lt"/>
          <a:ea typeface="+mn-ea"/>
          <a:cs typeface="+mn-cs"/>
        </a:defRPr>
      </a:lvl6pPr>
      <a:lvl7pPr marL="3013083" algn="l" defTabSz="1004362" rtl="0" eaLnBrk="1" latinLnBrk="0" hangingPunct="1">
        <a:defRPr sz="1977" kern="1200">
          <a:solidFill>
            <a:schemeClr val="tx1"/>
          </a:solidFill>
          <a:latin typeface="+mn-lt"/>
          <a:ea typeface="+mn-ea"/>
          <a:cs typeface="+mn-cs"/>
        </a:defRPr>
      </a:lvl7pPr>
      <a:lvl8pPr marL="3515261" algn="l" defTabSz="1004362" rtl="0" eaLnBrk="1" latinLnBrk="0" hangingPunct="1">
        <a:defRPr sz="1977" kern="1200">
          <a:solidFill>
            <a:schemeClr val="tx1"/>
          </a:solidFill>
          <a:latin typeface="+mn-lt"/>
          <a:ea typeface="+mn-ea"/>
          <a:cs typeface="+mn-cs"/>
        </a:defRPr>
      </a:lvl8pPr>
      <a:lvl9pPr marL="4017443" algn="l" defTabSz="1004362" rtl="0" eaLnBrk="1" latinLnBrk="0" hangingPunct="1">
        <a:defRPr sz="197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3.jpeg"/><Relationship Id="rId7" Type="http://schemas.openxmlformats.org/officeDocument/2006/relationships/image" Target="../media/image26.jpeg"/><Relationship Id="rId2" Type="http://schemas.openxmlformats.org/officeDocument/2006/relationships/image" Target="../media/image22.gif"/><Relationship Id="rId1" Type="http://schemas.openxmlformats.org/officeDocument/2006/relationships/slideLayout" Target="../slideLayouts/slideLayout2.xml"/><Relationship Id="rId6" Type="http://schemas.openxmlformats.org/officeDocument/2006/relationships/image" Target="../media/image25.gif"/><Relationship Id="rId5" Type="http://schemas.openxmlformats.org/officeDocument/2006/relationships/image" Target="../media/image24.png"/><Relationship Id="rId4" Type="http://schemas.openxmlformats.org/officeDocument/2006/relationships/image" Target="../media/image14.jpeg"/><Relationship Id="rId9"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eca-sa.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2.png"/><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ctrTitle"/>
          </p:nvPr>
        </p:nvSpPr>
        <p:spPr>
          <a:xfrm>
            <a:off x="-711710" y="6450833"/>
            <a:ext cx="11551318" cy="893716"/>
          </a:xfrm>
        </p:spPr>
        <p:txBody>
          <a:bodyPr>
            <a:normAutofit/>
          </a:bodyPr>
          <a:lstStyle/>
          <a:p>
            <a:pPr algn="ctr"/>
            <a:r>
              <a:rPr lang="es-ES" sz="4395" b="1" noProof="1">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Construimos los caminos de la electricidad</a:t>
            </a:r>
          </a:p>
        </p:txBody>
      </p:sp>
      <p:pic>
        <p:nvPicPr>
          <p:cNvPr id="8" name="Imagen 7"/>
          <p:cNvPicPr>
            <a:picLocks noChangeAspect="1"/>
          </p:cNvPicPr>
          <p:nvPr/>
        </p:nvPicPr>
        <p:blipFill rotWithShape="1">
          <a:blip r:embed="rId3">
            <a:extLst>
              <a:ext uri="{28A0092B-C50C-407E-A947-70E740481C1C}">
                <a14:useLocalDpi xmlns:a14="http://schemas.microsoft.com/office/drawing/2010/main" val="0"/>
              </a:ext>
            </a:extLst>
          </a:blip>
          <a:srcRect l="26" t="16043" r="40" b="22107"/>
          <a:stretch/>
        </p:blipFill>
        <p:spPr>
          <a:xfrm>
            <a:off x="1235660" y="2646282"/>
            <a:ext cx="7619799" cy="3866188"/>
          </a:xfrm>
          <a:prstGeom prst="rect">
            <a:avLst/>
          </a:prstGeom>
          <a:solidFill>
            <a:schemeClr val="bg1"/>
          </a:solidFill>
          <a:ln>
            <a:noFill/>
          </a:ln>
          <a:effectLst>
            <a:outerShdw sx="1000" sy="1000" algn="ctr" rotWithShape="0">
              <a:srgbClr val="000000"/>
            </a:outerShdw>
            <a:softEdge rad="0"/>
          </a:effectLst>
        </p:spPr>
      </p:pic>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 y="368405"/>
            <a:ext cx="4842622" cy="2039658"/>
          </a:xfrm>
          <a:prstGeom prst="rect">
            <a:avLst/>
          </a:prstGeom>
          <a:effectLst>
            <a:outerShdw blurRad="50800" dist="38100" dir="8100000" algn="tr" rotWithShape="0">
              <a:prstClr val="black">
                <a:alpha val="40000"/>
              </a:prstClr>
            </a:outerShdw>
          </a:effectLst>
        </p:spPr>
      </p:pic>
      <p:sp>
        <p:nvSpPr>
          <p:cNvPr id="34" name="Rectángulo 33"/>
          <p:cNvSpPr/>
          <p:nvPr/>
        </p:nvSpPr>
        <p:spPr>
          <a:xfrm>
            <a:off x="1" y="-20669"/>
            <a:ext cx="10063116" cy="425620"/>
          </a:xfrm>
          <a:prstGeom prst="rect">
            <a:avLst/>
          </a:prstGeom>
          <a:solidFill>
            <a:schemeClr val="tx1">
              <a:lumMod val="50000"/>
              <a:lumOff val="5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sz="2201">
              <a:ln w="0"/>
              <a:solidFill>
                <a:schemeClr val="tx1"/>
              </a:solidFill>
              <a:effectLst>
                <a:outerShdw blurRad="38100" dist="19050" dir="2700000" algn="tl" rotWithShape="0">
                  <a:schemeClr val="dk1">
                    <a:alpha val="40000"/>
                  </a:schemeClr>
                </a:outerShdw>
              </a:effectLst>
            </a:endParaRPr>
          </a:p>
        </p:txBody>
      </p:sp>
      <p:sp>
        <p:nvSpPr>
          <p:cNvPr id="30" name="Rectángulo 29"/>
          <p:cNvSpPr/>
          <p:nvPr/>
        </p:nvSpPr>
        <p:spPr>
          <a:xfrm>
            <a:off x="1235665" y="6450833"/>
            <a:ext cx="7610287" cy="616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sz="2201"/>
          </a:p>
        </p:txBody>
      </p:sp>
      <p:sp>
        <p:nvSpPr>
          <p:cNvPr id="11" name="Rectángulo 10"/>
          <p:cNvSpPr/>
          <p:nvPr/>
        </p:nvSpPr>
        <p:spPr>
          <a:xfrm>
            <a:off x="1235661" y="2636967"/>
            <a:ext cx="7610286" cy="5022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sz="2201"/>
          </a:p>
        </p:txBody>
      </p:sp>
    </p:spTree>
    <p:extLst>
      <p:ext uri="{BB962C8B-B14F-4D97-AF65-F5344CB8AC3E}">
        <p14:creationId xmlns:p14="http://schemas.microsoft.com/office/powerpoint/2010/main" val="2471807738"/>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475013" y="2350576"/>
            <a:ext cx="3734745" cy="5299133"/>
          </a:xfrm>
        </p:spPr>
        <p:txBody>
          <a:bodyPr>
            <a:noAutofit/>
          </a:bodyPr>
          <a:lstStyle/>
          <a:p>
            <a:r>
              <a:rPr lang="es-MX" sz="1600" dirty="0" smtClean="0">
                <a:solidFill>
                  <a:schemeClr val="tx1"/>
                </a:solidFill>
              </a:rPr>
              <a:t>Renta </a:t>
            </a:r>
            <a:r>
              <a:rPr lang="es-MX" sz="1600" dirty="0">
                <a:solidFill>
                  <a:schemeClr val="tx1"/>
                </a:solidFill>
              </a:rPr>
              <a:t>de generadores de </a:t>
            </a:r>
            <a:r>
              <a:rPr lang="es-MX" sz="1600" dirty="0" smtClean="0">
                <a:solidFill>
                  <a:schemeClr val="tx1"/>
                </a:solidFill>
              </a:rPr>
              <a:t>emergencia. Renta </a:t>
            </a:r>
            <a:r>
              <a:rPr lang="es-MX" sz="1600" dirty="0">
                <a:solidFill>
                  <a:schemeClr val="tx1"/>
                </a:solidFill>
              </a:rPr>
              <a:t>de </a:t>
            </a:r>
            <a:r>
              <a:rPr lang="es-MX" sz="1600" dirty="0" smtClean="0">
                <a:solidFill>
                  <a:schemeClr val="tx1"/>
                </a:solidFill>
              </a:rPr>
              <a:t>grúa </a:t>
            </a:r>
            <a:r>
              <a:rPr lang="es-MX" sz="1600" dirty="0">
                <a:solidFill>
                  <a:schemeClr val="tx1"/>
                </a:solidFill>
              </a:rPr>
              <a:t>y </a:t>
            </a:r>
            <a:r>
              <a:rPr lang="es-MX" sz="1600" dirty="0" smtClean="0">
                <a:solidFill>
                  <a:schemeClr val="tx1"/>
                </a:solidFill>
              </a:rPr>
              <a:t>camiones canastilla.           Proyectos </a:t>
            </a:r>
            <a:r>
              <a:rPr lang="es-MX" sz="1600" dirty="0">
                <a:solidFill>
                  <a:schemeClr val="tx1"/>
                </a:solidFill>
              </a:rPr>
              <a:t>para </a:t>
            </a:r>
            <a:r>
              <a:rPr lang="es-MX" sz="1600" dirty="0" smtClean="0">
                <a:solidFill>
                  <a:schemeClr val="tx1"/>
                </a:solidFill>
              </a:rPr>
              <a:t>electrificación. Proyectos </a:t>
            </a:r>
            <a:r>
              <a:rPr lang="es-MX" sz="1600" dirty="0">
                <a:solidFill>
                  <a:schemeClr val="tx1"/>
                </a:solidFill>
              </a:rPr>
              <a:t>para redes aéreas y </a:t>
            </a:r>
            <a:r>
              <a:rPr lang="es-MX" sz="1600" dirty="0" smtClean="0">
                <a:solidFill>
                  <a:schemeClr val="tx1"/>
                </a:solidFill>
              </a:rPr>
              <a:t>subterráneas.                               Servicios </a:t>
            </a:r>
            <a:r>
              <a:rPr lang="es-MX" sz="1600" dirty="0">
                <a:solidFill>
                  <a:schemeClr val="tx1"/>
                </a:solidFill>
              </a:rPr>
              <a:t>de gestión de tramites ante </a:t>
            </a:r>
            <a:r>
              <a:rPr lang="es-MX" sz="1600" dirty="0" smtClean="0">
                <a:solidFill>
                  <a:schemeClr val="tx1"/>
                </a:solidFill>
              </a:rPr>
              <a:t>la Comisión </a:t>
            </a:r>
            <a:r>
              <a:rPr lang="es-MX" sz="1600" dirty="0">
                <a:solidFill>
                  <a:schemeClr val="tx1"/>
                </a:solidFill>
              </a:rPr>
              <a:t>Federal de Electricidad.</a:t>
            </a:r>
          </a:p>
        </p:txBody>
      </p:sp>
      <p:sp>
        <p:nvSpPr>
          <p:cNvPr id="8" name="Título 1"/>
          <p:cNvSpPr txBox="1">
            <a:spLocks/>
          </p:cNvSpPr>
          <p:nvPr/>
        </p:nvSpPr>
        <p:spPr>
          <a:xfrm>
            <a:off x="475013" y="1589038"/>
            <a:ext cx="4255491" cy="761538"/>
          </a:xfrm>
          <a:prstGeom prst="rect">
            <a:avLst/>
          </a:prstGeom>
        </p:spPr>
        <p:txBody>
          <a:bodyPr vert="horz" lIns="100446" tIns="50224" rIns="100446" bIns="50224" rtlCol="0" anchor="b">
            <a:normAutofit fontScale="92500" lnSpcReduction="10000"/>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s-ES" sz="4943" b="1" noProof="1">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Renta de equipos</a:t>
            </a:r>
            <a:endParaRPr lang="es-ES" sz="4943" noProof="1"/>
          </a:p>
        </p:txBody>
      </p:sp>
      <p:pic>
        <p:nvPicPr>
          <p:cNvPr id="9" name="8 Imagen" descr="DSC00106.JPG"/>
          <p:cNvPicPr>
            <a:picLocks noChangeAspect="1"/>
          </p:cNvPicPr>
          <p:nvPr/>
        </p:nvPicPr>
        <p:blipFill>
          <a:blip r:embed="rId2" cstate="print"/>
          <a:stretch>
            <a:fillRect/>
          </a:stretch>
        </p:blipFill>
        <p:spPr>
          <a:xfrm>
            <a:off x="4475790" y="2246792"/>
            <a:ext cx="3053165" cy="2289874"/>
          </a:xfrm>
          <a:prstGeom prst="rect">
            <a:avLst/>
          </a:prstGeom>
        </p:spPr>
      </p:pic>
      <p:pic>
        <p:nvPicPr>
          <p:cNvPr id="11" name="Picture 7" descr="C:\Users\EAC II\Desktop\fotos obra\Nueva carpeta\DSCF1295.JPG"/>
          <p:cNvPicPr>
            <a:picLocks noChangeAspect="1" noChangeArrowheads="1"/>
          </p:cNvPicPr>
          <p:nvPr/>
        </p:nvPicPr>
        <p:blipFill>
          <a:blip r:embed="rId3" cstate="print"/>
          <a:srcRect/>
          <a:stretch>
            <a:fillRect/>
          </a:stretch>
        </p:blipFill>
        <p:spPr bwMode="auto">
          <a:xfrm>
            <a:off x="6197513" y="4622031"/>
            <a:ext cx="3017089" cy="2262817"/>
          </a:xfrm>
          <a:prstGeom prst="rect">
            <a:avLst/>
          </a:prstGeom>
          <a:noFill/>
        </p:spPr>
      </p:pic>
      <p:sp>
        <p:nvSpPr>
          <p:cNvPr id="12" name="Rectángulo 11"/>
          <p:cNvSpPr/>
          <p:nvPr/>
        </p:nvSpPr>
        <p:spPr>
          <a:xfrm>
            <a:off x="0" y="-18409"/>
            <a:ext cx="10044113" cy="425620"/>
          </a:xfrm>
          <a:prstGeom prst="rect">
            <a:avLst/>
          </a:prstGeom>
          <a:solidFill>
            <a:schemeClr val="tx1">
              <a:lumMod val="50000"/>
              <a:lumOff val="5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sz="2201">
              <a:ln w="0"/>
              <a:solidFill>
                <a:schemeClr val="tx1"/>
              </a:solidFill>
              <a:effectLst>
                <a:outerShdw blurRad="38100" dist="19050" dir="2700000" algn="tl" rotWithShape="0">
                  <a:schemeClr val="dk1">
                    <a:alpha val="40000"/>
                  </a:schemeClr>
                </a:outerShdw>
              </a:effectLst>
            </a:endParaRPr>
          </a:p>
        </p:txBody>
      </p:sp>
      <p:pic>
        <p:nvPicPr>
          <p:cNvPr id="13" name="Imagen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7513" y="407211"/>
            <a:ext cx="3676123" cy="1548341"/>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9445585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ítulo 1"/>
          <p:cNvSpPr txBox="1">
            <a:spLocks/>
          </p:cNvSpPr>
          <p:nvPr/>
        </p:nvSpPr>
        <p:spPr>
          <a:xfrm>
            <a:off x="771929" y="1711509"/>
            <a:ext cx="8842313" cy="1327934"/>
          </a:xfrm>
          <a:prstGeom prst="rect">
            <a:avLst/>
          </a:prstGeom>
        </p:spPr>
        <p:txBody>
          <a:bodyPr vert="horz" lIns="100446" tIns="50224" rIns="100446" bIns="50224"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pPr algn="ctr"/>
            <a:r>
              <a:rPr lang="es-ES" sz="4943" b="1" noProof="1">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Trabajos en           Periferico Arco Sur</a:t>
            </a:r>
            <a:endParaRPr lang="es-ES" sz="4943" noProof="1"/>
          </a:p>
        </p:txBody>
      </p:sp>
      <p:pic>
        <p:nvPicPr>
          <p:cNvPr id="1026" name="Picture 2" descr="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2512" y="2229525"/>
            <a:ext cx="1025388" cy="6277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M:\ica\recorte de banqueta san jeronimo\DSCF20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6665" y="3375331"/>
            <a:ext cx="3348206" cy="251115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 descr="M:\repartir\DSCF260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24746" y="3375331"/>
            <a:ext cx="1887068" cy="2516090"/>
          </a:xfrm>
          <a:prstGeom prst="rect">
            <a:avLst/>
          </a:prstGeom>
          <a:noFill/>
          <a:extLst>
            <a:ext uri="{909E8E84-426E-40DD-AFC4-6F175D3DCCD1}">
              <a14:hiddenFill xmlns:a14="http://schemas.microsoft.com/office/drawing/2010/main">
                <a:solidFill>
                  <a:srgbClr val="FFFFFF"/>
                </a:solidFill>
              </a14:hiddenFill>
            </a:ext>
          </a:extLst>
        </p:spPr>
      </p:pic>
      <p:pic>
        <p:nvPicPr>
          <p:cNvPr id="16" name="1 Imagen" descr="M:\ica\Nueva carpeta (2)\DSCF5051.JPG"/>
          <p:cNvPicPr/>
          <p:nvPr/>
        </p:nvPicPr>
        <p:blipFill rotWithShape="1">
          <a:blip r:embed="rId5" cstate="print">
            <a:extLst>
              <a:ext uri="{28A0092B-C50C-407E-A947-70E740481C1C}">
                <a14:useLocalDpi xmlns:a14="http://schemas.microsoft.com/office/drawing/2010/main" val="0"/>
              </a:ext>
            </a:extLst>
          </a:blip>
          <a:srcRect l="21136" r="22862"/>
          <a:stretch/>
        </p:blipFill>
        <p:spPr bwMode="auto">
          <a:xfrm>
            <a:off x="312517" y="3375331"/>
            <a:ext cx="2143126" cy="2511155"/>
          </a:xfrm>
          <a:prstGeom prst="rect">
            <a:avLst/>
          </a:prstGeom>
          <a:noFill/>
          <a:ln>
            <a:noFill/>
          </a:ln>
        </p:spPr>
      </p:pic>
      <p:pic>
        <p:nvPicPr>
          <p:cNvPr id="18" name="2 Imagen" descr="M:\ica\recorte de banqueta san jeronimo\Nueva carpeta\DSCF1984.JPG"/>
          <p:cNvPicPr/>
          <p:nvPr/>
        </p:nvPicPr>
        <p:blipFill rotWithShape="1">
          <a:blip r:embed="rId6" cstate="print">
            <a:extLst>
              <a:ext uri="{28A0092B-C50C-407E-A947-70E740481C1C}">
                <a14:useLocalDpi xmlns:a14="http://schemas.microsoft.com/office/drawing/2010/main" val="0"/>
              </a:ext>
            </a:extLst>
          </a:blip>
          <a:srcRect l="34296" t="14712" r="21222" b="1093"/>
          <a:stretch/>
        </p:blipFill>
        <p:spPr bwMode="auto">
          <a:xfrm>
            <a:off x="5965893" y="3375331"/>
            <a:ext cx="1777831" cy="2511155"/>
          </a:xfrm>
          <a:prstGeom prst="rect">
            <a:avLst/>
          </a:prstGeom>
          <a:noFill/>
          <a:ln>
            <a:noFill/>
          </a:ln>
          <a:extLst>
            <a:ext uri="{53640926-AAD7-44D8-BBD7-CCE9431645EC}">
              <a14:shadowObscured xmlns:a14="http://schemas.microsoft.com/office/drawing/2010/main"/>
            </a:ext>
          </a:extLst>
        </p:spPr>
      </p:pic>
      <p:sp>
        <p:nvSpPr>
          <p:cNvPr id="11" name="Rectángulo 10"/>
          <p:cNvSpPr/>
          <p:nvPr/>
        </p:nvSpPr>
        <p:spPr>
          <a:xfrm>
            <a:off x="0" y="-18409"/>
            <a:ext cx="10044113" cy="425620"/>
          </a:xfrm>
          <a:prstGeom prst="rect">
            <a:avLst/>
          </a:prstGeom>
          <a:solidFill>
            <a:schemeClr val="tx1">
              <a:lumMod val="50000"/>
              <a:lumOff val="5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sz="2201">
              <a:ln w="0"/>
              <a:solidFill>
                <a:schemeClr val="tx1"/>
              </a:solidFill>
              <a:effectLst>
                <a:outerShdw blurRad="38100" dist="19050" dir="2700000" algn="tl" rotWithShape="0">
                  <a:schemeClr val="dk1">
                    <a:alpha val="40000"/>
                  </a:schemeClr>
                </a:outerShdw>
              </a:effectLst>
            </a:endParaRPr>
          </a:p>
        </p:txBody>
      </p:sp>
      <p:pic>
        <p:nvPicPr>
          <p:cNvPr id="12" name="Imagen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97513" y="407211"/>
            <a:ext cx="3676123" cy="1548341"/>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6985118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ítulo 1"/>
          <p:cNvSpPr>
            <a:spLocks noGrp="1"/>
          </p:cNvSpPr>
          <p:nvPr>
            <p:ph type="title"/>
          </p:nvPr>
        </p:nvSpPr>
        <p:spPr>
          <a:xfrm>
            <a:off x="3618920" y="1581416"/>
            <a:ext cx="2806271" cy="704299"/>
          </a:xfrm>
        </p:spPr>
        <p:txBody>
          <a:bodyPr>
            <a:normAutofit fontScale="90000"/>
          </a:bodyPr>
          <a:lstStyle/>
          <a:p>
            <a:pPr algn="ctr"/>
            <a:r>
              <a:rPr lang="es-ES" sz="4943" b="1" noProof="1">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Trayectoria</a:t>
            </a:r>
            <a:endParaRPr lang="es-ES" sz="4943" noProof="1"/>
          </a:p>
        </p:txBody>
      </p:sp>
      <p:pic>
        <p:nvPicPr>
          <p:cNvPr id="11"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t="26373" r="11341"/>
          <a:stretch/>
        </p:blipFill>
        <p:spPr bwMode="auto">
          <a:xfrm>
            <a:off x="1286044" y="2615878"/>
            <a:ext cx="6429206" cy="3823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ángulo 6"/>
          <p:cNvSpPr/>
          <p:nvPr/>
        </p:nvSpPr>
        <p:spPr>
          <a:xfrm>
            <a:off x="0" y="-18409"/>
            <a:ext cx="10044113" cy="425620"/>
          </a:xfrm>
          <a:prstGeom prst="rect">
            <a:avLst/>
          </a:prstGeom>
          <a:solidFill>
            <a:schemeClr val="tx1">
              <a:lumMod val="50000"/>
              <a:lumOff val="5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sz="2201">
              <a:ln w="0"/>
              <a:solidFill>
                <a:schemeClr val="tx1"/>
              </a:solidFill>
              <a:effectLst>
                <a:outerShdw blurRad="38100" dist="19050" dir="2700000" algn="tl" rotWithShape="0">
                  <a:schemeClr val="dk1">
                    <a:alpha val="40000"/>
                  </a:schemeClr>
                </a:outerShdw>
              </a:effectLst>
            </a:endParaRPr>
          </a:p>
        </p:txBody>
      </p: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7513" y="407211"/>
            <a:ext cx="3676123" cy="1548341"/>
          </a:xfrm>
          <a:prstGeom prst="rect">
            <a:avLst/>
          </a:prstGeom>
          <a:effectLst>
            <a:outerShdw blurRad="50800" dist="38100" dir="8100000" algn="tr" rotWithShape="0">
              <a:prstClr val="black">
                <a:alpha val="40000"/>
              </a:prstClr>
            </a:outerShdw>
          </a:effectLst>
        </p:spPr>
      </p:pic>
      <p:sp>
        <p:nvSpPr>
          <p:cNvPr id="2" name="CuadroTexto 1"/>
          <p:cNvSpPr txBox="1"/>
          <p:nvPr/>
        </p:nvSpPr>
        <p:spPr>
          <a:xfrm>
            <a:off x="7743452" y="3825818"/>
            <a:ext cx="1127498" cy="415498"/>
          </a:xfrm>
          <a:prstGeom prst="rect">
            <a:avLst/>
          </a:prstGeom>
          <a:noFill/>
        </p:spPr>
        <p:txBody>
          <a:bodyPr wrap="square" rtlCol="0">
            <a:spAutoFit/>
          </a:bodyPr>
          <a:lstStyle/>
          <a:p>
            <a:r>
              <a:rPr lang="es-MX" sz="700" dirty="0" smtClean="0">
                <a:latin typeface="Arial" panose="020B0604020202020204" pitchFamily="34" charset="0"/>
                <a:cs typeface="Arial" panose="020B0604020202020204" pitchFamily="34" charset="0"/>
              </a:rPr>
              <a:t>INVITACION A CUANDO MENOS 3 PERSONAS</a:t>
            </a:r>
          </a:p>
        </p:txBody>
      </p:sp>
      <p:cxnSp>
        <p:nvCxnSpPr>
          <p:cNvPr id="4" name="Conector recto 3"/>
          <p:cNvCxnSpPr/>
          <p:nvPr/>
        </p:nvCxnSpPr>
        <p:spPr>
          <a:xfrm>
            <a:off x="7708900" y="2631275"/>
            <a:ext cx="11874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8896350" y="2615878"/>
            <a:ext cx="0" cy="38238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uadroTexto 12"/>
          <p:cNvSpPr txBox="1"/>
          <p:nvPr/>
        </p:nvSpPr>
        <p:spPr>
          <a:xfrm>
            <a:off x="7743452" y="4320044"/>
            <a:ext cx="1127498" cy="307777"/>
          </a:xfrm>
          <a:prstGeom prst="rect">
            <a:avLst/>
          </a:prstGeom>
          <a:noFill/>
        </p:spPr>
        <p:txBody>
          <a:bodyPr wrap="square" rtlCol="0">
            <a:spAutoFit/>
          </a:bodyPr>
          <a:lstStyle/>
          <a:p>
            <a:r>
              <a:rPr lang="es-MX" sz="700" dirty="0">
                <a:latin typeface="Arial" panose="020B0604020202020204" pitchFamily="34" charset="0"/>
                <a:cs typeface="Arial" panose="020B0604020202020204" pitchFamily="34" charset="0"/>
              </a:rPr>
              <a:t>ADJUDICACIÓN DIRECTA</a:t>
            </a:r>
          </a:p>
        </p:txBody>
      </p:sp>
      <p:sp>
        <p:nvSpPr>
          <p:cNvPr id="14" name="CuadroTexto 13"/>
          <p:cNvSpPr txBox="1"/>
          <p:nvPr/>
        </p:nvSpPr>
        <p:spPr>
          <a:xfrm>
            <a:off x="7743452" y="4903536"/>
            <a:ext cx="1127498" cy="200055"/>
          </a:xfrm>
          <a:prstGeom prst="rect">
            <a:avLst/>
          </a:prstGeom>
          <a:noFill/>
        </p:spPr>
        <p:txBody>
          <a:bodyPr wrap="square" rtlCol="0">
            <a:spAutoFit/>
          </a:bodyPr>
          <a:lstStyle/>
          <a:p>
            <a:r>
              <a:rPr lang="es-MX" sz="700" dirty="0" smtClean="0">
                <a:latin typeface="Arial" panose="020B0604020202020204" pitchFamily="34" charset="0"/>
                <a:cs typeface="Arial" panose="020B0604020202020204" pitchFamily="34" charset="0"/>
              </a:rPr>
              <a:t>SUBCONTRATACIÓN</a:t>
            </a:r>
          </a:p>
        </p:txBody>
      </p:sp>
      <p:sp>
        <p:nvSpPr>
          <p:cNvPr id="15" name="CuadroTexto 14"/>
          <p:cNvSpPr txBox="1"/>
          <p:nvPr/>
        </p:nvSpPr>
        <p:spPr>
          <a:xfrm>
            <a:off x="7743452" y="5308496"/>
            <a:ext cx="1127498" cy="307777"/>
          </a:xfrm>
          <a:prstGeom prst="rect">
            <a:avLst/>
          </a:prstGeom>
          <a:noFill/>
        </p:spPr>
        <p:txBody>
          <a:bodyPr wrap="square" rtlCol="0">
            <a:spAutoFit/>
          </a:bodyPr>
          <a:lstStyle/>
          <a:p>
            <a:r>
              <a:rPr lang="es-MX" sz="700" dirty="0" smtClean="0">
                <a:latin typeface="Arial" panose="020B0604020202020204" pitchFamily="34" charset="0"/>
                <a:cs typeface="Arial" panose="020B0604020202020204" pitchFamily="34" charset="0"/>
              </a:rPr>
              <a:t>ADJUDICACIÓN DIRECTA</a:t>
            </a:r>
          </a:p>
        </p:txBody>
      </p:sp>
      <p:sp>
        <p:nvSpPr>
          <p:cNvPr id="16" name="CuadroTexto 15"/>
          <p:cNvSpPr txBox="1"/>
          <p:nvPr/>
        </p:nvSpPr>
        <p:spPr>
          <a:xfrm>
            <a:off x="7743452" y="5928899"/>
            <a:ext cx="1127498" cy="415498"/>
          </a:xfrm>
          <a:prstGeom prst="rect">
            <a:avLst/>
          </a:prstGeom>
          <a:noFill/>
        </p:spPr>
        <p:txBody>
          <a:bodyPr wrap="square" rtlCol="0">
            <a:spAutoFit/>
          </a:bodyPr>
          <a:lstStyle/>
          <a:p>
            <a:r>
              <a:rPr lang="es-MX" sz="700" dirty="0">
                <a:latin typeface="Arial" panose="020B0604020202020204" pitchFamily="34" charset="0"/>
                <a:cs typeface="Arial" panose="020B0604020202020204" pitchFamily="34" charset="0"/>
              </a:rPr>
              <a:t>INVITACION A CUANDO MENOS 3 PERSONAS</a:t>
            </a:r>
          </a:p>
        </p:txBody>
      </p:sp>
      <p:cxnSp>
        <p:nvCxnSpPr>
          <p:cNvPr id="23" name="Conector recto 22"/>
          <p:cNvCxnSpPr/>
          <p:nvPr/>
        </p:nvCxnSpPr>
        <p:spPr>
          <a:xfrm>
            <a:off x="7714457" y="3585684"/>
            <a:ext cx="1174750" cy="0"/>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Conector recto 23"/>
          <p:cNvCxnSpPr/>
          <p:nvPr/>
        </p:nvCxnSpPr>
        <p:spPr>
          <a:xfrm>
            <a:off x="7713662" y="4269416"/>
            <a:ext cx="1174750" cy="0"/>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5" name="Conector recto 24"/>
          <p:cNvCxnSpPr/>
          <p:nvPr/>
        </p:nvCxnSpPr>
        <p:spPr>
          <a:xfrm>
            <a:off x="7708900" y="4724236"/>
            <a:ext cx="1174750" cy="0"/>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 name="Conector recto 25"/>
          <p:cNvCxnSpPr/>
          <p:nvPr/>
        </p:nvCxnSpPr>
        <p:spPr>
          <a:xfrm>
            <a:off x="7713662" y="5191437"/>
            <a:ext cx="1174750" cy="0"/>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7" name="Conector recto 26"/>
          <p:cNvCxnSpPr/>
          <p:nvPr/>
        </p:nvCxnSpPr>
        <p:spPr>
          <a:xfrm>
            <a:off x="7712869" y="5807227"/>
            <a:ext cx="1174750" cy="0"/>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 name="Conector recto 27"/>
          <p:cNvCxnSpPr/>
          <p:nvPr/>
        </p:nvCxnSpPr>
        <p:spPr>
          <a:xfrm>
            <a:off x="7711440" y="6428443"/>
            <a:ext cx="1174750" cy="0"/>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Conector recto 28"/>
          <p:cNvCxnSpPr/>
          <p:nvPr/>
        </p:nvCxnSpPr>
        <p:spPr>
          <a:xfrm>
            <a:off x="7710489" y="3074231"/>
            <a:ext cx="1174750" cy="0"/>
          </a:xfrm>
          <a:prstGeom prst="line">
            <a:avLst/>
          </a:prstGeom>
          <a:ln>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789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ítulo 1"/>
          <p:cNvSpPr>
            <a:spLocks noGrp="1"/>
          </p:cNvSpPr>
          <p:nvPr>
            <p:ph type="title"/>
          </p:nvPr>
        </p:nvSpPr>
        <p:spPr>
          <a:xfrm>
            <a:off x="3618919" y="1464063"/>
            <a:ext cx="2806271" cy="704299"/>
          </a:xfrm>
        </p:spPr>
        <p:txBody>
          <a:bodyPr>
            <a:normAutofit fontScale="90000"/>
          </a:bodyPr>
          <a:lstStyle/>
          <a:p>
            <a:pPr algn="ctr"/>
            <a:r>
              <a:rPr lang="es-ES" sz="4943" b="1" noProof="1">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Trayectoria</a:t>
            </a:r>
            <a:endParaRPr lang="es-ES" sz="4943" noProof="1"/>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868" y="2381172"/>
            <a:ext cx="7418375" cy="5294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ángulo 6"/>
          <p:cNvSpPr/>
          <p:nvPr/>
        </p:nvSpPr>
        <p:spPr>
          <a:xfrm>
            <a:off x="0" y="-18409"/>
            <a:ext cx="10044113" cy="425620"/>
          </a:xfrm>
          <a:prstGeom prst="rect">
            <a:avLst/>
          </a:prstGeom>
          <a:solidFill>
            <a:schemeClr val="tx1">
              <a:lumMod val="50000"/>
              <a:lumOff val="5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sz="2201">
              <a:ln w="0"/>
              <a:solidFill>
                <a:schemeClr val="tx1"/>
              </a:solidFill>
              <a:effectLst>
                <a:outerShdw blurRad="38100" dist="19050" dir="2700000" algn="tl" rotWithShape="0">
                  <a:schemeClr val="dk1">
                    <a:alpha val="40000"/>
                  </a:schemeClr>
                </a:outerShdw>
              </a:effectLst>
            </a:endParaRPr>
          </a:p>
        </p:txBody>
      </p: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7513" y="407211"/>
            <a:ext cx="3676123" cy="1548341"/>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400180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ítulo 1"/>
          <p:cNvSpPr>
            <a:spLocks noGrp="1"/>
          </p:cNvSpPr>
          <p:nvPr>
            <p:ph type="title"/>
          </p:nvPr>
        </p:nvSpPr>
        <p:spPr>
          <a:xfrm>
            <a:off x="3618920" y="1251253"/>
            <a:ext cx="2806271" cy="704299"/>
          </a:xfrm>
        </p:spPr>
        <p:txBody>
          <a:bodyPr>
            <a:normAutofit fontScale="90000"/>
          </a:bodyPr>
          <a:lstStyle/>
          <a:p>
            <a:pPr algn="ctr"/>
            <a:r>
              <a:rPr lang="es-ES" sz="4943" b="1" noProof="1">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Trayectoria</a:t>
            </a:r>
            <a:endParaRPr lang="es-ES" sz="4943" noProof="1"/>
          </a:p>
        </p:txBody>
      </p:sp>
      <p:pic>
        <p:nvPicPr>
          <p:cNvPr id="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609" y="2289994"/>
            <a:ext cx="7414894" cy="5274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ángulo 6"/>
          <p:cNvSpPr/>
          <p:nvPr/>
        </p:nvSpPr>
        <p:spPr>
          <a:xfrm>
            <a:off x="0" y="-18409"/>
            <a:ext cx="10044113" cy="425620"/>
          </a:xfrm>
          <a:prstGeom prst="rect">
            <a:avLst/>
          </a:prstGeom>
          <a:solidFill>
            <a:schemeClr val="tx1">
              <a:lumMod val="50000"/>
              <a:lumOff val="5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sz="2201">
              <a:ln w="0"/>
              <a:solidFill>
                <a:schemeClr val="tx1"/>
              </a:solidFill>
              <a:effectLst>
                <a:outerShdw blurRad="38100" dist="19050" dir="2700000" algn="tl" rotWithShape="0">
                  <a:schemeClr val="dk1">
                    <a:alpha val="40000"/>
                  </a:schemeClr>
                </a:outerShdw>
              </a:effectLst>
            </a:endParaRPr>
          </a:p>
        </p:txBody>
      </p: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7513" y="407211"/>
            <a:ext cx="3676123" cy="1548341"/>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364380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ítulo 1"/>
          <p:cNvSpPr>
            <a:spLocks noGrp="1"/>
          </p:cNvSpPr>
          <p:nvPr>
            <p:ph type="title"/>
          </p:nvPr>
        </p:nvSpPr>
        <p:spPr>
          <a:xfrm>
            <a:off x="3670090" y="1624508"/>
            <a:ext cx="2806271" cy="704299"/>
          </a:xfrm>
        </p:spPr>
        <p:txBody>
          <a:bodyPr>
            <a:normAutofit fontScale="90000"/>
          </a:bodyPr>
          <a:lstStyle/>
          <a:p>
            <a:pPr algn="ctr"/>
            <a:r>
              <a:rPr lang="es-ES" sz="4943" b="1" noProof="1">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Registros</a:t>
            </a:r>
            <a:endParaRPr lang="es-ES" sz="4943" noProof="1"/>
          </a:p>
        </p:txBody>
      </p:sp>
      <p:sp>
        <p:nvSpPr>
          <p:cNvPr id="5" name="Marcador de posición de contenido 2"/>
          <p:cNvSpPr>
            <a:spLocks noGrp="1"/>
          </p:cNvSpPr>
          <p:nvPr>
            <p:ph idx="1"/>
          </p:nvPr>
        </p:nvSpPr>
        <p:spPr>
          <a:xfrm>
            <a:off x="671332" y="2678211"/>
            <a:ext cx="8831483" cy="4012008"/>
          </a:xfrm>
        </p:spPr>
        <p:txBody>
          <a:bodyPr>
            <a:noAutofit/>
          </a:bodyPr>
          <a:lstStyle/>
          <a:p>
            <a:r>
              <a:rPr lang="es-MX" sz="1400" dirty="0" smtClean="0">
                <a:solidFill>
                  <a:schemeClr val="tx1"/>
                </a:solidFill>
              </a:rPr>
              <a:t>Nuestros </a:t>
            </a:r>
            <a:r>
              <a:rPr lang="es-MX" sz="1400" dirty="0">
                <a:solidFill>
                  <a:schemeClr val="tx1"/>
                </a:solidFill>
              </a:rPr>
              <a:t>clientes pueden tener la seguridad de nuestra seriedad y dedicación ya que contamos con el registro adecuado ante CFE y diversas instituciones.</a:t>
            </a:r>
          </a:p>
          <a:p>
            <a:r>
              <a:rPr lang="es-MX" sz="1400" dirty="0">
                <a:solidFill>
                  <a:schemeClr val="tx1"/>
                </a:solidFill>
              </a:rPr>
              <a:t>Comisión Federal de </a:t>
            </a:r>
            <a:r>
              <a:rPr lang="es-MX" sz="1400" dirty="0" smtClean="0">
                <a:solidFill>
                  <a:schemeClr val="tx1"/>
                </a:solidFill>
              </a:rPr>
              <a:t>Electricidad                                                                                                                                          Numero </a:t>
            </a:r>
            <a:r>
              <a:rPr lang="es-MX" sz="1400" dirty="0">
                <a:solidFill>
                  <a:schemeClr val="tx1"/>
                </a:solidFill>
              </a:rPr>
              <a:t>de contratista : </a:t>
            </a:r>
            <a:r>
              <a:rPr lang="es-MX" sz="1400" dirty="0" smtClean="0">
                <a:solidFill>
                  <a:schemeClr val="tx1"/>
                </a:solidFill>
              </a:rPr>
              <a:t>1015361459                                                                                                                                  Numero </a:t>
            </a:r>
            <a:r>
              <a:rPr lang="es-MX" sz="1400" dirty="0">
                <a:solidFill>
                  <a:schemeClr val="tx1"/>
                </a:solidFill>
              </a:rPr>
              <a:t>de proveedor :  </a:t>
            </a:r>
            <a:r>
              <a:rPr lang="es-MX" sz="1400" dirty="0" smtClean="0">
                <a:solidFill>
                  <a:schemeClr val="tx1"/>
                </a:solidFill>
              </a:rPr>
              <a:t>4258889                                                                                                                                          Instituto </a:t>
            </a:r>
            <a:r>
              <a:rPr lang="es-MX" sz="1400" dirty="0">
                <a:solidFill>
                  <a:schemeClr val="tx1"/>
                </a:solidFill>
              </a:rPr>
              <a:t>de Vivienda del Distrito </a:t>
            </a:r>
            <a:r>
              <a:rPr lang="es-MX" sz="1400" dirty="0" smtClean="0">
                <a:solidFill>
                  <a:schemeClr val="tx1"/>
                </a:solidFill>
              </a:rPr>
              <a:t>Federal                                                                                                                        Registro: IVDF-EEL-001	                                                                                                                                       Ingenieros </a:t>
            </a:r>
            <a:r>
              <a:rPr lang="es-MX" sz="1400" dirty="0">
                <a:solidFill>
                  <a:schemeClr val="tx1"/>
                </a:solidFill>
              </a:rPr>
              <a:t>Civiles Asociados S.A de </a:t>
            </a:r>
            <a:r>
              <a:rPr lang="es-MX" sz="1400" dirty="0" smtClean="0">
                <a:solidFill>
                  <a:schemeClr val="tx1"/>
                </a:solidFill>
              </a:rPr>
              <a:t>C.V                                                                                                                            Registro : 100136</a:t>
            </a:r>
            <a:endParaRPr lang="es-MX" dirty="0"/>
          </a:p>
        </p:txBody>
      </p:sp>
      <p:pic>
        <p:nvPicPr>
          <p:cNvPr id="7" name="3 Imagen" descr="CFE_header_logo.gif"/>
          <p:cNvPicPr>
            <a:picLocks noChangeAspect="1"/>
          </p:cNvPicPr>
          <p:nvPr/>
        </p:nvPicPr>
        <p:blipFill>
          <a:blip r:embed="rId2" cstate="print"/>
          <a:stretch>
            <a:fillRect/>
          </a:stretch>
        </p:blipFill>
        <p:spPr>
          <a:xfrm>
            <a:off x="5574407" y="5924543"/>
            <a:ext cx="2558124" cy="558696"/>
          </a:xfrm>
          <a:prstGeom prst="rect">
            <a:avLst/>
          </a:prstGeom>
        </p:spPr>
      </p:pic>
      <p:pic>
        <p:nvPicPr>
          <p:cNvPr id="8" name="Picture 4" descr="http://profile.ak.fbcdn.net/hprofile-ak-snc4/48581_100001630331924_9430_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4878" y="5076861"/>
            <a:ext cx="1412111" cy="141211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C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6123" y="5920498"/>
            <a:ext cx="877356" cy="562741"/>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n 12" descr="http://altonivel.impresionesaerea.netdna-cdn.com/images/Estructura_V3/Negocios/Empresas/homex-mexico.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6123" y="5072562"/>
            <a:ext cx="854206" cy="805726"/>
          </a:xfrm>
          <a:prstGeom prst="rect">
            <a:avLst/>
          </a:prstGeom>
          <a:noFill/>
          <a:ln>
            <a:noFill/>
          </a:ln>
        </p:spPr>
      </p:pic>
      <p:pic>
        <p:nvPicPr>
          <p:cNvPr id="14" name="Imagen 13" descr="http://images.computrabajo.com.mx/logos/empresas/2010/07/22/hogares-union-s-a-de-c-v-3956D04CF309D166thumbnail.gif"/>
          <p:cNvPicPr/>
          <p:nvPr/>
        </p:nvPicPr>
        <p:blipFill>
          <a:blip r:embed="rId6">
            <a:extLst>
              <a:ext uri="{28A0092B-C50C-407E-A947-70E740481C1C}">
                <a14:useLocalDpi xmlns:a14="http://schemas.microsoft.com/office/drawing/2010/main" val="0"/>
              </a:ext>
            </a:extLst>
          </a:blip>
          <a:srcRect/>
          <a:stretch>
            <a:fillRect/>
          </a:stretch>
        </p:blipFill>
        <p:spPr bwMode="auto">
          <a:xfrm>
            <a:off x="6483323" y="5072561"/>
            <a:ext cx="802757" cy="805726"/>
          </a:xfrm>
          <a:prstGeom prst="rect">
            <a:avLst/>
          </a:prstGeom>
          <a:noFill/>
          <a:ln>
            <a:noFill/>
          </a:ln>
        </p:spPr>
      </p:pic>
      <p:pic>
        <p:nvPicPr>
          <p:cNvPr id="15" name="Imagen 14" descr="http://media.proceso.com.mx/media/2013/04/Chedraui.jp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33912" y="5065285"/>
            <a:ext cx="798619" cy="810897"/>
          </a:xfrm>
          <a:prstGeom prst="rect">
            <a:avLst/>
          </a:prstGeom>
          <a:noFill/>
          <a:ln>
            <a:noFill/>
          </a:ln>
        </p:spPr>
      </p:pic>
      <p:pic>
        <p:nvPicPr>
          <p:cNvPr id="16" name="Imagen 15" descr="http://propiedades.com/files/logos/logo-club-residencial-bosques-270035.jp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74407" y="5077219"/>
            <a:ext cx="849509" cy="801068"/>
          </a:xfrm>
          <a:prstGeom prst="rect">
            <a:avLst/>
          </a:prstGeom>
          <a:noFill/>
          <a:ln>
            <a:noFill/>
          </a:ln>
        </p:spPr>
      </p:pic>
      <p:sp>
        <p:nvSpPr>
          <p:cNvPr id="17" name="Rectángulo 16"/>
          <p:cNvSpPr/>
          <p:nvPr/>
        </p:nvSpPr>
        <p:spPr>
          <a:xfrm>
            <a:off x="0" y="-18409"/>
            <a:ext cx="10044113" cy="425620"/>
          </a:xfrm>
          <a:prstGeom prst="rect">
            <a:avLst/>
          </a:prstGeom>
          <a:solidFill>
            <a:schemeClr val="tx1">
              <a:lumMod val="50000"/>
              <a:lumOff val="5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sz="2201">
              <a:ln w="0"/>
              <a:solidFill>
                <a:schemeClr val="tx1"/>
              </a:solidFill>
              <a:effectLst>
                <a:outerShdw blurRad="38100" dist="19050" dir="2700000" algn="tl" rotWithShape="0">
                  <a:schemeClr val="dk1">
                    <a:alpha val="40000"/>
                  </a:schemeClr>
                </a:outerShdw>
              </a:effectLst>
            </a:endParaRPr>
          </a:p>
        </p:txBody>
      </p:sp>
      <p:pic>
        <p:nvPicPr>
          <p:cNvPr id="18" name="Imagen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197513" y="407211"/>
            <a:ext cx="3676123" cy="1548341"/>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322474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ítulo 1"/>
          <p:cNvSpPr>
            <a:spLocks noGrp="1"/>
          </p:cNvSpPr>
          <p:nvPr>
            <p:ph type="title"/>
          </p:nvPr>
        </p:nvSpPr>
        <p:spPr>
          <a:xfrm>
            <a:off x="3651799" y="1522449"/>
            <a:ext cx="2806271" cy="704299"/>
          </a:xfrm>
        </p:spPr>
        <p:txBody>
          <a:bodyPr>
            <a:normAutofit fontScale="90000"/>
          </a:bodyPr>
          <a:lstStyle/>
          <a:p>
            <a:pPr algn="ctr"/>
            <a:r>
              <a:rPr lang="es-ES" sz="4943" b="1" noProof="1">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Contacto</a:t>
            </a:r>
            <a:endParaRPr lang="es-ES" sz="4943" noProof="1"/>
          </a:p>
        </p:txBody>
      </p:sp>
      <p:sp>
        <p:nvSpPr>
          <p:cNvPr id="17" name="Marcador de posición de contenido 2"/>
          <p:cNvSpPr>
            <a:spLocks noGrp="1"/>
          </p:cNvSpPr>
          <p:nvPr>
            <p:ph idx="1"/>
          </p:nvPr>
        </p:nvSpPr>
        <p:spPr>
          <a:xfrm>
            <a:off x="598738" y="2556886"/>
            <a:ext cx="8912401" cy="4831025"/>
          </a:xfrm>
        </p:spPr>
        <p:txBody>
          <a:bodyPr>
            <a:noAutofit/>
          </a:bodyPr>
          <a:lstStyle/>
          <a:p>
            <a:pPr algn="ctr"/>
            <a:r>
              <a:rPr lang="es-MX" dirty="0" smtClean="0">
                <a:solidFill>
                  <a:schemeClr val="tx1"/>
                </a:solidFill>
              </a:rPr>
              <a:t>Av</a:t>
            </a:r>
            <a:r>
              <a:rPr lang="es-MX" dirty="0">
                <a:solidFill>
                  <a:schemeClr val="tx1"/>
                </a:solidFill>
              </a:rPr>
              <a:t>. Nicolás Romero #42, col. Hidalgo, Nicolás Romero, Edo. de México.</a:t>
            </a:r>
          </a:p>
          <a:p>
            <a:pPr algn="ctr"/>
            <a:r>
              <a:rPr lang="es-MX" dirty="0" smtClean="0">
                <a:solidFill>
                  <a:schemeClr val="tx1"/>
                </a:solidFill>
              </a:rPr>
              <a:t>TEL</a:t>
            </a:r>
            <a:r>
              <a:rPr lang="es-MX" dirty="0">
                <a:solidFill>
                  <a:schemeClr val="tx1"/>
                </a:solidFill>
              </a:rPr>
              <a:t>: </a:t>
            </a:r>
            <a:r>
              <a:rPr lang="es-MX" dirty="0" smtClean="0">
                <a:solidFill>
                  <a:schemeClr val="tx1"/>
                </a:solidFill>
              </a:rPr>
              <a:t>21683212 y 21685991</a:t>
            </a:r>
          </a:p>
          <a:p>
            <a:pPr algn="ctr"/>
            <a:r>
              <a:rPr lang="es-MX" dirty="0" smtClean="0">
                <a:solidFill>
                  <a:schemeClr val="tx1"/>
                </a:solidFill>
                <a:hlinkClick r:id="rId2"/>
              </a:rPr>
              <a:t>www.eca-sa.com</a:t>
            </a:r>
            <a:endParaRPr lang="es-MX" dirty="0" smtClean="0">
              <a:solidFill>
                <a:schemeClr val="tx1"/>
              </a:solidFill>
            </a:endParaRPr>
          </a:p>
          <a:p>
            <a:pPr algn="ctr"/>
            <a:r>
              <a:rPr lang="es-MX" dirty="0" smtClean="0">
                <a:solidFill>
                  <a:schemeClr val="tx1"/>
                </a:solidFill>
              </a:rPr>
              <a:t>contacto@eca-sa.com</a:t>
            </a:r>
            <a:endParaRPr lang="es-MX" dirty="0">
              <a:solidFill>
                <a:schemeClr val="tx1"/>
              </a:solidFill>
            </a:endParaRPr>
          </a:p>
          <a:p>
            <a:pPr algn="ctr"/>
            <a:r>
              <a:rPr lang="es-MX" dirty="0">
                <a:solidFill>
                  <a:schemeClr val="tx1"/>
                </a:solidFill>
              </a:rPr>
              <a:t>ingenieria@eca-sa.com</a:t>
            </a:r>
          </a:p>
          <a:p>
            <a:pPr algn="ctr"/>
            <a:r>
              <a:rPr lang="es-MX" dirty="0" smtClean="0">
                <a:solidFill>
                  <a:schemeClr val="tx1"/>
                </a:solidFill>
              </a:rPr>
              <a:t>administracion@eca-sa.com</a:t>
            </a:r>
            <a:endParaRPr lang="es-MX" dirty="0">
              <a:solidFill>
                <a:schemeClr val="tx1"/>
              </a:solidFill>
            </a:endParaRPr>
          </a:p>
        </p:txBody>
      </p:sp>
      <p:sp>
        <p:nvSpPr>
          <p:cNvPr id="7" name="Rectángulo 6"/>
          <p:cNvSpPr/>
          <p:nvPr/>
        </p:nvSpPr>
        <p:spPr>
          <a:xfrm>
            <a:off x="0" y="-18409"/>
            <a:ext cx="10044113" cy="425620"/>
          </a:xfrm>
          <a:prstGeom prst="rect">
            <a:avLst/>
          </a:prstGeom>
          <a:solidFill>
            <a:schemeClr val="tx1">
              <a:lumMod val="50000"/>
              <a:lumOff val="5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sz="2201">
              <a:ln w="0"/>
              <a:solidFill>
                <a:schemeClr val="tx1"/>
              </a:solidFill>
              <a:effectLst>
                <a:outerShdw blurRad="38100" dist="19050" dir="2700000" algn="tl" rotWithShape="0">
                  <a:schemeClr val="dk1">
                    <a:alpha val="40000"/>
                  </a:schemeClr>
                </a:outerShdw>
              </a:effectLst>
            </a:endParaRPr>
          </a:p>
        </p:txBody>
      </p: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7513" y="407211"/>
            <a:ext cx="3676123" cy="1548341"/>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670526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ángulo 9"/>
          <p:cNvSpPr/>
          <p:nvPr/>
        </p:nvSpPr>
        <p:spPr>
          <a:xfrm>
            <a:off x="0" y="-18409"/>
            <a:ext cx="10044113" cy="425620"/>
          </a:xfrm>
          <a:prstGeom prst="rect">
            <a:avLst/>
          </a:prstGeom>
          <a:solidFill>
            <a:schemeClr val="tx1">
              <a:lumMod val="50000"/>
              <a:lumOff val="5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sz="2201">
              <a:ln w="0"/>
              <a:solidFill>
                <a:schemeClr val="tx1"/>
              </a:solidFill>
              <a:effectLst>
                <a:outerShdw blurRad="38100" dist="19050" dir="2700000" algn="tl" rotWithShape="0">
                  <a:schemeClr val="dk1">
                    <a:alpha val="40000"/>
                  </a:schemeClr>
                </a:outerShdw>
              </a:effectLst>
            </a:endParaRPr>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7513" y="407211"/>
            <a:ext cx="3676123" cy="1548341"/>
          </a:xfrm>
          <a:prstGeom prst="rect">
            <a:avLst/>
          </a:prstGeom>
          <a:effectLst>
            <a:outerShdw blurRad="50800" dist="38100" dir="8100000" algn="tr" rotWithShape="0">
              <a:prstClr val="black">
                <a:alpha val="40000"/>
              </a:prstClr>
            </a:outerShdw>
          </a:effectLst>
        </p:spPr>
      </p:pic>
      <p:sp>
        <p:nvSpPr>
          <p:cNvPr id="7" name="Título 1"/>
          <p:cNvSpPr txBox="1">
            <a:spLocks/>
          </p:cNvSpPr>
          <p:nvPr/>
        </p:nvSpPr>
        <p:spPr>
          <a:xfrm>
            <a:off x="-516661" y="1775588"/>
            <a:ext cx="10756813" cy="902313"/>
          </a:xfrm>
          <a:prstGeom prst="rect">
            <a:avLst/>
          </a:prstGeom>
          <a:ln>
            <a:noFill/>
          </a:ln>
        </p:spPr>
        <p:txBody>
          <a:bodyPr vert="horz" lIns="91440" tIns="45720" rIns="91440" bIns="45720" rtlCol="0" anchor="b">
            <a:normAutofit fontScale="25000" lnSpcReduction="20000"/>
          </a:bodyPr>
          <a:lstStyle>
            <a:lvl1pPr algn="l" defTabSz="1004362" rtl="0" eaLnBrk="1" latinLnBrk="0" hangingPunct="1">
              <a:spcBef>
                <a:spcPct val="0"/>
              </a:spcBef>
              <a:buNone/>
              <a:defRPr sz="3953" kern="1200">
                <a:solidFill>
                  <a:schemeClr val="bg1"/>
                </a:solidFill>
                <a:latin typeface="+mj-lt"/>
                <a:ea typeface="+mj-ea"/>
                <a:cs typeface="+mj-cs"/>
              </a:defRPr>
            </a:lvl1pPr>
          </a:lstStyle>
          <a:p>
            <a:pPr algn="ctr"/>
            <a:r>
              <a:rPr lang="es-ES" sz="4943" b="1" noProof="1" smtClean="0">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a:r>
            <a:br>
              <a:rPr lang="es-ES" sz="4943" b="1" noProof="1" smtClean="0">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br>
            <a:r>
              <a:rPr lang="es-ES" sz="4943" b="1" noProof="1" smtClean="0">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a:r>
            <a:br>
              <a:rPr lang="es-ES" sz="4943" b="1" noProof="1" smtClean="0">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br>
            <a:r>
              <a:rPr lang="es-ES" sz="4943" b="1" noProof="1" smtClean="0">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
            </a:r>
            <a:br>
              <a:rPr lang="es-ES" sz="4943" b="1" noProof="1" smtClean="0">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br>
            <a:r>
              <a:rPr lang="es-MX" sz="18000" b="1" dirty="0" smtClean="0">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¿Quiénes somos?</a:t>
            </a:r>
            <a:endParaRPr lang="es-ES" sz="18000" b="1" noProof="1">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endParaRPr>
          </a:p>
        </p:txBody>
      </p:sp>
      <p:sp>
        <p:nvSpPr>
          <p:cNvPr id="6" name="Rectángulo 5"/>
          <p:cNvSpPr/>
          <p:nvPr/>
        </p:nvSpPr>
        <p:spPr>
          <a:xfrm>
            <a:off x="1096195" y="2917923"/>
            <a:ext cx="7531100" cy="3785652"/>
          </a:xfrm>
          <a:prstGeom prst="rect">
            <a:avLst/>
          </a:prstGeom>
        </p:spPr>
        <p:txBody>
          <a:bodyPr wrap="square">
            <a:spAutoFit/>
          </a:bodyPr>
          <a:lstStyle/>
          <a:p>
            <a:pPr algn="ctr"/>
            <a:r>
              <a:rPr lang="es-MX" sz="2000" dirty="0">
                <a:latin typeface="Aparajita" panose="020B0604020202020204" pitchFamily="34" charset="0"/>
                <a:cs typeface="Aparajita" panose="020B0604020202020204" pitchFamily="34" charset="0"/>
              </a:rPr>
              <a:t>Electrificación y Construcción Ángeles S.A de C.V, es una empresa 100% mexicana, surgiendo en el año 2009, como una respuesta viable y clara a las necesidades de Comisión Federal de Electricidad e iniciativa privada para construir las redes de distribución en media y baja tensión aéreo y subterráneo a nivel domiciliario e industrial, mantenimiento y mejora continua de la infraestructura eléctrica</a:t>
            </a:r>
            <a:r>
              <a:rPr lang="es-MX" sz="2000" dirty="0" smtClean="0">
                <a:latin typeface="Aparajita" panose="020B0604020202020204" pitchFamily="34" charset="0"/>
                <a:cs typeface="Aparajita" panose="020B0604020202020204" pitchFamily="34" charset="0"/>
              </a:rPr>
              <a:t>.</a:t>
            </a:r>
          </a:p>
          <a:p>
            <a:pPr algn="ctr"/>
            <a:endParaRPr lang="es-MX" sz="2000" dirty="0">
              <a:latin typeface="Aparajita" panose="020B0604020202020204" pitchFamily="34" charset="0"/>
              <a:cs typeface="Aparajita" panose="020B0604020202020204" pitchFamily="34" charset="0"/>
            </a:endParaRPr>
          </a:p>
          <a:p>
            <a:pPr algn="ctr"/>
            <a:r>
              <a:rPr lang="es-MX" sz="2000" dirty="0">
                <a:latin typeface="Aparajita" panose="020B0604020202020204" pitchFamily="34" charset="0"/>
                <a:cs typeface="Aparajita" panose="020B0604020202020204" pitchFamily="34" charset="0"/>
              </a:rPr>
              <a:t>Hoy por hoy nos encontramos a la vanguardia con la capacidad de nuestro personal, criterios de suficiencia y competitividad, nos hemos consolidado como empresa sólida en el ramo, lo que ha hecho  que los proyectos sean económicos, seguros  y sobre todo cumplan con la normativa de la empresa </a:t>
            </a:r>
            <a:r>
              <a:rPr lang="es-MX" sz="2000" dirty="0" smtClean="0">
                <a:latin typeface="Aparajita" panose="020B0604020202020204" pitchFamily="34" charset="0"/>
                <a:cs typeface="Aparajita" panose="020B0604020202020204" pitchFamily="34" charset="0"/>
              </a:rPr>
              <a:t>suministradora de energía </a:t>
            </a:r>
            <a:r>
              <a:rPr lang="es-MX" sz="2000" dirty="0" err="1" smtClean="0">
                <a:latin typeface="Aparajita" panose="020B0604020202020204" pitchFamily="34" charset="0"/>
                <a:cs typeface="Aparajita" panose="020B0604020202020204" pitchFamily="34" charset="0"/>
              </a:rPr>
              <a:t>electrica</a:t>
            </a:r>
            <a:r>
              <a:rPr lang="es-MX" sz="2000" smtClean="0">
                <a:latin typeface="Aparajita" panose="020B0604020202020204" pitchFamily="34" charset="0"/>
                <a:cs typeface="Aparajita" panose="020B0604020202020204" pitchFamily="34" charset="0"/>
              </a:rPr>
              <a:t>, </a:t>
            </a:r>
            <a:r>
              <a:rPr lang="es-MX" sz="2000" dirty="0">
                <a:latin typeface="Aparajita" panose="020B0604020202020204" pitchFamily="34" charset="0"/>
                <a:cs typeface="Aparajita" panose="020B0604020202020204" pitchFamily="34" charset="0"/>
              </a:rPr>
              <a:t>lo que permite la plena satisfacción de nuestros clientes.</a:t>
            </a:r>
          </a:p>
          <a:p>
            <a:pPr algn="ctr">
              <a:spcBef>
                <a:spcPts val="0"/>
              </a:spcBef>
            </a:pPr>
            <a:endParaRPr lang="es-ES" sz="2000" noProof="1">
              <a:solidFill>
                <a:schemeClr val="tx1">
                  <a:lumMod val="65000"/>
                  <a:lumOff val="35000"/>
                </a:schemeClr>
              </a:solidFill>
              <a:latin typeface="Aparajita" panose="020B0604020202020204" pitchFamily="34" charset="0"/>
              <a:cs typeface="Aparajita" panose="020B0604020202020204" pitchFamily="34" charset="0"/>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697584" y="2073907"/>
            <a:ext cx="1720862" cy="807232"/>
          </a:xfrm>
        </p:spPr>
        <p:txBody>
          <a:bodyPr>
            <a:normAutofit/>
          </a:bodyPr>
          <a:lstStyle/>
          <a:p>
            <a:pPr algn="ctr">
              <a:spcBef>
                <a:spcPts val="0"/>
              </a:spcBef>
            </a:pPr>
            <a:r>
              <a:rPr lang="es-ES" sz="4600" b="1" noProof="1">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Misión</a:t>
            </a:r>
          </a:p>
        </p:txBody>
      </p:sp>
      <p:sp>
        <p:nvSpPr>
          <p:cNvPr id="6" name="Rectángulo 5"/>
          <p:cNvSpPr/>
          <p:nvPr/>
        </p:nvSpPr>
        <p:spPr>
          <a:xfrm>
            <a:off x="0" y="-18409"/>
            <a:ext cx="10044113" cy="425620"/>
          </a:xfrm>
          <a:prstGeom prst="rect">
            <a:avLst/>
          </a:prstGeom>
          <a:solidFill>
            <a:schemeClr val="tx1">
              <a:lumMod val="50000"/>
              <a:lumOff val="5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sz="2201">
              <a:ln w="0"/>
              <a:solidFill>
                <a:schemeClr val="tx1"/>
              </a:solidFill>
              <a:effectLst>
                <a:outerShdw blurRad="38100" dist="19050" dir="2700000" algn="tl" rotWithShape="0">
                  <a:schemeClr val="dk1">
                    <a:alpha val="40000"/>
                  </a:schemeClr>
                </a:outerShdw>
              </a:effectLst>
            </a:endParaRPr>
          </a:p>
        </p:txBody>
      </p:sp>
      <p:sp>
        <p:nvSpPr>
          <p:cNvPr id="8" name="Título 1"/>
          <p:cNvSpPr txBox="1">
            <a:spLocks/>
          </p:cNvSpPr>
          <p:nvPr/>
        </p:nvSpPr>
        <p:spPr>
          <a:xfrm>
            <a:off x="3954300" y="2182945"/>
            <a:ext cx="1720862" cy="703671"/>
          </a:xfrm>
          <a:prstGeom prst="rect">
            <a:avLst/>
          </a:prstGeom>
        </p:spPr>
        <p:txBody>
          <a:bodyPr vert="horz" lIns="91440" tIns="45720" rIns="91440" bIns="45720" rtlCol="0" anchor="b">
            <a:normAutofit fontScale="92500" lnSpcReduction="20000"/>
          </a:bodyPr>
          <a:lstStyle>
            <a:lvl1pPr algn="l" defTabSz="1004362" rtl="0" eaLnBrk="1" latinLnBrk="0" hangingPunct="1">
              <a:spcBef>
                <a:spcPct val="0"/>
              </a:spcBef>
              <a:buNone/>
              <a:defRPr sz="3953" kern="1200">
                <a:solidFill>
                  <a:schemeClr val="bg1"/>
                </a:solidFill>
                <a:latin typeface="+mj-lt"/>
                <a:ea typeface="+mj-ea"/>
                <a:cs typeface="+mj-cs"/>
              </a:defRPr>
            </a:lvl1pPr>
          </a:lstStyle>
          <a:p>
            <a:pPr algn="ctr">
              <a:spcBef>
                <a:spcPts val="0"/>
              </a:spcBef>
            </a:pPr>
            <a:r>
              <a:rPr lang="es-ES" sz="4943" b="1" noProof="1" smtClean="0">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Visión </a:t>
            </a:r>
            <a:endParaRPr lang="es-ES" sz="4943" b="1" noProof="1">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endParaRPr>
          </a:p>
        </p:txBody>
      </p:sp>
      <p:sp>
        <p:nvSpPr>
          <p:cNvPr id="11" name="Título 1"/>
          <p:cNvSpPr txBox="1">
            <a:spLocks/>
          </p:cNvSpPr>
          <p:nvPr/>
        </p:nvSpPr>
        <p:spPr>
          <a:xfrm>
            <a:off x="6952053" y="2125688"/>
            <a:ext cx="2507995" cy="703670"/>
          </a:xfrm>
          <a:prstGeom prst="rect">
            <a:avLst/>
          </a:prstGeom>
        </p:spPr>
        <p:txBody>
          <a:bodyPr vert="horz" lIns="91440" tIns="45720" rIns="91440" bIns="45720" rtlCol="0" anchor="b">
            <a:normAutofit fontScale="92500" lnSpcReduction="20000"/>
          </a:bodyPr>
          <a:lstStyle>
            <a:lvl1pPr algn="l" defTabSz="1004362" rtl="0" eaLnBrk="1" latinLnBrk="0" hangingPunct="1">
              <a:spcBef>
                <a:spcPct val="0"/>
              </a:spcBef>
              <a:buNone/>
              <a:defRPr sz="3953" kern="1200">
                <a:solidFill>
                  <a:schemeClr val="bg1"/>
                </a:solidFill>
                <a:latin typeface="+mj-lt"/>
                <a:ea typeface="+mj-ea"/>
                <a:cs typeface="+mj-cs"/>
              </a:defRPr>
            </a:lvl1pPr>
          </a:lstStyle>
          <a:p>
            <a:pPr algn="ctr">
              <a:spcBef>
                <a:spcPts val="0"/>
              </a:spcBef>
            </a:pPr>
            <a:r>
              <a:rPr lang="es-ES" sz="4943" b="1" noProof="1" smtClean="0">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Objetivos </a:t>
            </a:r>
            <a:endParaRPr lang="es-ES" sz="4943" b="1" noProof="1">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endParaRPr>
          </a:p>
        </p:txBody>
      </p:sp>
      <p:sp>
        <p:nvSpPr>
          <p:cNvPr id="14" name="Rectángulo 13"/>
          <p:cNvSpPr/>
          <p:nvPr/>
        </p:nvSpPr>
        <p:spPr>
          <a:xfrm>
            <a:off x="6884223" y="2881139"/>
            <a:ext cx="2865119" cy="4489883"/>
          </a:xfrm>
          <a:prstGeom prst="rect">
            <a:avLst/>
          </a:prstGeom>
        </p:spPr>
        <p:txBody>
          <a:bodyPr wrap="square" lIns="90000">
            <a:spAutoFit/>
          </a:bodyPr>
          <a:lstStyle/>
          <a:p>
            <a:pPr>
              <a:lnSpc>
                <a:spcPct val="150000"/>
              </a:lnSpc>
            </a:pPr>
            <a:r>
              <a:rPr lang="es-MX" sz="1200" dirty="0" smtClean="0"/>
              <a:t>Obtener </a:t>
            </a:r>
            <a:r>
              <a:rPr lang="es-MX" sz="1200" dirty="0"/>
              <a:t>la plena satisfacción de cada cliente, siendo nuestro propósito inicial, definir en forma integral las necesidades especificas de cada uno, para así poder brindarle la mejor solución técnica que su empresa, comercio, fraccionamiento o vivienda requiera.                                        Ofrecer a nuestros clientes un trabajo profesional, perdurable, puntual, con seguridad y responsabilidad.  Nuestros clientes comprobaran que la eficiencia y excelencia en el trabajo pueden adecuarse a los costos altamente competitivos que ofrecemos.</a:t>
            </a:r>
          </a:p>
          <a:p>
            <a:pPr>
              <a:lnSpc>
                <a:spcPct val="150000"/>
              </a:lnSpc>
            </a:pPr>
            <a:endParaRPr lang="es-MX" sz="1200" dirty="0" smtClean="0"/>
          </a:p>
        </p:txBody>
      </p:sp>
      <p:sp>
        <p:nvSpPr>
          <p:cNvPr id="15" name="Rectángulo 14"/>
          <p:cNvSpPr/>
          <p:nvPr/>
        </p:nvSpPr>
        <p:spPr>
          <a:xfrm>
            <a:off x="3695337" y="2881139"/>
            <a:ext cx="2711372" cy="2215991"/>
          </a:xfrm>
          <a:prstGeom prst="rect">
            <a:avLst/>
          </a:prstGeom>
        </p:spPr>
        <p:txBody>
          <a:bodyPr wrap="square" lIns="90000">
            <a:spAutoFit/>
          </a:bodyPr>
          <a:lstStyle/>
          <a:p>
            <a:pPr>
              <a:lnSpc>
                <a:spcPct val="150000"/>
              </a:lnSpc>
            </a:pPr>
            <a:r>
              <a:rPr lang="es-MX" sz="1200" dirty="0" smtClean="0"/>
              <a:t>Ser una empresa líder en la construcción de redes en media y baja tensión, suministro y renta de generadores de emergencia, proyectos y servicios de gestión ante CFE, ofreciendo puntualidad, calidad y costos competitivos.</a:t>
            </a:r>
            <a:endParaRPr lang="es-MX" sz="1200" dirty="0"/>
          </a:p>
          <a:p>
            <a:endParaRPr lang="es-MX" sz="1200" dirty="0" smtClean="0"/>
          </a:p>
        </p:txBody>
      </p:sp>
      <p:sp>
        <p:nvSpPr>
          <p:cNvPr id="16" name="Rectángulo 15"/>
          <p:cNvSpPr/>
          <p:nvPr/>
        </p:nvSpPr>
        <p:spPr>
          <a:xfrm>
            <a:off x="460289" y="2881139"/>
            <a:ext cx="2757534" cy="2308324"/>
          </a:xfrm>
          <a:prstGeom prst="rect">
            <a:avLst/>
          </a:prstGeom>
        </p:spPr>
        <p:txBody>
          <a:bodyPr wrap="square" lIns="90000">
            <a:spAutoFit/>
          </a:bodyPr>
          <a:lstStyle/>
          <a:p>
            <a:pPr>
              <a:lnSpc>
                <a:spcPct val="150000"/>
              </a:lnSpc>
            </a:pPr>
            <a:r>
              <a:rPr lang="es-MX" sz="1200" dirty="0" smtClean="0"/>
              <a:t>Somos </a:t>
            </a:r>
            <a:r>
              <a:rPr lang="es-MX" sz="1200" dirty="0"/>
              <a:t>una empresa de electrificación creada para satisfacer al cliente en sus necesidades de proyectos, construcción, mantenimiento y mejora de sistemas y redes eléctricas, valiéndonos de nuestros recursos, tecnológicos, logísticos, humanos, seguridad y responsabilidad social. </a:t>
            </a:r>
            <a:endParaRPr lang="es-MX" sz="1200" dirty="0" smtClean="0"/>
          </a:p>
        </p:txBody>
      </p:sp>
      <p:pic>
        <p:nvPicPr>
          <p:cNvPr id="17" name="Imagen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7513" y="407211"/>
            <a:ext cx="3676123" cy="1548341"/>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67912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242985" y="1955552"/>
            <a:ext cx="2855771" cy="1064838"/>
          </a:xfrm>
        </p:spPr>
        <p:txBody>
          <a:bodyPr>
            <a:normAutofit/>
          </a:bodyPr>
          <a:lstStyle/>
          <a:p>
            <a:pPr>
              <a:spcBef>
                <a:spcPts val="0"/>
              </a:spcBef>
            </a:pPr>
            <a:r>
              <a:rPr lang="es-MX" sz="2500" b="1" dirty="0">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Somos percibidos por nuestros clientes:</a:t>
            </a:r>
            <a:endParaRPr lang="es-ES" sz="2500" b="1" noProof="1">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endParaRPr>
          </a:p>
        </p:txBody>
      </p:sp>
      <p:sp>
        <p:nvSpPr>
          <p:cNvPr id="6" name="Rectángulo 5"/>
          <p:cNvSpPr/>
          <p:nvPr/>
        </p:nvSpPr>
        <p:spPr>
          <a:xfrm>
            <a:off x="0" y="-18409"/>
            <a:ext cx="10044113" cy="425620"/>
          </a:xfrm>
          <a:prstGeom prst="rect">
            <a:avLst/>
          </a:prstGeom>
          <a:solidFill>
            <a:schemeClr val="tx1">
              <a:lumMod val="50000"/>
              <a:lumOff val="5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sz="2201">
              <a:ln w="0"/>
              <a:solidFill>
                <a:schemeClr val="tx1"/>
              </a:solidFill>
              <a:effectLst>
                <a:outerShdw blurRad="38100" dist="19050" dir="2700000" algn="tl" rotWithShape="0">
                  <a:schemeClr val="dk1">
                    <a:alpha val="40000"/>
                  </a:schemeClr>
                </a:outerShdw>
              </a:effectLst>
            </a:endParaRPr>
          </a:p>
        </p:txBody>
      </p:sp>
      <p:sp>
        <p:nvSpPr>
          <p:cNvPr id="8" name="Rectángulo 7"/>
          <p:cNvSpPr/>
          <p:nvPr/>
        </p:nvSpPr>
        <p:spPr>
          <a:xfrm>
            <a:off x="242985" y="3096179"/>
            <a:ext cx="2855771" cy="2777683"/>
          </a:xfrm>
          <a:prstGeom prst="rect">
            <a:avLst/>
          </a:prstGeom>
        </p:spPr>
        <p:txBody>
          <a:bodyPr wrap="square">
            <a:spAutoFit/>
          </a:bodyPr>
          <a:lstStyle/>
          <a:p>
            <a:pPr>
              <a:lnSpc>
                <a:spcPct val="150000"/>
              </a:lnSpc>
            </a:pPr>
            <a:r>
              <a:rPr lang="es-MX" sz="1200" dirty="0"/>
              <a:t>Como una empresa que ejecuta </a:t>
            </a:r>
            <a:endParaRPr lang="es-MX" sz="1200" dirty="0" smtClean="0"/>
          </a:p>
          <a:p>
            <a:pPr>
              <a:lnSpc>
                <a:spcPct val="150000"/>
              </a:lnSpc>
            </a:pPr>
            <a:r>
              <a:rPr lang="es-MX" sz="1200" dirty="0" smtClean="0"/>
              <a:t>los </a:t>
            </a:r>
            <a:r>
              <a:rPr lang="es-MX" sz="1200" dirty="0"/>
              <a:t>trabajos con calidad, </a:t>
            </a:r>
            <a:endParaRPr lang="es-MX" sz="1200" dirty="0" smtClean="0"/>
          </a:p>
          <a:p>
            <a:pPr>
              <a:lnSpc>
                <a:spcPct val="150000"/>
              </a:lnSpc>
            </a:pPr>
            <a:r>
              <a:rPr lang="es-MX" sz="1200" dirty="0" smtClean="0"/>
              <a:t>profesionalismo</a:t>
            </a:r>
            <a:r>
              <a:rPr lang="es-MX" sz="1200" dirty="0"/>
              <a:t>, siempre </a:t>
            </a:r>
            <a:endParaRPr lang="es-MX" sz="1200" dirty="0" smtClean="0"/>
          </a:p>
          <a:p>
            <a:pPr>
              <a:lnSpc>
                <a:spcPct val="150000"/>
              </a:lnSpc>
            </a:pPr>
            <a:r>
              <a:rPr lang="es-MX" sz="1200" dirty="0" smtClean="0"/>
              <a:t>construyendo </a:t>
            </a:r>
            <a:r>
              <a:rPr lang="es-MX" sz="1200" dirty="0"/>
              <a:t>con seguridad y </a:t>
            </a:r>
            <a:endParaRPr lang="es-MX" sz="1200" dirty="0" smtClean="0"/>
          </a:p>
          <a:p>
            <a:pPr>
              <a:lnSpc>
                <a:spcPct val="150000"/>
              </a:lnSpc>
            </a:pPr>
            <a:r>
              <a:rPr lang="es-MX" sz="1200" dirty="0" smtClean="0"/>
              <a:t>respetando </a:t>
            </a:r>
            <a:r>
              <a:rPr lang="es-MX" sz="1200" dirty="0"/>
              <a:t>la normatividad de la </a:t>
            </a:r>
            <a:endParaRPr lang="es-MX" sz="1200" dirty="0" smtClean="0"/>
          </a:p>
          <a:p>
            <a:pPr>
              <a:lnSpc>
                <a:spcPct val="150000"/>
              </a:lnSpc>
            </a:pPr>
            <a:r>
              <a:rPr lang="es-MX" sz="1200" dirty="0" smtClean="0"/>
              <a:t>Comisión </a:t>
            </a:r>
            <a:r>
              <a:rPr lang="es-MX" sz="1200" dirty="0"/>
              <a:t>Federal de Electricidad.</a:t>
            </a:r>
          </a:p>
          <a:p>
            <a:pPr>
              <a:lnSpc>
                <a:spcPct val="150000"/>
              </a:lnSpc>
            </a:pPr>
            <a:r>
              <a:rPr lang="es-MX" sz="1200" dirty="0" smtClean="0"/>
              <a:t>Responsabilidad</a:t>
            </a:r>
            <a:r>
              <a:rPr lang="es-MX" sz="1200" dirty="0"/>
              <a:t>, Rentabilidad, </a:t>
            </a:r>
            <a:endParaRPr lang="es-MX" sz="1200" dirty="0" smtClean="0"/>
          </a:p>
          <a:p>
            <a:pPr>
              <a:lnSpc>
                <a:spcPct val="150000"/>
              </a:lnSpc>
            </a:pPr>
            <a:r>
              <a:rPr lang="es-MX" sz="1200" dirty="0" smtClean="0"/>
              <a:t>Calidad</a:t>
            </a:r>
            <a:r>
              <a:rPr lang="es-MX" sz="1200" dirty="0"/>
              <a:t>, Efectividad</a:t>
            </a:r>
          </a:p>
          <a:p>
            <a:pPr algn="ctr">
              <a:lnSpc>
                <a:spcPct val="170000"/>
              </a:lnSpc>
            </a:pPr>
            <a:endParaRPr lang="es-ES" sz="2000" noProof="1">
              <a:latin typeface="Aparajita" panose="020B0604020202020204" pitchFamily="34" charset="0"/>
              <a:cs typeface="Aparajita" panose="020B0604020202020204" pitchFamily="34" charset="0"/>
            </a:endParaRPr>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7513" y="407211"/>
            <a:ext cx="3676123" cy="1548341"/>
          </a:xfrm>
          <a:prstGeom prst="rect">
            <a:avLst/>
          </a:prstGeom>
          <a:effectLst>
            <a:outerShdw blurRad="50800" dist="38100" dir="8100000" algn="tr" rotWithShape="0">
              <a:prstClr val="black">
                <a:alpha val="40000"/>
              </a:prstClr>
            </a:outerShdw>
          </a:effectLst>
        </p:spPr>
      </p:pic>
      <p:sp>
        <p:nvSpPr>
          <p:cNvPr id="7" name="Título 1"/>
          <p:cNvSpPr txBox="1">
            <a:spLocks/>
          </p:cNvSpPr>
          <p:nvPr/>
        </p:nvSpPr>
        <p:spPr>
          <a:xfrm>
            <a:off x="7242592" y="1844931"/>
            <a:ext cx="1861641" cy="855985"/>
          </a:xfrm>
          <a:prstGeom prst="rect">
            <a:avLst/>
          </a:prstGeom>
        </p:spPr>
        <p:txBody>
          <a:bodyPr vert="horz" lIns="91440" tIns="45720" rIns="91440" bIns="45720" rtlCol="0" anchor="b">
            <a:normAutofit/>
          </a:bodyPr>
          <a:lstStyle>
            <a:lvl1pPr algn="l" defTabSz="1004362" rtl="0" eaLnBrk="1" latinLnBrk="0" hangingPunct="1">
              <a:spcBef>
                <a:spcPct val="0"/>
              </a:spcBef>
              <a:buNone/>
              <a:defRPr sz="3953" kern="1200">
                <a:solidFill>
                  <a:schemeClr val="bg1"/>
                </a:solidFill>
                <a:latin typeface="+mj-lt"/>
                <a:ea typeface="+mj-ea"/>
                <a:cs typeface="+mj-cs"/>
              </a:defRPr>
            </a:lvl1pPr>
          </a:lstStyle>
          <a:p>
            <a:r>
              <a:rPr lang="es-ES" sz="3000" b="1" noProof="1" smtClean="0">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Valores</a:t>
            </a:r>
            <a:endParaRPr lang="es-ES" sz="3000" noProof="1"/>
          </a:p>
        </p:txBody>
      </p:sp>
      <p:sp>
        <p:nvSpPr>
          <p:cNvPr id="10" name="Marcador de posición de contenido 2"/>
          <p:cNvSpPr>
            <a:spLocks noGrp="1"/>
          </p:cNvSpPr>
          <p:nvPr>
            <p:ph idx="1"/>
          </p:nvPr>
        </p:nvSpPr>
        <p:spPr>
          <a:xfrm>
            <a:off x="7057771" y="2781943"/>
            <a:ext cx="2928395" cy="3794784"/>
          </a:xfrm>
        </p:spPr>
        <p:txBody>
          <a:bodyPr>
            <a:noAutofit/>
          </a:bodyPr>
          <a:lstStyle/>
          <a:p>
            <a:r>
              <a:rPr lang="es-MX" sz="1200" b="1" dirty="0" smtClean="0">
                <a:solidFill>
                  <a:schemeClr val="tx1"/>
                </a:solidFill>
              </a:rPr>
              <a:t>HONESTIDAD</a:t>
            </a:r>
            <a:r>
              <a:rPr lang="es-MX" sz="1200" b="1" dirty="0">
                <a:solidFill>
                  <a:schemeClr val="tx1"/>
                </a:solidFill>
              </a:rPr>
              <a:t>:</a:t>
            </a:r>
            <a:r>
              <a:rPr lang="es-MX" sz="1200" dirty="0">
                <a:solidFill>
                  <a:schemeClr val="tx1"/>
                </a:solidFill>
              </a:rPr>
              <a:t> Es una forma de vivir congruente entre lo que se piensa, se dice y se hace, la honestidad expresa respeto por uno mismo y por los demás.</a:t>
            </a:r>
          </a:p>
          <a:p>
            <a:r>
              <a:rPr lang="es-MX" sz="1200" b="1" dirty="0" smtClean="0">
                <a:solidFill>
                  <a:schemeClr val="tx1"/>
                </a:solidFill>
              </a:rPr>
              <a:t>SEGURIDAD</a:t>
            </a:r>
            <a:r>
              <a:rPr lang="es-MX" sz="1200" b="1" dirty="0">
                <a:solidFill>
                  <a:schemeClr val="tx1"/>
                </a:solidFill>
              </a:rPr>
              <a:t>:</a:t>
            </a:r>
            <a:r>
              <a:rPr lang="es-MX" sz="1200" dirty="0">
                <a:solidFill>
                  <a:schemeClr val="tx1"/>
                </a:solidFill>
              </a:rPr>
              <a:t> Es privilegiar la integridad física y mental del personal de la empresa ante cualquier otro interés. </a:t>
            </a:r>
          </a:p>
          <a:p>
            <a:r>
              <a:rPr lang="es-MX" sz="1200" b="1" dirty="0" smtClean="0">
                <a:solidFill>
                  <a:schemeClr val="tx1"/>
                </a:solidFill>
              </a:rPr>
              <a:t>TRABAJO </a:t>
            </a:r>
            <a:r>
              <a:rPr lang="es-MX" sz="1200" b="1" dirty="0">
                <a:solidFill>
                  <a:schemeClr val="tx1"/>
                </a:solidFill>
              </a:rPr>
              <a:t>DE EQUIPO:</a:t>
            </a:r>
            <a:r>
              <a:rPr lang="es-MX" sz="1200" dirty="0">
                <a:solidFill>
                  <a:schemeClr val="tx1"/>
                </a:solidFill>
              </a:rPr>
              <a:t> Compartir y vivir logros y responsabilidades por medio de acciones conjuntas y organizadas, encaminadas al logro de un fin </a:t>
            </a:r>
            <a:r>
              <a:rPr lang="es-MX" sz="1200" dirty="0" smtClean="0">
                <a:solidFill>
                  <a:schemeClr val="tx1"/>
                </a:solidFill>
              </a:rPr>
              <a:t>común.</a:t>
            </a:r>
          </a:p>
          <a:p>
            <a:r>
              <a:rPr lang="es-MX" sz="1200" b="1" dirty="0" smtClean="0">
                <a:solidFill>
                  <a:schemeClr val="tx1"/>
                </a:solidFill>
              </a:rPr>
              <a:t>ENFOQUE </a:t>
            </a:r>
            <a:r>
              <a:rPr lang="es-MX" sz="1200" b="1" dirty="0">
                <a:solidFill>
                  <a:schemeClr val="tx1"/>
                </a:solidFill>
              </a:rPr>
              <a:t>A RESULTADOS:</a:t>
            </a:r>
            <a:r>
              <a:rPr lang="es-MX" sz="1200" dirty="0">
                <a:solidFill>
                  <a:schemeClr val="tx1"/>
                </a:solidFill>
              </a:rPr>
              <a:t> Es entender la razón por lo que trabajamos, entender el objetivo y llegar a él cumpliendo con los tiempos y formas.</a:t>
            </a:r>
          </a:p>
          <a:p>
            <a:r>
              <a:rPr lang="es-MX" sz="1200" dirty="0"/>
              <a:t> </a:t>
            </a:r>
          </a:p>
        </p:txBody>
      </p:sp>
      <p:sp>
        <p:nvSpPr>
          <p:cNvPr id="3" name="Rectángulo 2"/>
          <p:cNvSpPr/>
          <p:nvPr/>
        </p:nvSpPr>
        <p:spPr>
          <a:xfrm>
            <a:off x="3535194" y="2158616"/>
            <a:ext cx="2894102" cy="861774"/>
          </a:xfrm>
          <a:prstGeom prst="rect">
            <a:avLst/>
          </a:prstGeom>
        </p:spPr>
        <p:txBody>
          <a:bodyPr wrap="square">
            <a:spAutoFit/>
          </a:bodyPr>
          <a:lstStyle/>
          <a:p>
            <a:r>
              <a:rPr lang="es-MX" sz="2500" b="1" dirty="0" smtClean="0">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Nos diferenciamos de la competencia por:</a:t>
            </a:r>
            <a:endParaRPr lang="es-MX" sz="2500" dirty="0"/>
          </a:p>
        </p:txBody>
      </p:sp>
      <p:sp>
        <p:nvSpPr>
          <p:cNvPr id="11" name="Marcador de posición de contenido 2"/>
          <p:cNvSpPr txBox="1">
            <a:spLocks/>
          </p:cNvSpPr>
          <p:nvPr/>
        </p:nvSpPr>
        <p:spPr>
          <a:xfrm>
            <a:off x="3535194" y="3070942"/>
            <a:ext cx="2894102" cy="4019226"/>
          </a:xfrm>
          <a:prstGeom prst="rect">
            <a:avLst/>
          </a:prstGeom>
        </p:spPr>
        <p:txBody>
          <a:bodyPr vert="horz" lIns="91440" tIns="45720" rIns="91440" bIns="45720" rtlCol="0">
            <a:noAutofit/>
          </a:bodyPr>
          <a:lstStyle>
            <a:lvl1pPr marL="0" indent="0" algn="l" defTabSz="1004362" rtl="0" eaLnBrk="1" latinLnBrk="0" hangingPunct="1">
              <a:lnSpc>
                <a:spcPct val="150000"/>
              </a:lnSpc>
              <a:spcBef>
                <a:spcPct val="30000"/>
              </a:spcBef>
              <a:spcAft>
                <a:spcPts val="1317"/>
              </a:spcAft>
              <a:buFont typeface="Arial" panose="020B0604020202020204" pitchFamily="34" charset="0"/>
              <a:buNone/>
              <a:defRPr sz="1757" kern="1200">
                <a:solidFill>
                  <a:schemeClr val="bg1">
                    <a:lumMod val="50000"/>
                  </a:schemeClr>
                </a:solidFill>
                <a:latin typeface="+mn-lt"/>
                <a:ea typeface="+mn-ea"/>
                <a:cs typeface="+mn-cs"/>
              </a:defRPr>
            </a:lvl1pPr>
            <a:lvl2pPr marL="753272" indent="-251090" algn="l" defTabSz="1004362" rtl="0" eaLnBrk="1" latinLnBrk="0" hangingPunct="1">
              <a:lnSpc>
                <a:spcPct val="150000"/>
              </a:lnSpc>
              <a:spcBef>
                <a:spcPct val="30000"/>
              </a:spcBef>
              <a:spcAft>
                <a:spcPts val="1317"/>
              </a:spcAft>
              <a:buFont typeface="Arial" panose="020B0604020202020204" pitchFamily="34" charset="0"/>
              <a:buChar char="•"/>
              <a:defRPr sz="1539" kern="1200">
                <a:solidFill>
                  <a:schemeClr val="bg1">
                    <a:lumMod val="50000"/>
                  </a:schemeClr>
                </a:solidFill>
                <a:latin typeface="+mn-lt"/>
                <a:ea typeface="+mn-ea"/>
                <a:cs typeface="+mn-cs"/>
              </a:defRPr>
            </a:lvl2pPr>
            <a:lvl3pPr marL="1255450" indent="-251090" algn="l" defTabSz="1004362" rtl="0" eaLnBrk="1" latinLnBrk="0" hangingPunct="1">
              <a:lnSpc>
                <a:spcPct val="150000"/>
              </a:lnSpc>
              <a:spcBef>
                <a:spcPct val="30000"/>
              </a:spcBef>
              <a:spcAft>
                <a:spcPts val="1317"/>
              </a:spcAft>
              <a:buFont typeface="Arial" panose="020B0604020202020204" pitchFamily="34" charset="0"/>
              <a:buChar char="•"/>
              <a:defRPr sz="1317" kern="1200">
                <a:solidFill>
                  <a:schemeClr val="bg1">
                    <a:lumMod val="50000"/>
                  </a:schemeClr>
                </a:solidFill>
                <a:latin typeface="+mn-lt"/>
                <a:ea typeface="+mn-ea"/>
                <a:cs typeface="+mn-cs"/>
              </a:defRPr>
            </a:lvl3pPr>
            <a:lvl4pPr marL="1757631" indent="-251090" algn="l" defTabSz="1004362" rtl="0" eaLnBrk="1" latinLnBrk="0" hangingPunct="1">
              <a:lnSpc>
                <a:spcPct val="150000"/>
              </a:lnSpc>
              <a:spcBef>
                <a:spcPct val="30000"/>
              </a:spcBef>
              <a:spcAft>
                <a:spcPts val="1317"/>
              </a:spcAft>
              <a:buFont typeface="Arial" panose="020B0604020202020204" pitchFamily="34" charset="0"/>
              <a:buChar char="•"/>
              <a:defRPr sz="1207" kern="1200">
                <a:solidFill>
                  <a:schemeClr val="bg1">
                    <a:lumMod val="50000"/>
                  </a:schemeClr>
                </a:solidFill>
                <a:latin typeface="+mn-lt"/>
                <a:ea typeface="+mn-ea"/>
                <a:cs typeface="+mn-cs"/>
              </a:defRPr>
            </a:lvl4pPr>
            <a:lvl5pPr marL="2259812" indent="-251090" algn="l" defTabSz="1004362" rtl="0" eaLnBrk="1" latinLnBrk="0" hangingPunct="1">
              <a:lnSpc>
                <a:spcPct val="150000"/>
              </a:lnSpc>
              <a:spcBef>
                <a:spcPct val="30000"/>
              </a:spcBef>
              <a:spcAft>
                <a:spcPts val="1317"/>
              </a:spcAft>
              <a:buFont typeface="Arial" panose="020B0604020202020204" pitchFamily="34" charset="0"/>
              <a:buChar char="•"/>
              <a:defRPr sz="1207" kern="1200">
                <a:solidFill>
                  <a:schemeClr val="bg1">
                    <a:lumMod val="50000"/>
                  </a:schemeClr>
                </a:solidFill>
                <a:latin typeface="+mn-lt"/>
                <a:ea typeface="+mn-ea"/>
                <a:cs typeface="+mn-cs"/>
              </a:defRPr>
            </a:lvl5pPr>
            <a:lvl6pPr marL="2761993" indent="-251090" algn="l" defTabSz="1004362" rtl="0" eaLnBrk="1" latinLnBrk="0" hangingPunct="1">
              <a:lnSpc>
                <a:spcPct val="90000"/>
              </a:lnSpc>
              <a:spcBef>
                <a:spcPct val="30000"/>
              </a:spcBef>
              <a:buFont typeface="Arial" panose="020B0604020202020204" pitchFamily="34" charset="0"/>
              <a:buChar char="•"/>
              <a:defRPr sz="1977" kern="1200">
                <a:solidFill>
                  <a:schemeClr val="tx1"/>
                </a:solidFill>
                <a:latin typeface="+mn-lt"/>
                <a:ea typeface="+mn-ea"/>
                <a:cs typeface="+mn-cs"/>
              </a:defRPr>
            </a:lvl6pPr>
            <a:lvl7pPr marL="3264171" indent="-251090" algn="l" defTabSz="1004362" rtl="0" eaLnBrk="1" latinLnBrk="0" hangingPunct="1">
              <a:lnSpc>
                <a:spcPct val="90000"/>
              </a:lnSpc>
              <a:spcBef>
                <a:spcPct val="30000"/>
              </a:spcBef>
              <a:buFont typeface="Arial" panose="020B0604020202020204" pitchFamily="34" charset="0"/>
              <a:buChar char="•"/>
              <a:defRPr sz="1977" kern="1200">
                <a:solidFill>
                  <a:schemeClr val="tx1"/>
                </a:solidFill>
                <a:latin typeface="+mn-lt"/>
                <a:ea typeface="+mn-ea"/>
                <a:cs typeface="+mn-cs"/>
              </a:defRPr>
            </a:lvl7pPr>
            <a:lvl8pPr marL="3766353" indent="-251090" algn="l" defTabSz="1004362" rtl="0" eaLnBrk="1" latinLnBrk="0" hangingPunct="1">
              <a:lnSpc>
                <a:spcPct val="90000"/>
              </a:lnSpc>
              <a:spcBef>
                <a:spcPct val="30000"/>
              </a:spcBef>
              <a:buFont typeface="Arial" panose="020B0604020202020204" pitchFamily="34" charset="0"/>
              <a:buChar char="•"/>
              <a:defRPr sz="1977" kern="1200">
                <a:solidFill>
                  <a:schemeClr val="tx1"/>
                </a:solidFill>
                <a:latin typeface="+mn-lt"/>
                <a:ea typeface="+mn-ea"/>
                <a:cs typeface="+mn-cs"/>
              </a:defRPr>
            </a:lvl8pPr>
            <a:lvl9pPr marL="4268533" indent="-251090" algn="l" defTabSz="1004362" rtl="0" eaLnBrk="1" latinLnBrk="0" hangingPunct="1">
              <a:lnSpc>
                <a:spcPct val="90000"/>
              </a:lnSpc>
              <a:spcBef>
                <a:spcPct val="30000"/>
              </a:spcBef>
              <a:buFont typeface="Arial" panose="020B0604020202020204" pitchFamily="34" charset="0"/>
              <a:buChar char="•"/>
              <a:defRPr sz="1977" kern="1200">
                <a:solidFill>
                  <a:schemeClr val="tx1"/>
                </a:solidFill>
                <a:latin typeface="+mn-lt"/>
                <a:ea typeface="+mn-ea"/>
                <a:cs typeface="+mn-cs"/>
              </a:defRPr>
            </a:lvl9pPr>
          </a:lstStyle>
          <a:p>
            <a:pPr>
              <a:lnSpc>
                <a:spcPct val="170000"/>
              </a:lnSpc>
            </a:pPr>
            <a:r>
              <a:rPr lang="es-MX" sz="1200" dirty="0">
                <a:solidFill>
                  <a:schemeClr val="tx1"/>
                </a:solidFill>
              </a:rPr>
              <a:t>Contamos con personal capacitado para la ejecución de los proyectos eléctricos y electromecánicos que cumplen con las diferentes normas eléctricas de la Comisión Federal de Electricidad, no subcontratamos los trabajos ya que constamos con la infraestructura suficiente para la ejecución de los mismos, ahorrando tiempo y dinero.</a:t>
            </a:r>
          </a:p>
          <a:p>
            <a:pPr algn="ctr">
              <a:lnSpc>
                <a:spcPct val="170000"/>
              </a:lnSpc>
            </a:pPr>
            <a:endParaRPr lang="es-ES" sz="1200" noProof="1">
              <a:solidFill>
                <a:schemeClr val="tx1"/>
              </a:solidFill>
            </a:endParaRPr>
          </a:p>
          <a:p>
            <a:pPr>
              <a:spcBef>
                <a:spcPts val="0"/>
              </a:spcBef>
            </a:pPr>
            <a:endParaRPr lang="es-ES" sz="1200" noProof="1">
              <a:solidFill>
                <a:schemeClr val="tx1"/>
              </a:solidFill>
            </a:endParaRPr>
          </a:p>
        </p:txBody>
      </p:sp>
    </p:spTree>
    <p:extLst>
      <p:ext uri="{BB962C8B-B14F-4D97-AF65-F5344CB8AC3E}">
        <p14:creationId xmlns:p14="http://schemas.microsoft.com/office/powerpoint/2010/main" val="241620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2428277" y="1513635"/>
            <a:ext cx="5187555" cy="855985"/>
          </a:xfrm>
        </p:spPr>
        <p:txBody>
          <a:bodyPr>
            <a:normAutofit/>
          </a:bodyPr>
          <a:lstStyle/>
          <a:p>
            <a:pPr algn="ctr"/>
            <a:r>
              <a:rPr lang="es-ES" sz="4943" b="1" noProof="1">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Nuestros servicios</a:t>
            </a:r>
            <a:endParaRPr lang="es-ES" sz="4943" noProof="1"/>
          </a:p>
        </p:txBody>
      </p:sp>
      <p:sp>
        <p:nvSpPr>
          <p:cNvPr id="3" name="Marcador de posición de contenido 2"/>
          <p:cNvSpPr>
            <a:spLocks noGrp="1"/>
          </p:cNvSpPr>
          <p:nvPr>
            <p:ph idx="1"/>
          </p:nvPr>
        </p:nvSpPr>
        <p:spPr>
          <a:xfrm>
            <a:off x="590308" y="2369620"/>
            <a:ext cx="9835429" cy="5142301"/>
          </a:xfrm>
        </p:spPr>
        <p:txBody>
          <a:bodyPr>
            <a:noAutofit/>
          </a:bodyPr>
          <a:lstStyle/>
          <a:p>
            <a:pPr lvl="0"/>
            <a:r>
              <a:rPr lang="es-MX" sz="1600" dirty="0" smtClean="0">
                <a:solidFill>
                  <a:schemeClr val="tx1"/>
                </a:solidFill>
              </a:rPr>
              <a:t>Construcción de redes en M.T. (23,000 volts) aéreo y subterráneo.                                                                           Construcción de redes en baja tensión (440, 220 y 127 volts aéreo y subterráneo.                                            Acometidas en media tensión para alimentar transformadores tipo pedestal o subestación.                                Construcción de subestaciones en M.T.                                                                                                                 Suministro e instalación de transformadores tipo poste y pedestal.                                                                              Instalación retiro y reemplazo de postes para media y baja tensión.                                                                               Suministro e instalación de cable aéreo y subterráneo.                                                                                         Construcción de obra civil canalizaciones, registros, obras para servicios subterráneos.                                      Instalación de postes para luminaria                                                                                                                     Instalación de luminarias solares                                                                                                                                     Proyectos en media, baja y alta tensión                                                                                                                        Proyectos para instalaciones eléctricas residenciales, comerciales y fraccionamientos.                                                     Renta, venta, instalación y suministro de plantas, generadores de 30, 50, 100, 150 y 200 </a:t>
            </a:r>
            <a:r>
              <a:rPr lang="es-MX" sz="1600" dirty="0" err="1" smtClean="0">
                <a:solidFill>
                  <a:schemeClr val="tx1"/>
                </a:solidFill>
              </a:rPr>
              <a:t>kw</a:t>
            </a:r>
            <a:r>
              <a:rPr lang="es-MX" sz="1600" dirty="0" smtClean="0">
                <a:solidFill>
                  <a:schemeClr val="tx1"/>
                </a:solidFill>
              </a:rPr>
              <a:t>.                                  Programas y ejecución de poda certificada de árboles</a:t>
            </a:r>
          </a:p>
          <a:p>
            <a:pPr algn="ctr">
              <a:lnSpc>
                <a:spcPct val="170000"/>
              </a:lnSpc>
            </a:pPr>
            <a:endParaRPr lang="es-ES" sz="1600" noProof="1">
              <a:solidFill>
                <a:schemeClr val="tx1"/>
              </a:solidFill>
            </a:endParaRPr>
          </a:p>
        </p:txBody>
      </p:sp>
      <p:sp>
        <p:nvSpPr>
          <p:cNvPr id="6" name="Rectángulo 5"/>
          <p:cNvSpPr/>
          <p:nvPr/>
        </p:nvSpPr>
        <p:spPr>
          <a:xfrm>
            <a:off x="-1" y="0"/>
            <a:ext cx="10044113" cy="425620"/>
          </a:xfrm>
          <a:prstGeom prst="rect">
            <a:avLst/>
          </a:prstGeom>
          <a:solidFill>
            <a:schemeClr val="tx1">
              <a:lumMod val="50000"/>
              <a:lumOff val="5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sz="2201">
              <a:ln w="0"/>
              <a:solidFill>
                <a:schemeClr val="tx1"/>
              </a:solidFill>
              <a:effectLst>
                <a:outerShdw blurRad="38100" dist="19050" dir="2700000" algn="tl" rotWithShape="0">
                  <a:schemeClr val="dk1">
                    <a:alpha val="40000"/>
                  </a:schemeClr>
                </a:outerShdw>
              </a:effectLst>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7513" y="430961"/>
            <a:ext cx="3676123" cy="1548341"/>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40522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1472891" y="2003720"/>
            <a:ext cx="13028463" cy="987712"/>
          </a:xfrm>
        </p:spPr>
        <p:txBody>
          <a:bodyPr>
            <a:normAutofit/>
          </a:bodyPr>
          <a:lstStyle/>
          <a:p>
            <a:pPr algn="ctr"/>
            <a:r>
              <a:rPr lang="es-MX" sz="3843" b="1" dirty="0">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Instalaciones Eléctricas – Mantenimiento Preventivo </a:t>
            </a:r>
            <a:endParaRPr lang="es-ES" sz="3843" b="1" noProof="1">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endParaRPr>
          </a:p>
        </p:txBody>
      </p:sp>
      <p:sp>
        <p:nvSpPr>
          <p:cNvPr id="3" name="Marcador de posición de contenido 2"/>
          <p:cNvSpPr>
            <a:spLocks noGrp="1"/>
          </p:cNvSpPr>
          <p:nvPr>
            <p:ph idx="1"/>
          </p:nvPr>
        </p:nvSpPr>
        <p:spPr>
          <a:xfrm>
            <a:off x="-810979" y="2911458"/>
            <a:ext cx="11666069" cy="1628580"/>
          </a:xfrm>
        </p:spPr>
        <p:txBody>
          <a:bodyPr>
            <a:noAutofit/>
          </a:bodyPr>
          <a:lstStyle/>
          <a:p>
            <a:pPr lvl="0" algn="ctr"/>
            <a:r>
              <a:rPr lang="es-MX" dirty="0" smtClean="0">
                <a:solidFill>
                  <a:schemeClr val="tx1"/>
                </a:solidFill>
              </a:rPr>
              <a:t>Balanceo </a:t>
            </a:r>
            <a:r>
              <a:rPr lang="es-MX" dirty="0">
                <a:solidFill>
                  <a:schemeClr val="tx1"/>
                </a:solidFill>
              </a:rPr>
              <a:t>de Cargas en sistemas de Distribución Eléctrica en Baja tensión. </a:t>
            </a:r>
            <a:r>
              <a:rPr lang="es-MX" dirty="0" smtClean="0">
                <a:solidFill>
                  <a:schemeClr val="tx1"/>
                </a:solidFill>
              </a:rPr>
              <a:t>                                                                   Pruebas </a:t>
            </a:r>
            <a:r>
              <a:rPr lang="es-MX" dirty="0">
                <a:solidFill>
                  <a:schemeClr val="tx1"/>
                </a:solidFill>
              </a:rPr>
              <a:t>al sistema de tierras </a:t>
            </a:r>
            <a:r>
              <a:rPr lang="es-MX" dirty="0" smtClean="0">
                <a:solidFill>
                  <a:schemeClr val="tx1"/>
                </a:solidFill>
              </a:rPr>
              <a:t>                                                                                                                                Calibración </a:t>
            </a:r>
            <a:r>
              <a:rPr lang="es-MX" dirty="0">
                <a:solidFill>
                  <a:schemeClr val="tx1"/>
                </a:solidFill>
              </a:rPr>
              <a:t>y Ajustes de conexiones para evitar falsos contactos </a:t>
            </a:r>
          </a:p>
          <a:p>
            <a:pPr lvl="0"/>
            <a:r>
              <a:rPr lang="es-MX" dirty="0" smtClean="0"/>
              <a:t> </a:t>
            </a:r>
            <a:endParaRPr lang="es-ES" noProof="1"/>
          </a:p>
        </p:txBody>
      </p:sp>
      <p:sp>
        <p:nvSpPr>
          <p:cNvPr id="6" name="Rectángulo 5"/>
          <p:cNvSpPr/>
          <p:nvPr/>
        </p:nvSpPr>
        <p:spPr>
          <a:xfrm>
            <a:off x="0" y="-18409"/>
            <a:ext cx="10044113" cy="425620"/>
          </a:xfrm>
          <a:prstGeom prst="rect">
            <a:avLst/>
          </a:prstGeom>
          <a:solidFill>
            <a:schemeClr val="tx1">
              <a:lumMod val="50000"/>
              <a:lumOff val="5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sz="2201">
              <a:ln w="0"/>
              <a:solidFill>
                <a:schemeClr val="tx1"/>
              </a:solidFill>
              <a:effectLst>
                <a:outerShdw blurRad="38100" dist="19050" dir="2700000" algn="tl" rotWithShape="0">
                  <a:schemeClr val="dk1">
                    <a:alpha val="40000"/>
                  </a:schemeClr>
                </a:outerShdw>
              </a:effectLst>
            </a:endParaRPr>
          </a:p>
        </p:txBody>
      </p:sp>
      <p:sp>
        <p:nvSpPr>
          <p:cNvPr id="7" name="Título 1"/>
          <p:cNvSpPr txBox="1">
            <a:spLocks/>
          </p:cNvSpPr>
          <p:nvPr/>
        </p:nvSpPr>
        <p:spPr>
          <a:xfrm>
            <a:off x="-1472890" y="4424704"/>
            <a:ext cx="13028464" cy="987712"/>
          </a:xfrm>
          <a:prstGeom prst="rect">
            <a:avLst/>
          </a:prstGeom>
        </p:spPr>
        <p:txBody>
          <a:bodyPr vert="horz" lIns="100446" tIns="50224" rIns="100446" bIns="50224" rtlCol="0" anchor="b">
            <a:norm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pPr algn="ctr"/>
            <a:r>
              <a:rPr lang="es-MX" sz="3843" b="1" dirty="0">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Instalaciones Eléctricas - Correctivo </a:t>
            </a:r>
          </a:p>
        </p:txBody>
      </p:sp>
      <p:sp>
        <p:nvSpPr>
          <p:cNvPr id="10" name="Marcador de posición de contenido 2"/>
          <p:cNvSpPr txBox="1">
            <a:spLocks/>
          </p:cNvSpPr>
          <p:nvPr/>
        </p:nvSpPr>
        <p:spPr>
          <a:xfrm>
            <a:off x="-791695" y="5325607"/>
            <a:ext cx="11666069" cy="1628580"/>
          </a:xfrm>
          <a:prstGeom prst="rect">
            <a:avLst/>
          </a:prstGeom>
        </p:spPr>
        <p:txBody>
          <a:bodyPr vert="horz" lIns="100446" tIns="50224" rIns="100446" bIns="50224" rtlCol="0">
            <a:no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lgn="ctr"/>
            <a:r>
              <a:rPr lang="es-MX" sz="1757" dirty="0">
                <a:solidFill>
                  <a:schemeClr val="tx1"/>
                </a:solidFill>
              </a:rPr>
              <a:t>Remplazo de cableado y dispositivos dañados en instalaciones Eléctricas                                                             Remplazo de alumbrado en general </a:t>
            </a:r>
            <a:endParaRPr lang="es-ES" sz="1757" noProof="1">
              <a:solidFill>
                <a:schemeClr val="tx1"/>
              </a:solidFill>
            </a:endParaRPr>
          </a:p>
        </p:txBody>
      </p:sp>
      <p:pic>
        <p:nvPicPr>
          <p:cNvPr id="9" name="Imagen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7513" y="407211"/>
            <a:ext cx="3676123" cy="1548341"/>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470649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62168" y="1955552"/>
            <a:ext cx="4476568" cy="911184"/>
          </a:xfrm>
        </p:spPr>
        <p:txBody>
          <a:bodyPr>
            <a:normAutofit/>
          </a:bodyPr>
          <a:lstStyle/>
          <a:p>
            <a:pPr algn="ctr"/>
            <a:r>
              <a:rPr lang="es-ES" sz="4600" b="1" noProof="1">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Nuestros Recursos</a:t>
            </a:r>
            <a:endParaRPr lang="es-ES" sz="4600" noProof="1"/>
          </a:p>
        </p:txBody>
      </p:sp>
      <p:sp>
        <p:nvSpPr>
          <p:cNvPr id="3" name="Marcador de posición de contenido 2"/>
          <p:cNvSpPr>
            <a:spLocks noGrp="1"/>
          </p:cNvSpPr>
          <p:nvPr>
            <p:ph idx="1"/>
          </p:nvPr>
        </p:nvSpPr>
        <p:spPr>
          <a:xfrm>
            <a:off x="463138" y="3055716"/>
            <a:ext cx="3425956" cy="5243329"/>
          </a:xfrm>
        </p:spPr>
        <p:txBody>
          <a:bodyPr>
            <a:noAutofit/>
          </a:bodyPr>
          <a:lstStyle/>
          <a:p>
            <a:pPr algn="ctr">
              <a:spcAft>
                <a:spcPts val="0"/>
              </a:spcAft>
              <a:defRPr/>
            </a:pPr>
            <a:r>
              <a:rPr lang="es-MX" sz="1400" dirty="0" smtClean="0">
                <a:solidFill>
                  <a:schemeClr val="tx1"/>
                </a:solidFill>
              </a:rPr>
              <a:t>Nuestra </a:t>
            </a:r>
            <a:r>
              <a:rPr lang="es-MX" sz="1400" dirty="0">
                <a:solidFill>
                  <a:schemeClr val="tx1"/>
                </a:solidFill>
              </a:rPr>
              <a:t>empresa cuenta con los recursos humanos y materiales suficientes para atender todo tipo de trabajos que nuestros clientes requieran.</a:t>
            </a:r>
          </a:p>
          <a:p>
            <a:pPr algn="ctr">
              <a:spcAft>
                <a:spcPts val="0"/>
              </a:spcAft>
              <a:defRPr/>
            </a:pPr>
            <a:r>
              <a:rPr lang="es-MX" sz="1400" dirty="0">
                <a:solidFill>
                  <a:schemeClr val="tx1"/>
                </a:solidFill>
              </a:rPr>
              <a:t>Nuestro personal es constantemente capacitado para ofrecer trabajos profesionales y adecuados a las necesidades del cliente.</a:t>
            </a:r>
          </a:p>
          <a:p>
            <a:pPr algn="ctr">
              <a:spcAft>
                <a:spcPts val="0"/>
              </a:spcAft>
              <a:defRPr/>
            </a:pPr>
            <a:r>
              <a:rPr lang="es-MX" sz="1400" dirty="0">
                <a:solidFill>
                  <a:schemeClr val="tx1"/>
                </a:solidFill>
              </a:rPr>
              <a:t>Nuestro equipo y herramientas son constantemente sometidos a pruebas de laboratorio para cumplir los compromisos con seguridad y eficiencia.</a:t>
            </a:r>
          </a:p>
          <a:p>
            <a:pPr marL="301308" indent="-301308">
              <a:spcAft>
                <a:spcPts val="0"/>
              </a:spcAft>
              <a:defRPr/>
            </a:pPr>
            <a:endParaRPr lang="es-MX" sz="1400" dirty="0">
              <a:latin typeface="Britannic Bold" pitchFamily="34" charset="0"/>
            </a:endParaRPr>
          </a:p>
          <a:p>
            <a:pPr>
              <a:lnSpc>
                <a:spcPct val="170000"/>
              </a:lnSpc>
            </a:pPr>
            <a:endParaRPr lang="es-ES" sz="1400" noProof="1"/>
          </a:p>
        </p:txBody>
      </p:sp>
      <p:pic>
        <p:nvPicPr>
          <p:cNvPr id="9" name="5 Imagen" descr="DSC00072.JPG"/>
          <p:cNvPicPr>
            <a:picLocks noChangeAspect="1"/>
          </p:cNvPicPr>
          <p:nvPr/>
        </p:nvPicPr>
        <p:blipFill>
          <a:blip r:embed="rId3" cstate="print"/>
          <a:stretch>
            <a:fillRect/>
          </a:stretch>
        </p:blipFill>
        <p:spPr>
          <a:xfrm>
            <a:off x="4566229" y="3045415"/>
            <a:ext cx="2516954" cy="1887717"/>
          </a:xfrm>
          <a:prstGeom prst="rect">
            <a:avLst/>
          </a:prstGeom>
        </p:spPr>
      </p:pic>
      <p:pic>
        <p:nvPicPr>
          <p:cNvPr id="10" name="Picture 7" descr="C:\Documents and Settings\Parasito\Mis documentos\Mis imágenes\Misco0729.jpg"/>
          <p:cNvPicPr>
            <a:picLocks noChangeAspect="1" noChangeArrowheads="1"/>
          </p:cNvPicPr>
          <p:nvPr/>
        </p:nvPicPr>
        <p:blipFill>
          <a:blip r:embed="rId4" cstate="print"/>
          <a:srcRect/>
          <a:stretch>
            <a:fillRect/>
          </a:stretch>
        </p:blipFill>
        <p:spPr bwMode="auto">
          <a:xfrm>
            <a:off x="4566229" y="4991007"/>
            <a:ext cx="2512594" cy="1979154"/>
          </a:xfrm>
          <a:prstGeom prst="rect">
            <a:avLst/>
          </a:prstGeom>
          <a:noFill/>
          <a:ln w="9525">
            <a:noFill/>
            <a:miter lim="800000"/>
            <a:headEnd/>
            <a:tailEnd/>
          </a:ln>
        </p:spPr>
      </p:pic>
      <p:pic>
        <p:nvPicPr>
          <p:cNvPr id="14" name="3 Imagen" descr="M:\Nueva carpeta (2)\DSCF4389.JPG"/>
          <p:cNvPicPr/>
          <p:nvPr/>
        </p:nvPicPr>
        <p:blipFill rotWithShape="1">
          <a:blip r:embed="rId5" cstate="print">
            <a:extLst>
              <a:ext uri="{28A0092B-C50C-407E-A947-70E740481C1C}">
                <a14:useLocalDpi xmlns:a14="http://schemas.microsoft.com/office/drawing/2010/main" val="0"/>
              </a:ext>
            </a:extLst>
          </a:blip>
          <a:srcRect l="24109" r="20034"/>
          <a:stretch/>
        </p:blipFill>
        <p:spPr bwMode="auto">
          <a:xfrm>
            <a:off x="7148274" y="3045416"/>
            <a:ext cx="2481866" cy="3924746"/>
          </a:xfrm>
          <a:prstGeom prst="rect">
            <a:avLst/>
          </a:prstGeom>
          <a:noFill/>
          <a:ln>
            <a:noFill/>
          </a:ln>
          <a:extLst>
            <a:ext uri="{53640926-AAD7-44D8-BBD7-CCE9431645EC}">
              <a14:shadowObscured xmlns:a14="http://schemas.microsoft.com/office/drawing/2010/main"/>
            </a:ext>
          </a:extLst>
        </p:spPr>
      </p:pic>
      <p:sp>
        <p:nvSpPr>
          <p:cNvPr id="13" name="Rectángulo 12"/>
          <p:cNvSpPr/>
          <p:nvPr/>
        </p:nvSpPr>
        <p:spPr>
          <a:xfrm>
            <a:off x="0" y="-18409"/>
            <a:ext cx="10044113" cy="425620"/>
          </a:xfrm>
          <a:prstGeom prst="rect">
            <a:avLst/>
          </a:prstGeom>
          <a:solidFill>
            <a:schemeClr val="tx1">
              <a:lumMod val="50000"/>
              <a:lumOff val="5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sz="2201">
              <a:ln w="0"/>
              <a:solidFill>
                <a:schemeClr val="tx1"/>
              </a:solidFill>
              <a:effectLst>
                <a:outerShdw blurRad="38100" dist="19050" dir="2700000" algn="tl" rotWithShape="0">
                  <a:schemeClr val="dk1">
                    <a:alpha val="40000"/>
                  </a:schemeClr>
                </a:outerShdw>
              </a:effectLst>
            </a:endParaRPr>
          </a:p>
        </p:txBody>
      </p:sp>
      <p:pic>
        <p:nvPicPr>
          <p:cNvPr id="15" name="Imagen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97513" y="407211"/>
            <a:ext cx="3676123" cy="1548341"/>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411832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Marcador de posición de contenido 2"/>
          <p:cNvSpPr>
            <a:spLocks noGrp="1"/>
          </p:cNvSpPr>
          <p:nvPr>
            <p:ph idx="1"/>
          </p:nvPr>
        </p:nvSpPr>
        <p:spPr>
          <a:xfrm>
            <a:off x="784447" y="2641674"/>
            <a:ext cx="3103848" cy="4471518"/>
          </a:xfrm>
        </p:spPr>
        <p:txBody>
          <a:bodyPr>
            <a:noAutofit/>
          </a:bodyPr>
          <a:lstStyle/>
          <a:p>
            <a:pPr>
              <a:spcAft>
                <a:spcPts val="0"/>
              </a:spcAft>
              <a:defRPr/>
            </a:pPr>
            <a:r>
              <a:rPr lang="es-MX" dirty="0" smtClean="0">
                <a:solidFill>
                  <a:schemeClr val="tx1"/>
                </a:solidFill>
              </a:rPr>
              <a:t>Ingenieros electricistas</a:t>
            </a:r>
            <a:endParaRPr lang="es-MX" dirty="0">
              <a:solidFill>
                <a:schemeClr val="tx1"/>
              </a:solidFill>
            </a:endParaRPr>
          </a:p>
          <a:p>
            <a:pPr>
              <a:spcAft>
                <a:spcPts val="0"/>
              </a:spcAft>
              <a:defRPr/>
            </a:pPr>
            <a:r>
              <a:rPr lang="es-MX" dirty="0">
                <a:solidFill>
                  <a:schemeClr val="tx1"/>
                </a:solidFill>
              </a:rPr>
              <a:t>Ingenieros electromecánicos</a:t>
            </a:r>
          </a:p>
          <a:p>
            <a:pPr>
              <a:spcAft>
                <a:spcPts val="0"/>
              </a:spcAft>
              <a:defRPr/>
            </a:pPr>
            <a:r>
              <a:rPr lang="es-MX" dirty="0">
                <a:solidFill>
                  <a:schemeClr val="tx1"/>
                </a:solidFill>
              </a:rPr>
              <a:t>Arquitectos</a:t>
            </a:r>
          </a:p>
          <a:p>
            <a:pPr>
              <a:spcAft>
                <a:spcPts val="0"/>
              </a:spcAft>
              <a:defRPr/>
            </a:pPr>
            <a:r>
              <a:rPr lang="es-MX" dirty="0">
                <a:solidFill>
                  <a:schemeClr val="tx1"/>
                </a:solidFill>
              </a:rPr>
              <a:t>Superintendentes de obra</a:t>
            </a:r>
          </a:p>
          <a:p>
            <a:pPr>
              <a:spcAft>
                <a:spcPts val="0"/>
              </a:spcAft>
              <a:defRPr/>
            </a:pPr>
            <a:r>
              <a:rPr lang="es-MX" dirty="0">
                <a:solidFill>
                  <a:schemeClr val="tx1"/>
                </a:solidFill>
              </a:rPr>
              <a:t>Sobrestantes</a:t>
            </a:r>
          </a:p>
          <a:p>
            <a:pPr>
              <a:spcAft>
                <a:spcPts val="0"/>
              </a:spcAft>
              <a:defRPr/>
            </a:pPr>
            <a:r>
              <a:rPr lang="es-MX" dirty="0">
                <a:solidFill>
                  <a:schemeClr val="tx1"/>
                </a:solidFill>
              </a:rPr>
              <a:t>Linieros</a:t>
            </a:r>
          </a:p>
          <a:p>
            <a:pPr>
              <a:spcAft>
                <a:spcPts val="0"/>
              </a:spcAft>
              <a:defRPr/>
            </a:pPr>
            <a:r>
              <a:rPr lang="es-MX" dirty="0" smtClean="0">
                <a:solidFill>
                  <a:schemeClr val="tx1"/>
                </a:solidFill>
              </a:rPr>
              <a:t>Operadores de camión-grúa</a:t>
            </a:r>
          </a:p>
          <a:p>
            <a:pPr>
              <a:spcAft>
                <a:spcPts val="0"/>
              </a:spcAft>
              <a:defRPr/>
            </a:pPr>
            <a:r>
              <a:rPr lang="es-MX" dirty="0" smtClean="0">
                <a:solidFill>
                  <a:schemeClr val="tx1"/>
                </a:solidFill>
              </a:rPr>
              <a:t>Operadores </a:t>
            </a:r>
            <a:r>
              <a:rPr lang="es-MX" dirty="0">
                <a:solidFill>
                  <a:schemeClr val="tx1"/>
                </a:solidFill>
              </a:rPr>
              <a:t>de </a:t>
            </a:r>
            <a:r>
              <a:rPr lang="es-MX" dirty="0" smtClean="0">
                <a:solidFill>
                  <a:schemeClr val="tx1"/>
                </a:solidFill>
              </a:rPr>
              <a:t>camión-canastilla</a:t>
            </a:r>
            <a:endParaRPr lang="es-MX" dirty="0">
              <a:solidFill>
                <a:schemeClr val="tx1"/>
              </a:solidFill>
            </a:endParaRPr>
          </a:p>
          <a:p>
            <a:pPr>
              <a:spcAft>
                <a:spcPts val="0"/>
              </a:spcAft>
              <a:defRPr/>
            </a:pPr>
            <a:r>
              <a:rPr lang="es-MX" dirty="0">
                <a:solidFill>
                  <a:schemeClr val="tx1"/>
                </a:solidFill>
              </a:rPr>
              <a:t>Ayudantes</a:t>
            </a:r>
          </a:p>
          <a:p>
            <a:pPr>
              <a:lnSpc>
                <a:spcPct val="170000"/>
              </a:lnSpc>
            </a:pPr>
            <a:endParaRPr lang="es-ES" noProof="1">
              <a:solidFill>
                <a:schemeClr val="tx1"/>
              </a:solidFill>
            </a:endParaRPr>
          </a:p>
        </p:txBody>
      </p:sp>
      <p:sp>
        <p:nvSpPr>
          <p:cNvPr id="9" name="Título 1"/>
          <p:cNvSpPr>
            <a:spLocks noGrp="1"/>
          </p:cNvSpPr>
          <p:nvPr>
            <p:ph type="title"/>
          </p:nvPr>
        </p:nvSpPr>
        <p:spPr>
          <a:xfrm>
            <a:off x="98087" y="1539432"/>
            <a:ext cx="4476568" cy="926767"/>
          </a:xfrm>
        </p:spPr>
        <p:txBody>
          <a:bodyPr>
            <a:normAutofit/>
          </a:bodyPr>
          <a:lstStyle/>
          <a:p>
            <a:pPr algn="ctr"/>
            <a:r>
              <a:rPr lang="es-ES" sz="4943" b="1" noProof="1">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Recursos humanos</a:t>
            </a:r>
            <a:endParaRPr lang="es-ES" sz="4943" noProof="1"/>
          </a:p>
        </p:txBody>
      </p:sp>
      <p:pic>
        <p:nvPicPr>
          <p:cNvPr id="12" name="Picture 3" descr="C:\Users\EAC II\Desktop\fotos obra\Nueva carpeta\DSCF1472.JPG"/>
          <p:cNvPicPr>
            <a:picLocks noChangeAspect="1" noChangeArrowheads="1"/>
          </p:cNvPicPr>
          <p:nvPr/>
        </p:nvPicPr>
        <p:blipFill>
          <a:blip r:embed="rId2" cstate="print"/>
          <a:srcRect/>
          <a:stretch>
            <a:fillRect/>
          </a:stretch>
        </p:blipFill>
        <p:spPr bwMode="auto">
          <a:xfrm>
            <a:off x="4336118" y="2722697"/>
            <a:ext cx="2709246" cy="1999681"/>
          </a:xfrm>
          <a:prstGeom prst="rect">
            <a:avLst/>
          </a:prstGeom>
          <a:noFill/>
        </p:spPr>
      </p:pic>
      <p:pic>
        <p:nvPicPr>
          <p:cNvPr id="14" name="4 Imagen" descr="M:\repartir\DSCF2599.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6118" y="4789869"/>
            <a:ext cx="2709246" cy="2084693"/>
          </a:xfrm>
          <a:prstGeom prst="rect">
            <a:avLst/>
          </a:prstGeom>
          <a:noFill/>
          <a:ln>
            <a:noFill/>
          </a:ln>
        </p:spPr>
      </p:pic>
      <p:pic>
        <p:nvPicPr>
          <p:cNvPr id="15" name="Picture 2" descr="C:\Users\EAC II\Desktop\fotos obra\Nueva carpeta\DSCF1467.JPG"/>
          <p:cNvPicPr>
            <a:picLocks noChangeAspect="1" noChangeArrowheads="1"/>
          </p:cNvPicPr>
          <p:nvPr/>
        </p:nvPicPr>
        <p:blipFill>
          <a:blip r:embed="rId4" cstate="print"/>
          <a:srcRect/>
          <a:stretch>
            <a:fillRect/>
          </a:stretch>
        </p:blipFill>
        <p:spPr bwMode="auto">
          <a:xfrm>
            <a:off x="7121329" y="4789869"/>
            <a:ext cx="2712168" cy="2084693"/>
          </a:xfrm>
          <a:prstGeom prst="rect">
            <a:avLst/>
          </a:prstGeom>
          <a:noFill/>
        </p:spPr>
      </p:pic>
      <p:pic>
        <p:nvPicPr>
          <p:cNvPr id="17" name="4 Imagen" descr="DSC00098.JPG"/>
          <p:cNvPicPr>
            <a:picLocks noChangeAspect="1"/>
          </p:cNvPicPr>
          <p:nvPr/>
        </p:nvPicPr>
        <p:blipFill>
          <a:blip r:embed="rId5" cstate="print"/>
          <a:stretch>
            <a:fillRect/>
          </a:stretch>
        </p:blipFill>
        <p:spPr>
          <a:xfrm>
            <a:off x="7121329" y="2722698"/>
            <a:ext cx="2712168" cy="1997722"/>
          </a:xfrm>
          <a:prstGeom prst="rect">
            <a:avLst/>
          </a:prstGeom>
        </p:spPr>
      </p:pic>
      <p:sp>
        <p:nvSpPr>
          <p:cNvPr id="10" name="Rectángulo 9"/>
          <p:cNvSpPr/>
          <p:nvPr/>
        </p:nvSpPr>
        <p:spPr>
          <a:xfrm>
            <a:off x="0" y="-18409"/>
            <a:ext cx="10044113" cy="425620"/>
          </a:xfrm>
          <a:prstGeom prst="rect">
            <a:avLst/>
          </a:prstGeom>
          <a:solidFill>
            <a:schemeClr val="tx1">
              <a:lumMod val="50000"/>
              <a:lumOff val="5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sz="2201">
              <a:ln w="0"/>
              <a:solidFill>
                <a:schemeClr val="tx1"/>
              </a:solidFill>
              <a:effectLst>
                <a:outerShdw blurRad="38100" dist="19050" dir="2700000" algn="tl" rotWithShape="0">
                  <a:schemeClr val="dk1">
                    <a:alpha val="40000"/>
                  </a:schemeClr>
                </a:outerShdw>
              </a:effectLst>
            </a:endParaRPr>
          </a:p>
        </p:txBody>
      </p:sp>
      <p:pic>
        <p:nvPicPr>
          <p:cNvPr id="11" name="Imagen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97513" y="407211"/>
            <a:ext cx="3676123" cy="1548341"/>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955292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69445" y="1794075"/>
            <a:ext cx="4222420" cy="799767"/>
          </a:xfrm>
        </p:spPr>
        <p:txBody>
          <a:bodyPr>
            <a:normAutofit/>
          </a:bodyPr>
          <a:lstStyle/>
          <a:p>
            <a:pPr algn="ctr"/>
            <a:r>
              <a:rPr lang="es-ES" sz="4500" b="1" noProof="1">
                <a:solidFill>
                  <a:schemeClr val="tx1"/>
                </a:solidFill>
                <a:effectLst>
                  <a:outerShdw blurRad="38100" dist="38100" dir="2700000" algn="tl">
                    <a:srgbClr val="000000">
                      <a:alpha val="43137"/>
                    </a:srgbClr>
                  </a:outerShdw>
                </a:effectLst>
                <a:latin typeface="Aparajita" panose="020B0604020202020204" pitchFamily="34" charset="0"/>
                <a:cs typeface="Aparajita" panose="020B0604020202020204" pitchFamily="34" charset="0"/>
              </a:rPr>
              <a:t>Recursos materiales</a:t>
            </a:r>
            <a:endParaRPr lang="es-ES" sz="4500" noProof="1"/>
          </a:p>
        </p:txBody>
      </p:sp>
      <p:sp>
        <p:nvSpPr>
          <p:cNvPr id="3" name="Marcador de posición de contenido 2"/>
          <p:cNvSpPr>
            <a:spLocks noGrp="1"/>
          </p:cNvSpPr>
          <p:nvPr>
            <p:ph idx="1"/>
          </p:nvPr>
        </p:nvSpPr>
        <p:spPr>
          <a:xfrm>
            <a:off x="231000" y="2593842"/>
            <a:ext cx="4038210" cy="4377885"/>
          </a:xfrm>
        </p:spPr>
        <p:txBody>
          <a:bodyPr>
            <a:noAutofit/>
          </a:bodyPr>
          <a:lstStyle/>
          <a:p>
            <a:r>
              <a:rPr lang="es-MX" sz="1400" dirty="0" smtClean="0">
                <a:solidFill>
                  <a:schemeClr val="tx1"/>
                </a:solidFill>
              </a:rPr>
              <a:t>Nuestros recursos materiales garantizan que todos nuestros contratos serán debidamente atendidos a tiempo y con la prontitud que nuestros clientes exigen, ya que contamos con:                                                         Camiones con equipo de grúa                                  Camiones con equipo de canastilla                            Camiones de 3.5 toneladas                                              Pick ups</a:t>
            </a:r>
            <a:endParaRPr lang="es-ES" sz="1400" noProof="1">
              <a:solidFill>
                <a:schemeClr val="tx1"/>
              </a:solidFill>
            </a:endParaRPr>
          </a:p>
        </p:txBody>
      </p:sp>
      <p:pic>
        <p:nvPicPr>
          <p:cNvPr id="10" name="Picture 2" descr="C:\Users\EAC II\Pictures\fotos obra zona universidad\26-04-2011\DSCF1936.JPG"/>
          <p:cNvPicPr>
            <a:picLocks noChangeAspect="1" noChangeArrowheads="1"/>
          </p:cNvPicPr>
          <p:nvPr/>
        </p:nvPicPr>
        <p:blipFill>
          <a:blip r:embed="rId2" cstate="print"/>
          <a:srcRect/>
          <a:stretch>
            <a:fillRect/>
          </a:stretch>
        </p:blipFill>
        <p:spPr bwMode="auto">
          <a:xfrm>
            <a:off x="7204768" y="2596282"/>
            <a:ext cx="2668868" cy="2001651"/>
          </a:xfrm>
          <a:prstGeom prst="rect">
            <a:avLst/>
          </a:prstGeom>
          <a:noFill/>
        </p:spPr>
      </p:pic>
      <p:pic>
        <p:nvPicPr>
          <p:cNvPr id="11" name="Picture 3" descr="C:\Users\EAC II\Pictures\fotos obra zona universidad\Nueva carpeta\647.jpg"/>
          <p:cNvPicPr>
            <a:picLocks noChangeAspect="1" noChangeArrowheads="1"/>
          </p:cNvPicPr>
          <p:nvPr/>
        </p:nvPicPr>
        <p:blipFill>
          <a:blip r:embed="rId3" cstate="print"/>
          <a:srcRect r="36613"/>
          <a:stretch>
            <a:fillRect/>
          </a:stretch>
        </p:blipFill>
        <p:spPr bwMode="auto">
          <a:xfrm>
            <a:off x="4360212" y="2596282"/>
            <a:ext cx="2752451" cy="3078490"/>
          </a:xfrm>
          <a:prstGeom prst="rect">
            <a:avLst/>
          </a:prstGeom>
          <a:noFill/>
        </p:spPr>
      </p:pic>
      <p:pic>
        <p:nvPicPr>
          <p:cNvPr id="12" name="4 Imagen" descr="DSC00098.JPG"/>
          <p:cNvPicPr>
            <a:picLocks noChangeAspect="1"/>
          </p:cNvPicPr>
          <p:nvPr/>
        </p:nvPicPr>
        <p:blipFill>
          <a:blip r:embed="rId4" cstate="print"/>
          <a:stretch>
            <a:fillRect/>
          </a:stretch>
        </p:blipFill>
        <p:spPr>
          <a:xfrm>
            <a:off x="7204767" y="4677611"/>
            <a:ext cx="2668869" cy="2040622"/>
          </a:xfrm>
          <a:prstGeom prst="rect">
            <a:avLst/>
          </a:prstGeom>
        </p:spPr>
      </p:pic>
      <p:sp>
        <p:nvSpPr>
          <p:cNvPr id="9" name="Rectángulo 8"/>
          <p:cNvSpPr/>
          <p:nvPr/>
        </p:nvSpPr>
        <p:spPr>
          <a:xfrm>
            <a:off x="0" y="-18409"/>
            <a:ext cx="10044113" cy="425620"/>
          </a:xfrm>
          <a:prstGeom prst="rect">
            <a:avLst/>
          </a:prstGeom>
          <a:solidFill>
            <a:schemeClr val="tx1">
              <a:lumMod val="50000"/>
              <a:lumOff val="50000"/>
            </a:schemeClr>
          </a:soli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MX" sz="2201">
              <a:ln w="0"/>
              <a:solidFill>
                <a:schemeClr val="tx1"/>
              </a:solidFill>
              <a:effectLst>
                <a:outerShdw blurRad="38100" dist="19050" dir="2700000" algn="tl" rotWithShape="0">
                  <a:schemeClr val="dk1">
                    <a:alpha val="40000"/>
                  </a:schemeClr>
                </a:outerShdw>
              </a:effectLst>
            </a:endParaRPr>
          </a:p>
        </p:txBody>
      </p:sp>
      <p:pic>
        <p:nvPicPr>
          <p:cNvPr id="14" name="Imagen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97513" y="407211"/>
            <a:ext cx="3676123" cy="1548341"/>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472849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924</Words>
  <Application>Microsoft Office PowerPoint</Application>
  <PresentationFormat>Personalizado</PresentationFormat>
  <Paragraphs>73</Paragraphs>
  <Slides>16</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Aparajita</vt:lpstr>
      <vt:lpstr>Arial</vt:lpstr>
      <vt:lpstr>Britannic Bold</vt:lpstr>
      <vt:lpstr>Calibri</vt:lpstr>
      <vt:lpstr>Segoe UI</vt:lpstr>
      <vt:lpstr>Segoe UI Light</vt:lpstr>
      <vt:lpstr>WelcomeDoc</vt:lpstr>
      <vt:lpstr>Construimos los caminos de la electricidad</vt:lpstr>
      <vt:lpstr>Presentación de PowerPoint</vt:lpstr>
      <vt:lpstr>Misión</vt:lpstr>
      <vt:lpstr>Somos percibidos por nuestros clientes:</vt:lpstr>
      <vt:lpstr>Nuestros servicios</vt:lpstr>
      <vt:lpstr>Instalaciones Eléctricas – Mantenimiento Preventivo </vt:lpstr>
      <vt:lpstr>Nuestros Recursos</vt:lpstr>
      <vt:lpstr>Recursos humanos</vt:lpstr>
      <vt:lpstr>Recursos materiales</vt:lpstr>
      <vt:lpstr>Presentación de PowerPoint</vt:lpstr>
      <vt:lpstr>Presentación de PowerPoint</vt:lpstr>
      <vt:lpstr>Trayectoria</vt:lpstr>
      <vt:lpstr>Trayectoria</vt:lpstr>
      <vt:lpstr>Trayectoria</vt:lpstr>
      <vt:lpstr>Registros</vt:lpstr>
      <vt:lpstr>Contacto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2015-06-08T22:13:50Z</dcterms:created>
  <dcterms:modified xsi:type="dcterms:W3CDTF">2015-06-22T20:56:45Z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