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handoutMasterIdLst>
    <p:handoutMasterId r:id="rId24"/>
  </p:handoutMasterIdLst>
  <p:sldIdLst>
    <p:sldId id="278" r:id="rId5"/>
    <p:sldId id="279" r:id="rId6"/>
    <p:sldId id="285" r:id="rId7"/>
    <p:sldId id="294" r:id="rId8"/>
    <p:sldId id="280" r:id="rId9"/>
    <p:sldId id="288" r:id="rId10"/>
    <p:sldId id="286" r:id="rId11"/>
    <p:sldId id="289" r:id="rId12"/>
    <p:sldId id="282" r:id="rId13"/>
    <p:sldId id="283" r:id="rId14"/>
    <p:sldId id="284" r:id="rId15"/>
    <p:sldId id="287" r:id="rId16"/>
    <p:sldId id="290" r:id="rId17"/>
    <p:sldId id="292" r:id="rId18"/>
    <p:sldId id="293" r:id="rId19"/>
    <p:sldId id="291" r:id="rId20"/>
    <p:sldId id="295" r:id="rId21"/>
    <p:sldId id="296" r:id="rId22"/>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19" autoAdjust="0"/>
  </p:normalViewPr>
  <p:slideViewPr>
    <p:cSldViewPr snapToGrid="0">
      <p:cViewPr varScale="1">
        <p:scale>
          <a:sx n="117" d="100"/>
          <a:sy n="117" d="100"/>
        </p:scale>
        <p:origin x="300" y="102"/>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CBE4B5-8ACD-4A88-BF79-C6979CFFB1B2}" type="datetime1">
              <a:rPr lang="es-MX" smtClean="0"/>
              <a:t>04/12/2023</a:t>
            </a:fld>
            <a:endParaRPr lang="es-MX"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7BB85B-CC6E-432A-90A4-D4D0CACB8516}" type="slidenum">
              <a:rPr lang="es-MX" smtClean="0"/>
              <a:t>‹#›</a:t>
            </a:fld>
            <a:endParaRPr lang="es-MX" dirty="0"/>
          </a:p>
        </p:txBody>
      </p:sp>
    </p:spTree>
    <p:extLst>
      <p:ext uri="{BB962C8B-B14F-4D97-AF65-F5344CB8AC3E}">
        <p14:creationId xmlns:p14="http://schemas.microsoft.com/office/powerpoint/2010/main" val="3924998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A81CDCF-F108-4489-A80B-C731D8FEBA6D}" type="datetime1">
              <a:rPr lang="es-MX" noProof="0" smtClean="0"/>
              <a:t>04/12/2023</a:t>
            </a:fld>
            <a:endParaRPr lang="es-MX"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Haz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MX" noProof="0" smtClean="0"/>
              <a:t>‹#›</a:t>
            </a:fld>
            <a:endParaRPr lang="es-MX"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MX" smtClean="0"/>
              <a:t>1</a:t>
            </a:fld>
            <a:endParaRPr lang="es-MX" dirty="0"/>
          </a:p>
        </p:txBody>
      </p:sp>
    </p:spTree>
    <p:extLst>
      <p:ext uri="{BB962C8B-B14F-4D97-AF65-F5344CB8AC3E}">
        <p14:creationId xmlns:p14="http://schemas.microsoft.com/office/powerpoint/2010/main" val="397716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MX"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MX"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MX"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MX"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891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MX"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MX"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551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MX"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MX"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3256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MX"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MX"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1218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dirty="0"/>
          </a:p>
        </p:txBody>
      </p:sp>
      <p:sp>
        <p:nvSpPr>
          <p:cNvPr id="4" name="Marcador de posición de número de diapositiva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MX"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MX"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22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n-US" noProof="0"/>
              <a:t>Click to edit Master title style</a:t>
            </a:r>
            <a:endParaRPr lang="es-MX"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s-MX" noProof="0" dirty="0"/>
          </a:p>
        </p:txBody>
      </p:sp>
      <p:sp>
        <p:nvSpPr>
          <p:cNvPr id="4" name="Marcador de posición de fecha 3"/>
          <p:cNvSpPr>
            <a:spLocks noGrp="1"/>
          </p:cNvSpPr>
          <p:nvPr>
            <p:ph type="dt" sz="half" idx="10"/>
          </p:nvPr>
        </p:nvSpPr>
        <p:spPr/>
        <p:txBody>
          <a:bodyPr rtlCol="0"/>
          <a:lstStyle/>
          <a:p>
            <a:pPr rtl="0"/>
            <a:fld id="{583FF88B-F56D-454C-860B-CDF972EDAC45}" type="datetime1">
              <a:rPr lang="es-MX" noProof="0" smtClean="0"/>
              <a:t>04/12/2023</a:t>
            </a:fld>
            <a:endParaRPr lang="es-MX" noProof="0" dirty="0"/>
          </a:p>
        </p:txBody>
      </p:sp>
      <p:sp>
        <p:nvSpPr>
          <p:cNvPr id="5" name="Marcador de posición de pie de página 4"/>
          <p:cNvSpPr>
            <a:spLocks noGrp="1"/>
          </p:cNvSpPr>
          <p:nvPr>
            <p:ph type="ftr" sz="quarter" idx="11"/>
          </p:nvPr>
        </p:nvSpPr>
        <p:spPr/>
        <p:txBody>
          <a:bodyPr rtlCol="0"/>
          <a:lstStyle/>
          <a:p>
            <a:pPr rtl="0"/>
            <a:endParaRPr lang="es-MX"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MX" noProof="0" smtClean="0"/>
              <a:pPr rtl="0"/>
              <a:t>‹#›</a:t>
            </a:fld>
            <a:endParaRPr lang="es-MX"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n-US" noProof="0"/>
              <a:t>Click to edit Master title style</a:t>
            </a:r>
            <a:endParaRPr lang="es-MX"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s-MX"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posición de fecha 4"/>
          <p:cNvSpPr>
            <a:spLocks noGrp="1"/>
          </p:cNvSpPr>
          <p:nvPr>
            <p:ph type="dt" sz="half" idx="10"/>
          </p:nvPr>
        </p:nvSpPr>
        <p:spPr/>
        <p:txBody>
          <a:bodyPr rtlCol="0"/>
          <a:lstStyle/>
          <a:p>
            <a:pPr rtl="0"/>
            <a:fld id="{DDF11C13-CF44-4F1C-A266-D5CF0B21CF9E}" type="datetime1">
              <a:rPr lang="es-MX" noProof="0" smtClean="0"/>
              <a:t>04/12/2023</a:t>
            </a:fld>
            <a:endParaRPr lang="es-MX" noProof="0" dirty="0"/>
          </a:p>
        </p:txBody>
      </p:sp>
      <p:sp>
        <p:nvSpPr>
          <p:cNvPr id="6" name="Marcador de posición de pie de página 5"/>
          <p:cNvSpPr>
            <a:spLocks noGrp="1"/>
          </p:cNvSpPr>
          <p:nvPr>
            <p:ph type="ftr" sz="quarter" idx="11"/>
          </p:nvPr>
        </p:nvSpPr>
        <p:spPr/>
        <p:txBody>
          <a:bodyPr rtlCol="0"/>
          <a:lstStyle/>
          <a:p>
            <a:pPr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n-US" noProof="0"/>
              <a:t>Click to edit Master title style</a:t>
            </a:r>
            <a:endParaRPr lang="es-MX"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posición de fecha 4"/>
          <p:cNvSpPr>
            <a:spLocks noGrp="1"/>
          </p:cNvSpPr>
          <p:nvPr>
            <p:ph type="dt" sz="half" idx="10"/>
          </p:nvPr>
        </p:nvSpPr>
        <p:spPr/>
        <p:txBody>
          <a:bodyPr rtlCol="0"/>
          <a:lstStyle/>
          <a:p>
            <a:pPr rtl="0"/>
            <a:fld id="{3A01A5E2-117E-4218-8E67-698CFB1E13A2}" type="datetime1">
              <a:rPr lang="es-MX" noProof="0" smtClean="0"/>
              <a:t>04/12/2023</a:t>
            </a:fld>
            <a:endParaRPr lang="es-MX" noProof="0" dirty="0"/>
          </a:p>
        </p:txBody>
      </p:sp>
      <p:sp>
        <p:nvSpPr>
          <p:cNvPr id="6" name="Marcador de posición de pie de página 5"/>
          <p:cNvSpPr>
            <a:spLocks noGrp="1"/>
          </p:cNvSpPr>
          <p:nvPr>
            <p:ph type="ftr" sz="quarter" idx="11"/>
          </p:nvPr>
        </p:nvSpPr>
        <p:spPr/>
        <p:txBody>
          <a:bodyPr rtlCol="0"/>
          <a:lstStyle/>
          <a:p>
            <a:pPr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n-US" noProof="0"/>
              <a:t>Click to edit Master title style</a:t>
            </a:r>
            <a:endParaRPr lang="es-MX" noProof="0" dirty="0"/>
          </a:p>
        </p:txBody>
      </p:sp>
      <p:sp>
        <p:nvSpPr>
          <p:cNvPr id="12" name="Marcador de posición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posición de fecha 4"/>
          <p:cNvSpPr>
            <a:spLocks noGrp="1"/>
          </p:cNvSpPr>
          <p:nvPr>
            <p:ph type="dt" sz="half" idx="10"/>
          </p:nvPr>
        </p:nvSpPr>
        <p:spPr/>
        <p:txBody>
          <a:bodyPr rtlCol="0"/>
          <a:lstStyle/>
          <a:p>
            <a:pPr rtl="0"/>
            <a:fld id="{FDE4538D-119B-4D95-95C4-1DE20A9813FC}" type="datetime1">
              <a:rPr lang="es-MX" noProof="0" smtClean="0"/>
              <a:t>04/12/2023</a:t>
            </a:fld>
            <a:endParaRPr lang="es-MX" noProof="0" dirty="0"/>
          </a:p>
        </p:txBody>
      </p:sp>
      <p:sp>
        <p:nvSpPr>
          <p:cNvPr id="6" name="Marcador de posición de pie de página 5"/>
          <p:cNvSpPr>
            <a:spLocks noGrp="1"/>
          </p:cNvSpPr>
          <p:nvPr>
            <p:ph type="ftr" sz="quarter" idx="11"/>
          </p:nvPr>
        </p:nvSpPr>
        <p:spPr/>
        <p:txBody>
          <a:bodyPr rtlCol="0"/>
          <a:lstStyle/>
          <a:p>
            <a:pPr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MX"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MX"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n-US" noProof="0"/>
              <a:t>Click to edit Master title style</a:t>
            </a:r>
            <a:endParaRPr lang="es-MX"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Marcador de posición de fecha 4"/>
          <p:cNvSpPr>
            <a:spLocks noGrp="1"/>
          </p:cNvSpPr>
          <p:nvPr>
            <p:ph type="dt" sz="half" idx="10"/>
          </p:nvPr>
        </p:nvSpPr>
        <p:spPr/>
        <p:txBody>
          <a:bodyPr rtlCol="0"/>
          <a:lstStyle/>
          <a:p>
            <a:pPr rtl="0"/>
            <a:fld id="{67CC6871-230D-4313-BB1A-21C7FAA4F148}" type="datetime1">
              <a:rPr lang="es-MX" noProof="0" smtClean="0"/>
              <a:t>04/12/2023</a:t>
            </a:fld>
            <a:endParaRPr lang="es-MX" noProof="0" dirty="0"/>
          </a:p>
        </p:txBody>
      </p:sp>
      <p:sp>
        <p:nvSpPr>
          <p:cNvPr id="6" name="Marcador de posición de pie de página 5"/>
          <p:cNvSpPr>
            <a:spLocks noGrp="1"/>
          </p:cNvSpPr>
          <p:nvPr>
            <p:ph type="ftr" sz="quarter" idx="11"/>
          </p:nvPr>
        </p:nvSpPr>
        <p:spPr/>
        <p:txBody>
          <a:bodyPr rtlCol="0"/>
          <a:lstStyle/>
          <a:p>
            <a:pPr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n-US" noProof="0"/>
              <a:t>Click to edit Master title style</a:t>
            </a:r>
            <a:endParaRPr lang="es-MX" noProof="0" dirty="0"/>
          </a:p>
        </p:txBody>
      </p:sp>
      <p:sp>
        <p:nvSpPr>
          <p:cNvPr id="7" name="Marcador de posición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Marcador de posición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posición de fecha 2"/>
          <p:cNvSpPr>
            <a:spLocks noGrp="1"/>
          </p:cNvSpPr>
          <p:nvPr>
            <p:ph type="dt" sz="half" idx="10"/>
          </p:nvPr>
        </p:nvSpPr>
        <p:spPr/>
        <p:txBody>
          <a:bodyPr rtlCol="0"/>
          <a:lstStyle/>
          <a:p>
            <a:pPr rtl="0"/>
            <a:fld id="{ED8A9A78-0866-426A-9584-BAB838533DB3}" type="datetime1">
              <a:rPr lang="es-MX" noProof="0" smtClean="0"/>
              <a:t>04/12/2023</a:t>
            </a:fld>
            <a:endParaRPr lang="es-MX" noProof="0" dirty="0"/>
          </a:p>
        </p:txBody>
      </p:sp>
      <p:sp>
        <p:nvSpPr>
          <p:cNvPr id="4" name="Marcador de posición de pie de página 3"/>
          <p:cNvSpPr>
            <a:spLocks noGrp="1"/>
          </p:cNvSpPr>
          <p:nvPr>
            <p:ph type="ftr" sz="quarter" idx="11"/>
          </p:nvPr>
        </p:nvSpPr>
        <p:spPr/>
        <p:txBody>
          <a:bodyPr rtlCol="0"/>
          <a:lstStyle/>
          <a:p>
            <a:pPr rtl="0"/>
            <a:endParaRPr lang="es-MX"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n-US" noProof="0"/>
              <a:t>Click to edit Master title style</a:t>
            </a:r>
            <a:endParaRPr lang="es-MX" noProof="0" dirty="0"/>
          </a:p>
        </p:txBody>
      </p:sp>
      <p:sp>
        <p:nvSpPr>
          <p:cNvPr id="19" name="Marcador de posición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MX"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MX"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MX"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Marcador de posición de fecha 2"/>
          <p:cNvSpPr>
            <a:spLocks noGrp="1"/>
          </p:cNvSpPr>
          <p:nvPr>
            <p:ph type="dt" sz="half" idx="10"/>
          </p:nvPr>
        </p:nvSpPr>
        <p:spPr/>
        <p:txBody>
          <a:bodyPr rtlCol="0"/>
          <a:lstStyle/>
          <a:p>
            <a:pPr rtl="0"/>
            <a:fld id="{730B762B-C438-472D-AF27-1C992D0C91DC}" type="datetime1">
              <a:rPr lang="es-MX" noProof="0" smtClean="0"/>
              <a:t>04/12/2023</a:t>
            </a:fld>
            <a:endParaRPr lang="es-MX" noProof="0" dirty="0"/>
          </a:p>
        </p:txBody>
      </p:sp>
      <p:sp>
        <p:nvSpPr>
          <p:cNvPr id="4" name="Marcador de posición de pie de página 3"/>
          <p:cNvSpPr>
            <a:spLocks noGrp="1"/>
          </p:cNvSpPr>
          <p:nvPr>
            <p:ph type="ftr" sz="quarter" idx="11"/>
          </p:nvPr>
        </p:nvSpPr>
        <p:spPr/>
        <p:txBody>
          <a:bodyPr rtlCol="0"/>
          <a:lstStyle/>
          <a:p>
            <a:pPr rtl="0"/>
            <a:endParaRPr lang="es-MX"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MX" noProof="0" dirty="0"/>
          </a:p>
        </p:txBody>
      </p:sp>
      <p:sp>
        <p:nvSpPr>
          <p:cNvPr id="3" name="Marcador de posición de contenido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MX" noProof="0" dirty="0"/>
          </a:p>
        </p:txBody>
      </p:sp>
      <p:sp>
        <p:nvSpPr>
          <p:cNvPr id="4" name="Marcador de posición de fecha 3"/>
          <p:cNvSpPr>
            <a:spLocks noGrp="1"/>
          </p:cNvSpPr>
          <p:nvPr>
            <p:ph type="dt" sz="half" idx="10"/>
          </p:nvPr>
        </p:nvSpPr>
        <p:spPr/>
        <p:txBody>
          <a:bodyPr rtlCol="0"/>
          <a:lstStyle/>
          <a:p>
            <a:pPr rtl="0"/>
            <a:fld id="{1202836C-F8F8-4A1B-8A3B-8852B2E3DB9A}" type="datetime1">
              <a:rPr lang="es-MX" noProof="0" smtClean="0"/>
              <a:t>04/12/2023</a:t>
            </a:fld>
            <a:endParaRPr lang="es-MX" noProof="0" dirty="0"/>
          </a:p>
        </p:txBody>
      </p:sp>
      <p:sp>
        <p:nvSpPr>
          <p:cNvPr id="5" name="Marcador de posición de pie de página 4"/>
          <p:cNvSpPr>
            <a:spLocks noGrp="1"/>
          </p:cNvSpPr>
          <p:nvPr>
            <p:ph type="ftr" sz="quarter" idx="11"/>
          </p:nvPr>
        </p:nvSpPr>
        <p:spPr/>
        <p:txBody>
          <a:bodyPr rtlCol="0"/>
          <a:lstStyle/>
          <a:p>
            <a:pPr rtl="0"/>
            <a:endParaRPr lang="es-MX"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n-US" noProof="0"/>
              <a:t>Click to edit Master title style</a:t>
            </a:r>
            <a:endParaRPr lang="es-MX" noProof="0" dirty="0"/>
          </a:p>
        </p:txBody>
      </p:sp>
      <p:sp>
        <p:nvSpPr>
          <p:cNvPr id="3" name="Marcador de posición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Marcador de posición de fecha 3"/>
          <p:cNvSpPr>
            <a:spLocks noGrp="1"/>
          </p:cNvSpPr>
          <p:nvPr>
            <p:ph type="dt" sz="half" idx="10"/>
          </p:nvPr>
        </p:nvSpPr>
        <p:spPr/>
        <p:txBody>
          <a:bodyPr rtlCol="0"/>
          <a:lstStyle/>
          <a:p>
            <a:pPr rtl="0"/>
            <a:fld id="{69CCEA6A-AC66-4107-B4DB-B7FF07205BE3}" type="datetime1">
              <a:rPr lang="es-MX" noProof="0" smtClean="0"/>
              <a:t>04/12/2023</a:t>
            </a:fld>
            <a:endParaRPr lang="es-MX" noProof="0" dirty="0"/>
          </a:p>
        </p:txBody>
      </p:sp>
      <p:sp>
        <p:nvSpPr>
          <p:cNvPr id="5" name="Marcador de posición de pie de página 4"/>
          <p:cNvSpPr>
            <a:spLocks noGrp="1"/>
          </p:cNvSpPr>
          <p:nvPr>
            <p:ph type="ftr" sz="quarter" idx="11"/>
          </p:nvPr>
        </p:nvSpPr>
        <p:spPr/>
        <p:txBody>
          <a:bodyPr rtlCol="0"/>
          <a:lstStyle/>
          <a:p>
            <a:pPr rtl="0"/>
            <a:endParaRPr lang="es-MX"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MX" noProof="0" smtClean="0"/>
              <a:pPr rtl="0"/>
              <a:t>‹#›</a:t>
            </a:fld>
            <a:endParaRPr lang="es-MX"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n-US" noProof="0"/>
              <a:t>Click to edit Master title style</a:t>
            </a:r>
            <a:endParaRPr lang="es-MX"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MX"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MX" noProof="0" dirty="0"/>
          </a:p>
        </p:txBody>
      </p:sp>
      <p:sp>
        <p:nvSpPr>
          <p:cNvPr id="5" name="Marcador de posición de fecha 4"/>
          <p:cNvSpPr>
            <a:spLocks noGrp="1"/>
          </p:cNvSpPr>
          <p:nvPr>
            <p:ph type="dt" sz="half" idx="10"/>
          </p:nvPr>
        </p:nvSpPr>
        <p:spPr/>
        <p:txBody>
          <a:bodyPr rtlCol="0"/>
          <a:lstStyle/>
          <a:p>
            <a:pPr rtl="0"/>
            <a:fld id="{D0E6675D-2C3A-4F74-8577-65124958C3BD}" type="datetime1">
              <a:rPr lang="es-MX" noProof="0" smtClean="0"/>
              <a:t>04/12/2023</a:t>
            </a:fld>
            <a:endParaRPr lang="es-MX" noProof="0" dirty="0"/>
          </a:p>
        </p:txBody>
      </p:sp>
      <p:sp>
        <p:nvSpPr>
          <p:cNvPr id="6" name="Marcador de posición de pie de página 5"/>
          <p:cNvSpPr>
            <a:spLocks noGrp="1"/>
          </p:cNvSpPr>
          <p:nvPr>
            <p:ph type="ftr" sz="quarter" idx="11"/>
          </p:nvPr>
        </p:nvSpPr>
        <p:spPr/>
        <p:txBody>
          <a:bodyPr rtlCol="0"/>
          <a:lstStyle/>
          <a:p>
            <a:pPr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n-US" noProof="0"/>
              <a:t>Click to edit Master title style</a:t>
            </a:r>
            <a:endParaRPr lang="es-MX" noProof="0" dirty="0"/>
          </a:p>
        </p:txBody>
      </p:sp>
      <p:sp>
        <p:nvSpPr>
          <p:cNvPr id="3" name="Marcador de posición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MX" noProof="0" dirty="0"/>
          </a:p>
        </p:txBody>
      </p:sp>
      <p:sp>
        <p:nvSpPr>
          <p:cNvPr id="5" name="Marcador de posición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MX" noProof="0" dirty="0"/>
          </a:p>
        </p:txBody>
      </p:sp>
      <p:sp>
        <p:nvSpPr>
          <p:cNvPr id="7" name="Marcador de posición de fecha 6"/>
          <p:cNvSpPr>
            <a:spLocks noGrp="1"/>
          </p:cNvSpPr>
          <p:nvPr>
            <p:ph type="dt" sz="half" idx="10"/>
          </p:nvPr>
        </p:nvSpPr>
        <p:spPr/>
        <p:txBody>
          <a:bodyPr rtlCol="0"/>
          <a:lstStyle/>
          <a:p>
            <a:pPr rtl="0"/>
            <a:fld id="{967E54B4-2391-42FE-9E99-CA2B5E24A72B}" type="datetime1">
              <a:rPr lang="es-MX" noProof="0" smtClean="0"/>
              <a:t>04/12/2023</a:t>
            </a:fld>
            <a:endParaRPr lang="es-MX" noProof="0" dirty="0"/>
          </a:p>
        </p:txBody>
      </p:sp>
      <p:sp>
        <p:nvSpPr>
          <p:cNvPr id="8" name="Marcador de posición de pie de página 7"/>
          <p:cNvSpPr>
            <a:spLocks noGrp="1"/>
          </p:cNvSpPr>
          <p:nvPr>
            <p:ph type="ftr" sz="quarter" idx="11"/>
          </p:nvPr>
        </p:nvSpPr>
        <p:spPr/>
        <p:txBody>
          <a:bodyPr rtlCol="0"/>
          <a:lstStyle/>
          <a:p>
            <a:pPr rtl="0"/>
            <a:endParaRPr lang="es-MX" noProof="0" dirty="0"/>
          </a:p>
        </p:txBody>
      </p:sp>
      <p:sp>
        <p:nvSpPr>
          <p:cNvPr id="9" name="Marcador de posición de número de diapositiva 8"/>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n-US" noProof="0"/>
              <a:t>Click to edit Master title style</a:t>
            </a:r>
            <a:endParaRPr lang="es-MX" noProof="0" dirty="0"/>
          </a:p>
        </p:txBody>
      </p:sp>
      <p:sp>
        <p:nvSpPr>
          <p:cNvPr id="3" name="Marcador de posición de fecha 2"/>
          <p:cNvSpPr>
            <a:spLocks noGrp="1"/>
          </p:cNvSpPr>
          <p:nvPr>
            <p:ph type="dt" sz="half" idx="10"/>
          </p:nvPr>
        </p:nvSpPr>
        <p:spPr/>
        <p:txBody>
          <a:bodyPr rtlCol="0"/>
          <a:lstStyle/>
          <a:p>
            <a:pPr rtl="0"/>
            <a:fld id="{5341178F-D5DD-4C8C-8147-57A811ABFB5F}" type="datetime1">
              <a:rPr lang="es-MX" noProof="0" smtClean="0"/>
              <a:t>04/12/2023</a:t>
            </a:fld>
            <a:endParaRPr lang="es-MX" noProof="0" dirty="0"/>
          </a:p>
        </p:txBody>
      </p:sp>
      <p:sp>
        <p:nvSpPr>
          <p:cNvPr id="4" name="Marcador de posición de pie de página 3"/>
          <p:cNvSpPr>
            <a:spLocks noGrp="1"/>
          </p:cNvSpPr>
          <p:nvPr>
            <p:ph type="ftr" sz="quarter" idx="11"/>
          </p:nvPr>
        </p:nvSpPr>
        <p:spPr/>
        <p:txBody>
          <a:bodyPr rtlCol="0"/>
          <a:lstStyle/>
          <a:p>
            <a:pPr rtl="0"/>
            <a:endParaRPr lang="es-MX"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F66A68D9-EB40-4AB6-904F-D9F37EF139F8}" type="datetime1">
              <a:rPr lang="es-MX" noProof="0" smtClean="0"/>
              <a:t>04/12/2023</a:t>
            </a:fld>
            <a:endParaRPr lang="es-MX" noProof="0" dirty="0"/>
          </a:p>
        </p:txBody>
      </p:sp>
      <p:sp>
        <p:nvSpPr>
          <p:cNvPr id="3" name="Marcador de posición de pie de página 2"/>
          <p:cNvSpPr>
            <a:spLocks noGrp="1"/>
          </p:cNvSpPr>
          <p:nvPr>
            <p:ph type="ftr" sz="quarter" idx="11"/>
          </p:nvPr>
        </p:nvSpPr>
        <p:spPr/>
        <p:txBody>
          <a:bodyPr rtlCol="0"/>
          <a:lstStyle/>
          <a:p>
            <a:pPr rtl="0"/>
            <a:endParaRPr lang="es-MX" noProof="0" dirty="0"/>
          </a:p>
        </p:txBody>
      </p:sp>
      <p:sp>
        <p:nvSpPr>
          <p:cNvPr id="4" name="Marcador de posición de número de diapositiva 3"/>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n-US" noProof="0"/>
              <a:t>Click to edit Master title style</a:t>
            </a:r>
            <a:endParaRPr lang="es-MX"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s-MX"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posición de fecha 4"/>
          <p:cNvSpPr>
            <a:spLocks noGrp="1"/>
          </p:cNvSpPr>
          <p:nvPr>
            <p:ph type="dt" sz="half" idx="10"/>
          </p:nvPr>
        </p:nvSpPr>
        <p:spPr/>
        <p:txBody>
          <a:bodyPr rtlCol="0"/>
          <a:lstStyle/>
          <a:p>
            <a:pPr rtl="0"/>
            <a:fld id="{0EB41CB3-4AF0-4E1B-933F-0D3ED6573657}" type="datetime1">
              <a:rPr lang="es-MX" noProof="0" smtClean="0"/>
              <a:t>04/12/2023</a:t>
            </a:fld>
            <a:endParaRPr lang="es-MX" noProof="0" dirty="0"/>
          </a:p>
        </p:txBody>
      </p:sp>
      <p:sp>
        <p:nvSpPr>
          <p:cNvPr id="6" name="Marcador de posición de pie de página 5"/>
          <p:cNvSpPr>
            <a:spLocks noGrp="1"/>
          </p:cNvSpPr>
          <p:nvPr>
            <p:ph type="ftr" sz="quarter" idx="11"/>
          </p:nvPr>
        </p:nvSpPr>
        <p:spPr/>
        <p:txBody>
          <a:bodyPr rtlCol="0"/>
          <a:lstStyle/>
          <a:p>
            <a:pPr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pPr rtl="0"/>
              <a:t>‹#›</a:t>
            </a:fld>
            <a:endParaRPr lang="es-MX"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n-US" noProof="0"/>
              <a:t>Click to edit Master title style</a:t>
            </a:r>
            <a:endParaRPr lang="es-MX"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s-MX"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Marcador de posición de fecha 4"/>
          <p:cNvSpPr>
            <a:spLocks noGrp="1"/>
          </p:cNvSpPr>
          <p:nvPr>
            <p:ph type="dt" sz="half" idx="10"/>
          </p:nvPr>
        </p:nvSpPr>
        <p:spPr/>
        <p:txBody>
          <a:bodyPr rtlCol="0"/>
          <a:lstStyle/>
          <a:p>
            <a:pPr rtl="0"/>
            <a:fld id="{00F71E94-56C4-46A9-ABF9-4DCAF6B5F965}" type="datetime1">
              <a:rPr lang="es-MX" noProof="0" smtClean="0"/>
              <a:t>04/12/2023</a:t>
            </a:fld>
            <a:endParaRPr lang="es-MX" noProof="0" dirty="0"/>
          </a:p>
        </p:txBody>
      </p:sp>
      <p:sp>
        <p:nvSpPr>
          <p:cNvPr id="6" name="Marcador de posición de pie de página 5"/>
          <p:cNvSpPr>
            <a:spLocks noGrp="1"/>
          </p:cNvSpPr>
          <p:nvPr>
            <p:ph type="ftr" sz="quarter" idx="11"/>
          </p:nvPr>
        </p:nvSpPr>
        <p:spPr/>
        <p:txBody>
          <a:bodyPr rtlCol="0"/>
          <a:lstStyle/>
          <a:p>
            <a:pPr algn="l"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MX" noProof="0" dirty="0"/>
              <a:t>Haz clic para modificar el estilo de título del patrón</a:t>
            </a:r>
          </a:p>
        </p:txBody>
      </p:sp>
      <p:sp>
        <p:nvSpPr>
          <p:cNvPr id="3" name="Marcador de posición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MX" noProof="0" dirty="0"/>
              <a:t>Haz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4" name="Marcador de posición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F1B309A3-3273-448E-BB21-7E163C35D095}" type="datetime1">
              <a:rPr lang="es-MX" noProof="0" smtClean="0"/>
              <a:t>04/12/2023</a:t>
            </a:fld>
            <a:endParaRPr lang="es-MX"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MX" noProof="0" dirty="0"/>
          </a:p>
        </p:txBody>
      </p:sp>
      <p:sp>
        <p:nvSpPr>
          <p:cNvPr id="6" name="Marcador de posición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MX" noProof="0" smtClean="0"/>
              <a:t>‹#›</a:t>
            </a:fld>
            <a:endParaRPr lang="es-MX"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rtlCol="0">
            <a:normAutofit/>
          </a:bodyPr>
          <a:lstStyle/>
          <a:p>
            <a:pPr algn="l"/>
            <a:r>
              <a:rPr lang="es-MX" sz="4000" dirty="0"/>
              <a:t>Registro</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147551" y="4251718"/>
            <a:ext cx="3999930" cy="1026544"/>
          </a:xfrm>
        </p:spPr>
        <p:txBody>
          <a:bodyPr rtlCol="0">
            <a:normAutofit/>
          </a:bodyPr>
          <a:lstStyle/>
          <a:p>
            <a:pPr algn="l" rtl="0"/>
            <a:r>
              <a:rPr lang="es-MX" dirty="0"/>
              <a:t>Computación tolerante a Fallas</a:t>
            </a:r>
            <a:endParaRPr lang="es-MX" sz="2300" dirty="0"/>
          </a:p>
        </p:txBody>
      </p:sp>
      <p:pic>
        <p:nvPicPr>
          <p:cNvPr id="3074" name="Picture 2" descr="Custom Login Page Customizer – Plugin WordPress | WordPress.org Español  (México)">
            <a:extLst>
              <a:ext uri="{FF2B5EF4-FFF2-40B4-BE49-F238E27FC236}">
                <a16:creationId xmlns:a16="http://schemas.microsoft.com/office/drawing/2014/main" id="{855BFEA8-2FC8-7FFA-2740-0E3272E6C0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1497" y="1721888"/>
            <a:ext cx="3414224" cy="341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1C500DB6-5944-F521-5287-6CDA4D0AD159}"/>
              </a:ext>
              <a:ext uri="{C183D7F6-B498-43B3-948B-1728B52AA6E4}">
                <adec:decorative xmlns:adec="http://schemas.microsoft.com/office/drawing/2017/decorative" val="1"/>
              </a:ext>
            </a:extLst>
          </p:cNvPr>
          <p:cNvPicPr>
            <a:picLocks noGrp="1" noRo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2" name="Title 1">
            <a:extLst>
              <a:ext uri="{FF2B5EF4-FFF2-40B4-BE49-F238E27FC236}">
                <a16:creationId xmlns:a16="http://schemas.microsoft.com/office/drawing/2014/main" id="{3959B615-5C05-EADD-574C-CE9CC052A2B8}"/>
              </a:ext>
            </a:extLst>
          </p:cNvPr>
          <p:cNvSpPr>
            <a:spLocks noGrp="1"/>
          </p:cNvSpPr>
          <p:nvPr>
            <p:ph type="title"/>
          </p:nvPr>
        </p:nvSpPr>
        <p:spPr/>
        <p:txBody>
          <a:bodyPr/>
          <a:lstStyle/>
          <a:p>
            <a:r>
              <a:rPr lang="en-US" dirty="0">
                <a:solidFill>
                  <a:schemeClr val="bg1"/>
                </a:solidFill>
              </a:rPr>
              <a:t>Kafka</a:t>
            </a:r>
            <a:endParaRPr lang="es-MX" dirty="0">
              <a:solidFill>
                <a:schemeClr val="bg1"/>
              </a:solidFill>
            </a:endParaRPr>
          </a:p>
        </p:txBody>
      </p:sp>
      <p:sp>
        <p:nvSpPr>
          <p:cNvPr id="3" name="Content Placeholder 2">
            <a:extLst>
              <a:ext uri="{FF2B5EF4-FFF2-40B4-BE49-F238E27FC236}">
                <a16:creationId xmlns:a16="http://schemas.microsoft.com/office/drawing/2014/main" id="{59D77DE5-8C8A-B146-C02C-D41E64A2F962}"/>
              </a:ext>
            </a:extLst>
          </p:cNvPr>
          <p:cNvSpPr>
            <a:spLocks noGrp="1"/>
          </p:cNvSpPr>
          <p:nvPr>
            <p:ph idx="1"/>
          </p:nvPr>
        </p:nvSpPr>
        <p:spPr/>
        <p:txBody>
          <a:bodyPr/>
          <a:lstStyle/>
          <a:p>
            <a:r>
              <a:rPr lang="es-MX" dirty="0">
                <a:solidFill>
                  <a:schemeClr val="bg1"/>
                </a:solidFill>
              </a:rPr>
              <a:t>Apache Kafka es una plataforma de transmisión de datos de código abierto desarrollada por la Apache Software </a:t>
            </a:r>
            <a:r>
              <a:rPr lang="es-MX" dirty="0" err="1">
                <a:solidFill>
                  <a:schemeClr val="bg1"/>
                </a:solidFill>
              </a:rPr>
              <a:t>Foundation</a:t>
            </a:r>
            <a:r>
              <a:rPr lang="es-MX" dirty="0">
                <a:solidFill>
                  <a:schemeClr val="bg1"/>
                </a:solidFill>
              </a:rPr>
              <a:t>. </a:t>
            </a:r>
          </a:p>
          <a:p>
            <a:r>
              <a:rPr lang="es-MX" dirty="0">
                <a:solidFill>
                  <a:schemeClr val="bg1"/>
                </a:solidFill>
              </a:rPr>
              <a:t>Se utiliza para la construcción de sistemas de mensajería y </a:t>
            </a:r>
            <a:r>
              <a:rPr lang="es-MX" dirty="0" err="1">
                <a:solidFill>
                  <a:schemeClr val="bg1"/>
                </a:solidFill>
              </a:rPr>
              <a:t>streaming</a:t>
            </a:r>
            <a:r>
              <a:rPr lang="es-MX" dirty="0">
                <a:solidFill>
                  <a:schemeClr val="bg1"/>
                </a:solidFill>
              </a:rPr>
              <a:t> de datos a gran escala.</a:t>
            </a:r>
          </a:p>
          <a:p>
            <a:r>
              <a:rPr lang="es-MX" dirty="0">
                <a:solidFill>
                  <a:schemeClr val="bg1"/>
                </a:solidFill>
              </a:rPr>
              <a:t> Kafka proporciona una arquitectura distribuida y tolerante a fallos que permite la transmisión eficiente de eventos entre aplicaciones y sistemas.</a:t>
            </a:r>
          </a:p>
        </p:txBody>
      </p:sp>
      <p:pic>
        <p:nvPicPr>
          <p:cNvPr id="5122" name="Picture 2">
            <a:extLst>
              <a:ext uri="{FF2B5EF4-FFF2-40B4-BE49-F238E27FC236}">
                <a16:creationId xmlns:a16="http://schemas.microsoft.com/office/drawing/2014/main" id="{DE66B5FF-2C11-5F81-FB0E-C1DB61E4D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205662"/>
            <a:ext cx="796357" cy="129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6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A0B44C23-A9E9-18E7-3424-6CDDFD371D2F}"/>
              </a:ext>
              <a:ext uri="{C183D7F6-B498-43B3-948B-1728B52AA6E4}">
                <adec:decorative xmlns:adec="http://schemas.microsoft.com/office/drawing/2017/decorative" val="1"/>
              </a:ext>
            </a:extLst>
          </p:cNvPr>
          <p:cNvPicPr>
            <a:picLocks noGrp="1" noRo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2" name="Title 1">
            <a:extLst>
              <a:ext uri="{FF2B5EF4-FFF2-40B4-BE49-F238E27FC236}">
                <a16:creationId xmlns:a16="http://schemas.microsoft.com/office/drawing/2014/main" id="{35739C8A-1BE8-465E-B73C-E6C4F1B75D5B}"/>
              </a:ext>
            </a:extLst>
          </p:cNvPr>
          <p:cNvSpPr>
            <a:spLocks noGrp="1"/>
          </p:cNvSpPr>
          <p:nvPr>
            <p:ph type="title"/>
          </p:nvPr>
        </p:nvSpPr>
        <p:spPr/>
        <p:txBody>
          <a:bodyPr>
            <a:normAutofit/>
          </a:bodyPr>
          <a:lstStyle/>
          <a:p>
            <a:r>
              <a:rPr lang="es-MX" sz="4800" dirty="0">
                <a:solidFill>
                  <a:schemeClr val="bg1"/>
                </a:solidFill>
              </a:rPr>
              <a:t>Chaos </a:t>
            </a:r>
            <a:r>
              <a:rPr lang="es-MX" sz="4800" dirty="0" err="1">
                <a:solidFill>
                  <a:schemeClr val="bg1"/>
                </a:solidFill>
              </a:rPr>
              <a:t>engineering</a:t>
            </a:r>
            <a:endParaRPr lang="es-MX" dirty="0">
              <a:solidFill>
                <a:schemeClr val="bg1"/>
              </a:solidFill>
            </a:endParaRPr>
          </a:p>
        </p:txBody>
      </p:sp>
      <p:sp>
        <p:nvSpPr>
          <p:cNvPr id="3" name="Content Placeholder 2">
            <a:extLst>
              <a:ext uri="{FF2B5EF4-FFF2-40B4-BE49-F238E27FC236}">
                <a16:creationId xmlns:a16="http://schemas.microsoft.com/office/drawing/2014/main" id="{353D8107-EBA0-B0B8-84FB-074688DED1B5}"/>
              </a:ext>
            </a:extLst>
          </p:cNvPr>
          <p:cNvSpPr>
            <a:spLocks noGrp="1"/>
          </p:cNvSpPr>
          <p:nvPr>
            <p:ph idx="1"/>
          </p:nvPr>
        </p:nvSpPr>
        <p:spPr/>
        <p:txBody>
          <a:bodyPr/>
          <a:lstStyle/>
          <a:p>
            <a:r>
              <a:rPr lang="es-MX" dirty="0">
                <a:solidFill>
                  <a:schemeClr val="bg1"/>
                </a:solidFill>
              </a:rPr>
              <a:t>La ingeniería del caos, o "Chaos </a:t>
            </a:r>
            <a:r>
              <a:rPr lang="es-MX" dirty="0" err="1">
                <a:solidFill>
                  <a:schemeClr val="bg1"/>
                </a:solidFill>
              </a:rPr>
              <a:t>Engineering</a:t>
            </a:r>
            <a:r>
              <a:rPr lang="es-MX" dirty="0">
                <a:solidFill>
                  <a:schemeClr val="bg1"/>
                </a:solidFill>
              </a:rPr>
              <a:t>" en inglés, es una disciplina que se centra en probar y mejorar la resiliencia de los sistemas informáticos mediante la introducción controlada de fallas o caos en el entorno.</a:t>
            </a:r>
          </a:p>
          <a:p>
            <a:r>
              <a:rPr lang="es-MX" dirty="0">
                <a:solidFill>
                  <a:schemeClr val="bg1"/>
                </a:solidFill>
              </a:rPr>
              <a:t> El objetivo principal de la ingeniería del caos es descubrir debilidades y puntos de falla en un sistema antes de que causen problemas en un entorno de producción no controlado.</a:t>
            </a:r>
          </a:p>
        </p:txBody>
      </p:sp>
      <p:pic>
        <p:nvPicPr>
          <p:cNvPr id="6148" name="Picture 4" descr="Seguridad en la Ingeniería del Caos | by JS | Medium">
            <a:extLst>
              <a:ext uri="{FF2B5EF4-FFF2-40B4-BE49-F238E27FC236}">
                <a16:creationId xmlns:a16="http://schemas.microsoft.com/office/drawing/2014/main" id="{44FA2002-799D-2BE7-AB0A-C7D266132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556" y="4644189"/>
            <a:ext cx="3029321" cy="188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04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MX" sz="4000" dirty="0"/>
              <a:t>Uso de Kafka</a:t>
            </a:r>
          </a:p>
        </p:txBody>
      </p:sp>
      <p:sp>
        <p:nvSpPr>
          <p:cNvPr id="24" name="Marcador de posición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algn="just" rtl="0"/>
            <a:r>
              <a:rPr lang="es-MX" sz="2400" dirty="0"/>
              <a:t>Apache Kafka </a:t>
            </a:r>
            <a:r>
              <a:rPr lang="es-MX" sz="2400" dirty="0" err="1"/>
              <a:t>ZooKeepeer</a:t>
            </a:r>
            <a:r>
              <a:rPr lang="es-MX" sz="2400" dirty="0"/>
              <a:t>. Ayudo en la autentificación de usuarios, ya que se pretendió un mensaje este mensaje podría contener información relevante, como el nombre de usuario, el evento (inicio de sesión), y la marca de tiempo.</a:t>
            </a:r>
          </a:p>
          <a:p>
            <a:pPr rtl="0"/>
            <a:endParaRPr lang="es-MX" sz="2400" dirty="0"/>
          </a:p>
          <a:p>
            <a:pPr rtl="0"/>
            <a:endParaRPr lang="es-MX" sz="2400" dirty="0"/>
          </a:p>
          <a:p>
            <a:pPr rtl="0"/>
            <a:endParaRPr lang="es-MX" sz="2400" dirty="0"/>
          </a:p>
          <a:p>
            <a:pPr marL="36900" indent="0" rtl="0">
              <a:buNone/>
            </a:pPr>
            <a:endParaRPr lang="es-MX" sz="2400" dirty="0"/>
          </a:p>
          <a:p>
            <a:pPr marL="36900" indent="0" rtl="0">
              <a:buNone/>
            </a:pPr>
            <a:endParaRPr lang="es-MX" sz="2400" dirty="0"/>
          </a:p>
        </p:txBody>
      </p:sp>
      <p:pic>
        <p:nvPicPr>
          <p:cNvPr id="5122" name="Picture 2">
            <a:extLst>
              <a:ext uri="{FF2B5EF4-FFF2-40B4-BE49-F238E27FC236}">
                <a16:creationId xmlns:a16="http://schemas.microsoft.com/office/drawing/2014/main" id="{2505C895-AFC4-D856-13BD-4AC92B722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84" y="2155399"/>
            <a:ext cx="4711587" cy="254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7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2" y="609600"/>
            <a:ext cx="5092844" cy="970450"/>
          </a:xfrm>
        </p:spPr>
        <p:txBody>
          <a:bodyPr rtlCol="0" anchor="b">
            <a:normAutofit fontScale="90000"/>
          </a:bodyPr>
          <a:lstStyle/>
          <a:p>
            <a:pPr algn="l"/>
            <a:r>
              <a:rPr lang="es-MX" sz="4000" dirty="0"/>
              <a:t>Uso de Chaos </a:t>
            </a:r>
            <a:r>
              <a:rPr lang="es-MX" sz="4000" dirty="0" err="1"/>
              <a:t>engineering</a:t>
            </a:r>
            <a:endParaRPr lang="es-MX" sz="4000" dirty="0"/>
          </a:p>
        </p:txBody>
      </p:sp>
      <p:sp>
        <p:nvSpPr>
          <p:cNvPr id="24" name="Marcador de posición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MX" sz="2400" dirty="0"/>
              <a:t>Chaos </a:t>
            </a:r>
            <a:r>
              <a:rPr lang="es-MX" sz="2400" dirty="0" err="1"/>
              <a:t>engineering</a:t>
            </a:r>
            <a:r>
              <a:rPr lang="es-MX" sz="2400" dirty="0"/>
              <a:t>, nos ayudó a que se pudiera concretar todo el proyecto ya que cada que </a:t>
            </a:r>
            <a:r>
              <a:rPr lang="es-MX" sz="2400" dirty="0" err="1"/>
              <a:t>reescalamos</a:t>
            </a:r>
            <a:r>
              <a:rPr lang="es-MX" sz="2400" dirty="0"/>
              <a:t> el proyecto se hicieron pruebas que ayudaron a hacer más robusto el </a:t>
            </a:r>
            <a:r>
              <a:rPr lang="es-MX" sz="2400" dirty="0" err="1"/>
              <a:t>login</a:t>
            </a:r>
            <a:r>
              <a:rPr lang="es-MX" sz="2400" dirty="0"/>
              <a:t> y esto lo hizo más seguro</a:t>
            </a:r>
          </a:p>
          <a:p>
            <a:pPr rtl="0"/>
            <a:endParaRPr lang="es-MX" sz="2400" dirty="0"/>
          </a:p>
          <a:p>
            <a:pPr marL="36900" indent="0" rtl="0">
              <a:buNone/>
            </a:pPr>
            <a:endParaRPr lang="es-MX" sz="2400" dirty="0"/>
          </a:p>
          <a:p>
            <a:pPr marL="36900" indent="0" rtl="0">
              <a:buNone/>
            </a:pPr>
            <a:endParaRPr lang="es-MX" sz="2400" dirty="0"/>
          </a:p>
        </p:txBody>
      </p:sp>
      <p:pic>
        <p:nvPicPr>
          <p:cNvPr id="10242" name="Picture 2" descr="DevOps Foundations: Chaos Engineering Online Class | LinkedIn Learning,  formerly Lynda.com">
            <a:extLst>
              <a:ext uri="{FF2B5EF4-FFF2-40B4-BE49-F238E27FC236}">
                <a16:creationId xmlns:a16="http://schemas.microsoft.com/office/drawing/2014/main" id="{A3D671B3-AC49-21E8-CE8F-DC3BAC6BB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78" y="2057400"/>
            <a:ext cx="487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63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2" y="609600"/>
            <a:ext cx="5092844" cy="970450"/>
          </a:xfrm>
        </p:spPr>
        <p:txBody>
          <a:bodyPr rtlCol="0" anchor="b">
            <a:normAutofit/>
          </a:bodyPr>
          <a:lstStyle/>
          <a:p>
            <a:pPr algn="l"/>
            <a:r>
              <a:rPr lang="es-MX" sz="4000" dirty="0"/>
              <a:t>Deficiencias en el </a:t>
            </a:r>
            <a:r>
              <a:rPr lang="es-MX" sz="4000" dirty="0" err="1"/>
              <a:t>login</a:t>
            </a:r>
            <a:endParaRPr lang="es-MX" sz="4000" dirty="0"/>
          </a:p>
        </p:txBody>
      </p:sp>
      <p:sp>
        <p:nvSpPr>
          <p:cNvPr id="24" name="Marcador de posición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MX" sz="2400" dirty="0"/>
              <a:t>Este </a:t>
            </a:r>
            <a:r>
              <a:rPr lang="es-MX" sz="2400" dirty="0" err="1"/>
              <a:t>login</a:t>
            </a:r>
            <a:r>
              <a:rPr lang="es-MX" sz="2400" dirty="0"/>
              <a:t> no contaba con una base de datos establecida, permitía que cualquier sentencia fuera usada como nombre de usuario y como contraseña y no evaluaba nada realmente solo estaba de forma estética. </a:t>
            </a:r>
          </a:p>
          <a:p>
            <a:pPr marL="36900" indent="0" rtl="0">
              <a:buNone/>
            </a:pPr>
            <a:endParaRPr lang="es-MX" sz="2400" dirty="0"/>
          </a:p>
          <a:p>
            <a:pPr marL="36900" indent="0" rtl="0">
              <a:buNone/>
            </a:pPr>
            <a:endParaRPr lang="es-MX" sz="2400" dirty="0"/>
          </a:p>
        </p:txBody>
      </p:sp>
      <p:pic>
        <p:nvPicPr>
          <p:cNvPr id="11268" name="Picture 4">
            <a:extLst>
              <a:ext uri="{FF2B5EF4-FFF2-40B4-BE49-F238E27FC236}">
                <a16:creationId xmlns:a16="http://schemas.microsoft.com/office/drawing/2014/main" id="{C4E02E33-2C62-7484-BEC1-C5C25D5CA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193" y="1030470"/>
            <a:ext cx="4024993" cy="496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24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2" y="609600"/>
            <a:ext cx="5092844" cy="970450"/>
          </a:xfrm>
        </p:spPr>
        <p:txBody>
          <a:bodyPr rtlCol="0" anchor="b">
            <a:normAutofit fontScale="90000"/>
          </a:bodyPr>
          <a:lstStyle/>
          <a:p>
            <a:pPr algn="l"/>
            <a:r>
              <a:rPr lang="es-MX" sz="4000" dirty="0"/>
              <a:t>Ventajas sobre la primera versión</a:t>
            </a:r>
          </a:p>
        </p:txBody>
      </p:sp>
      <p:sp>
        <p:nvSpPr>
          <p:cNvPr id="24" name="Marcador de posición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MX" sz="2400" dirty="0"/>
              <a:t>El </a:t>
            </a:r>
            <a:r>
              <a:rPr lang="es-MX" sz="2400" dirty="0" err="1"/>
              <a:t>login</a:t>
            </a:r>
            <a:r>
              <a:rPr lang="es-MX" sz="2400" dirty="0"/>
              <a:t> se convierte en registro lo cual permite hacer distintas evaluaciones a la hora de ingresar datos en los campos.</a:t>
            </a:r>
          </a:p>
          <a:p>
            <a:pPr rtl="0"/>
            <a:r>
              <a:rPr lang="es-MX" sz="2400" dirty="0"/>
              <a:t>Ej. El registro no se completa si el campo de correo electrónico no es precisamente un correo </a:t>
            </a:r>
            <a:r>
              <a:rPr lang="es-MX" sz="2400" dirty="0" err="1"/>
              <a:t>electronico</a:t>
            </a:r>
            <a:r>
              <a:rPr lang="es-MX" sz="2400" dirty="0"/>
              <a:t>.</a:t>
            </a:r>
          </a:p>
        </p:txBody>
      </p:sp>
      <p:pic>
        <p:nvPicPr>
          <p:cNvPr id="4" name="Picture 3">
            <a:extLst>
              <a:ext uri="{FF2B5EF4-FFF2-40B4-BE49-F238E27FC236}">
                <a16:creationId xmlns:a16="http://schemas.microsoft.com/office/drawing/2014/main" id="{09177DCD-C324-7F5A-F22C-6E5FA240BF1F}"/>
              </a:ext>
            </a:extLst>
          </p:cNvPr>
          <p:cNvPicPr>
            <a:picLocks noChangeAspect="1"/>
          </p:cNvPicPr>
          <p:nvPr/>
        </p:nvPicPr>
        <p:blipFill>
          <a:blip r:embed="rId4"/>
          <a:stretch>
            <a:fillRect/>
          </a:stretch>
        </p:blipFill>
        <p:spPr>
          <a:xfrm>
            <a:off x="411659" y="2212521"/>
            <a:ext cx="4871741" cy="2740354"/>
          </a:xfrm>
          <a:prstGeom prst="rect">
            <a:avLst/>
          </a:prstGeom>
        </p:spPr>
      </p:pic>
    </p:spTree>
    <p:extLst>
      <p:ext uri="{BB962C8B-B14F-4D97-AF65-F5344CB8AC3E}">
        <p14:creationId xmlns:p14="http://schemas.microsoft.com/office/powerpoint/2010/main" val="398264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82474D-21E3-9E60-0026-C4D765E5D705}"/>
              </a:ext>
            </a:extLst>
          </p:cNvPr>
          <p:cNvPicPr>
            <a:picLocks noChangeAspect="1"/>
          </p:cNvPicPr>
          <p:nvPr/>
        </p:nvPicPr>
        <p:blipFill>
          <a:blip r:embed="rId2"/>
          <a:stretch>
            <a:fillRect/>
          </a:stretch>
        </p:blipFill>
        <p:spPr>
          <a:xfrm>
            <a:off x="121355" y="68263"/>
            <a:ext cx="11949290" cy="6721475"/>
          </a:xfrm>
          <a:prstGeom prst="rect">
            <a:avLst/>
          </a:prstGeom>
          <a:noFill/>
        </p:spPr>
      </p:pic>
    </p:spTree>
    <p:extLst>
      <p:ext uri="{BB962C8B-B14F-4D97-AF65-F5344CB8AC3E}">
        <p14:creationId xmlns:p14="http://schemas.microsoft.com/office/powerpoint/2010/main" val="209938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EEF8F352-A669-9D12-32A9-32407D6DB4E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2" name="Title 1">
            <a:extLst>
              <a:ext uri="{FF2B5EF4-FFF2-40B4-BE49-F238E27FC236}">
                <a16:creationId xmlns:a16="http://schemas.microsoft.com/office/drawing/2014/main" id="{CEED88E5-0767-2521-1F48-F0136BF0D168}"/>
              </a:ext>
            </a:extLst>
          </p:cNvPr>
          <p:cNvSpPr>
            <a:spLocks noGrp="1"/>
          </p:cNvSpPr>
          <p:nvPr>
            <p:ph type="title"/>
          </p:nvPr>
        </p:nvSpPr>
        <p:spPr/>
        <p:txBody>
          <a:bodyPr/>
          <a:lstStyle/>
          <a:p>
            <a:r>
              <a:rPr lang="es-MX" dirty="0"/>
              <a:t> </a:t>
            </a:r>
            <a:r>
              <a:rPr lang="es-MX" dirty="0">
                <a:solidFill>
                  <a:schemeClr val="bg1"/>
                </a:solidFill>
              </a:rPr>
              <a:t>Conclusiones</a:t>
            </a:r>
          </a:p>
        </p:txBody>
      </p:sp>
      <p:sp>
        <p:nvSpPr>
          <p:cNvPr id="3" name="Content Placeholder 2">
            <a:extLst>
              <a:ext uri="{FF2B5EF4-FFF2-40B4-BE49-F238E27FC236}">
                <a16:creationId xmlns:a16="http://schemas.microsoft.com/office/drawing/2014/main" id="{A5EB0FFE-5953-B993-181E-5C8AFDB69A38}"/>
              </a:ext>
            </a:extLst>
          </p:cNvPr>
          <p:cNvSpPr>
            <a:spLocks noGrp="1"/>
          </p:cNvSpPr>
          <p:nvPr>
            <p:ph idx="1"/>
          </p:nvPr>
        </p:nvSpPr>
        <p:spPr/>
        <p:txBody>
          <a:bodyPr/>
          <a:lstStyle/>
          <a:p>
            <a:r>
              <a:rPr lang="es-MX" dirty="0">
                <a:solidFill>
                  <a:schemeClr val="bg1"/>
                </a:solidFill>
              </a:rPr>
              <a:t>Complicaciones hubo bastantes. Sin embargo, intentamos sacar a flote el proyecto con las herramientas. </a:t>
            </a:r>
          </a:p>
          <a:p>
            <a:r>
              <a:rPr lang="es-MX" dirty="0">
                <a:solidFill>
                  <a:schemeClr val="bg1"/>
                </a:solidFill>
              </a:rPr>
              <a:t>El principal problema fue no encontrar un alojamiento web que nos permitiera usar los servicios. </a:t>
            </a:r>
          </a:p>
          <a:p>
            <a:r>
              <a:rPr lang="es-MX" dirty="0">
                <a:solidFill>
                  <a:schemeClr val="bg1"/>
                </a:solidFill>
              </a:rPr>
              <a:t>Las técnicas utilizadas en el proyecto desde luego son muy robustas, pero aprendimos bastante de ellas. </a:t>
            </a:r>
          </a:p>
        </p:txBody>
      </p:sp>
    </p:spTree>
    <p:extLst>
      <p:ext uri="{BB962C8B-B14F-4D97-AF65-F5344CB8AC3E}">
        <p14:creationId xmlns:p14="http://schemas.microsoft.com/office/powerpoint/2010/main" val="321207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DBA3F58E-10A0-BFB2-344B-0825CC23C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2" name="Title 1">
            <a:extLst>
              <a:ext uri="{FF2B5EF4-FFF2-40B4-BE49-F238E27FC236}">
                <a16:creationId xmlns:a16="http://schemas.microsoft.com/office/drawing/2014/main" id="{288AE5EF-A806-377E-4F6B-AD32E8531BEC}"/>
              </a:ext>
            </a:extLst>
          </p:cNvPr>
          <p:cNvSpPr>
            <a:spLocks noGrp="1"/>
          </p:cNvSpPr>
          <p:nvPr>
            <p:ph type="title"/>
          </p:nvPr>
        </p:nvSpPr>
        <p:spPr/>
        <p:txBody>
          <a:bodyPr/>
          <a:lstStyle/>
          <a:p>
            <a:r>
              <a:rPr lang="es-MX" dirty="0">
                <a:solidFill>
                  <a:schemeClr val="bg1"/>
                </a:solidFill>
              </a:rPr>
              <a:t>GRACIAS</a:t>
            </a:r>
          </a:p>
        </p:txBody>
      </p:sp>
      <p:pic>
        <p:nvPicPr>
          <p:cNvPr id="14338" name="Picture 2">
            <a:extLst>
              <a:ext uri="{FF2B5EF4-FFF2-40B4-BE49-F238E27FC236}">
                <a16:creationId xmlns:a16="http://schemas.microsoft.com/office/drawing/2014/main" id="{AF9BEA33-E77B-01CD-2BAF-E4C1F0C11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977" y="2294491"/>
            <a:ext cx="3095398" cy="395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4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ángulo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dirty="0">
              <a:ln>
                <a:noFill/>
              </a:ln>
              <a:solidFill>
                <a:prstClr val="white"/>
              </a:solidFill>
              <a:effectLst/>
              <a:uLnTx/>
              <a:uFillTx/>
              <a:latin typeface="Goudy Old Style"/>
              <a:ea typeface="+mn-ea"/>
              <a:cs typeface="+mn-cs"/>
            </a:endParaRPr>
          </a:p>
        </p:txBody>
      </p:sp>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n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MX" sz="4000" dirty="0"/>
              <a:t>Registro	</a:t>
            </a:r>
          </a:p>
        </p:txBody>
      </p:sp>
      <p:sp>
        <p:nvSpPr>
          <p:cNvPr id="24" name="Marcador de posición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MX" sz="2400" dirty="0"/>
              <a:t>Emanuel Alejandro Gutierrez Romero </a:t>
            </a:r>
          </a:p>
          <a:p>
            <a:pPr rtl="0"/>
            <a:r>
              <a:rPr lang="es-MX" sz="2400" dirty="0"/>
              <a:t>Aldo Guillermo Román del Muro</a:t>
            </a:r>
          </a:p>
          <a:p>
            <a:pPr rtl="0"/>
            <a:r>
              <a:rPr lang="es-MX" sz="2400" dirty="0"/>
              <a:t>Rogelio Israel Ramírez Castro</a:t>
            </a:r>
          </a:p>
        </p:txBody>
      </p:sp>
      <p:pic>
        <p:nvPicPr>
          <p:cNvPr id="1030" name="Picture 6" descr="img.freepik.com/vector-gratis/diseno-plantilla-pag...">
            <a:extLst>
              <a:ext uri="{FF2B5EF4-FFF2-40B4-BE49-F238E27FC236}">
                <a16:creationId xmlns:a16="http://schemas.microsoft.com/office/drawing/2014/main" id="{94C27B2F-A7F4-CE4C-9343-7A61AADA1F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3027" y="1819275"/>
            <a:ext cx="32194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950BC394-F633-131E-009C-131A07F15D6C}"/>
              </a:ext>
              <a:ext uri="{C183D7F6-B498-43B3-948B-1728B52AA6E4}">
                <adec:decorative xmlns:adec="http://schemas.microsoft.com/office/drawing/2017/decorative" val="1"/>
              </a:ext>
            </a:extLst>
          </p:cNvPr>
          <p:cNvPicPr>
            <a:picLocks noGrp="1" noRo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0" y="0"/>
            <a:ext cx="12192001" cy="6857990"/>
          </a:xfrm>
          <a:prstGeom prst="rect">
            <a:avLst/>
          </a:prstGeom>
        </p:spPr>
      </p:pic>
      <p:sp>
        <p:nvSpPr>
          <p:cNvPr id="2" name="Title 1">
            <a:extLst>
              <a:ext uri="{FF2B5EF4-FFF2-40B4-BE49-F238E27FC236}">
                <a16:creationId xmlns:a16="http://schemas.microsoft.com/office/drawing/2014/main" id="{4E92D20F-1B55-1914-63DE-ACE4B80D7CFA}"/>
              </a:ext>
            </a:extLst>
          </p:cNvPr>
          <p:cNvSpPr>
            <a:spLocks noGrp="1"/>
          </p:cNvSpPr>
          <p:nvPr>
            <p:ph type="title"/>
          </p:nvPr>
        </p:nvSpPr>
        <p:spPr/>
        <p:txBody>
          <a:bodyPr/>
          <a:lstStyle/>
          <a:p>
            <a:r>
              <a:rPr lang="es-MX" dirty="0">
                <a:solidFill>
                  <a:schemeClr val="bg1"/>
                </a:solidFill>
              </a:rPr>
              <a:t>Objetivo del proyecto</a:t>
            </a:r>
          </a:p>
        </p:txBody>
      </p:sp>
      <p:sp>
        <p:nvSpPr>
          <p:cNvPr id="3" name="Content Placeholder 2">
            <a:extLst>
              <a:ext uri="{FF2B5EF4-FFF2-40B4-BE49-F238E27FC236}">
                <a16:creationId xmlns:a16="http://schemas.microsoft.com/office/drawing/2014/main" id="{423A700E-3887-A96B-D763-B7DA8A5DF3A0}"/>
              </a:ext>
            </a:extLst>
          </p:cNvPr>
          <p:cNvSpPr>
            <a:spLocks noGrp="1"/>
          </p:cNvSpPr>
          <p:nvPr>
            <p:ph idx="1"/>
          </p:nvPr>
        </p:nvSpPr>
        <p:spPr>
          <a:xfrm>
            <a:off x="913795" y="2076450"/>
            <a:ext cx="10353762" cy="576943"/>
          </a:xfrm>
        </p:spPr>
        <p:txBody>
          <a:bodyPr>
            <a:normAutofit fontScale="70000" lnSpcReduction="20000"/>
          </a:bodyPr>
          <a:lstStyle/>
          <a:p>
            <a:r>
              <a:rPr lang="es-MX" dirty="0">
                <a:solidFill>
                  <a:schemeClr val="bg1"/>
                </a:solidFill>
              </a:rPr>
              <a:t>Conseguir que un </a:t>
            </a:r>
            <a:r>
              <a:rPr lang="es-MX" dirty="0" err="1">
                <a:solidFill>
                  <a:schemeClr val="bg1"/>
                </a:solidFill>
              </a:rPr>
              <a:t>login</a:t>
            </a:r>
            <a:r>
              <a:rPr lang="es-MX" dirty="0">
                <a:solidFill>
                  <a:schemeClr val="bg1"/>
                </a:solidFill>
              </a:rPr>
              <a:t> sencillo se convierta en algo más robusto agregando validaciones y reestructurándolo a registro</a:t>
            </a:r>
          </a:p>
        </p:txBody>
      </p:sp>
      <p:pic>
        <p:nvPicPr>
          <p:cNvPr id="6" name="Picture 5">
            <a:extLst>
              <a:ext uri="{FF2B5EF4-FFF2-40B4-BE49-F238E27FC236}">
                <a16:creationId xmlns:a16="http://schemas.microsoft.com/office/drawing/2014/main" id="{5B2C26AE-54F2-54A3-E197-3E7D10443981}"/>
              </a:ext>
            </a:extLst>
          </p:cNvPr>
          <p:cNvPicPr>
            <a:picLocks noChangeAspect="1"/>
          </p:cNvPicPr>
          <p:nvPr/>
        </p:nvPicPr>
        <p:blipFill>
          <a:blip r:embed="rId3"/>
          <a:stretch>
            <a:fillRect/>
          </a:stretch>
        </p:blipFill>
        <p:spPr>
          <a:xfrm>
            <a:off x="5351051" y="2812745"/>
            <a:ext cx="6373706" cy="3585209"/>
          </a:xfrm>
          <a:prstGeom prst="rect">
            <a:avLst/>
          </a:prstGeom>
        </p:spPr>
      </p:pic>
      <p:pic>
        <p:nvPicPr>
          <p:cNvPr id="7172" name="Picture 4">
            <a:extLst>
              <a:ext uri="{FF2B5EF4-FFF2-40B4-BE49-F238E27FC236}">
                <a16:creationId xmlns:a16="http://schemas.microsoft.com/office/drawing/2014/main" id="{23108E0C-74F0-B115-037F-9AE4A649E7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831" y="2762547"/>
            <a:ext cx="3023507" cy="3635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6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A7BEC948-1431-3C0D-E162-84BD532AF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2" name="Title 1">
            <a:extLst>
              <a:ext uri="{FF2B5EF4-FFF2-40B4-BE49-F238E27FC236}">
                <a16:creationId xmlns:a16="http://schemas.microsoft.com/office/drawing/2014/main" id="{BC4138FF-817B-EF71-1BA9-559F193E55D4}"/>
              </a:ext>
            </a:extLst>
          </p:cNvPr>
          <p:cNvSpPr>
            <a:spLocks noGrp="1"/>
          </p:cNvSpPr>
          <p:nvPr>
            <p:ph type="title"/>
          </p:nvPr>
        </p:nvSpPr>
        <p:spPr/>
        <p:txBody>
          <a:bodyPr/>
          <a:lstStyle/>
          <a:p>
            <a:r>
              <a:rPr lang="es-MX" dirty="0">
                <a:solidFill>
                  <a:schemeClr val="bg1"/>
                </a:solidFill>
              </a:rPr>
              <a:t>Por qué un registro/</a:t>
            </a:r>
            <a:r>
              <a:rPr lang="es-MX" dirty="0" err="1">
                <a:solidFill>
                  <a:schemeClr val="bg1"/>
                </a:solidFill>
              </a:rPr>
              <a:t>login</a:t>
            </a:r>
            <a:r>
              <a:rPr lang="es-MX" dirty="0">
                <a:solidFill>
                  <a:schemeClr val="bg1"/>
                </a:solidFill>
              </a:rPr>
              <a:t>?</a:t>
            </a:r>
          </a:p>
        </p:txBody>
      </p:sp>
      <p:sp>
        <p:nvSpPr>
          <p:cNvPr id="3" name="Content Placeholder 2">
            <a:extLst>
              <a:ext uri="{FF2B5EF4-FFF2-40B4-BE49-F238E27FC236}">
                <a16:creationId xmlns:a16="http://schemas.microsoft.com/office/drawing/2014/main" id="{1EC60BA9-D7E0-4761-69F4-220418E05D77}"/>
              </a:ext>
            </a:extLst>
          </p:cNvPr>
          <p:cNvSpPr>
            <a:spLocks noGrp="1"/>
          </p:cNvSpPr>
          <p:nvPr>
            <p:ph idx="1"/>
          </p:nvPr>
        </p:nvSpPr>
        <p:spPr/>
        <p:txBody>
          <a:bodyPr/>
          <a:lstStyle/>
          <a:p>
            <a:r>
              <a:rPr lang="es-MX" dirty="0">
                <a:solidFill>
                  <a:schemeClr val="bg1"/>
                </a:solidFill>
              </a:rPr>
              <a:t>La intención era crear una calculadora en la cual se estuviera haciendo un chequeo constante de que era lo que ponían los usuarios usando la tecnología de Kafka. Sin embargo, nos percatamos del gran problema que conllevaba tener un </a:t>
            </a:r>
            <a:r>
              <a:rPr lang="es-MX" dirty="0" err="1">
                <a:solidFill>
                  <a:schemeClr val="bg1"/>
                </a:solidFill>
              </a:rPr>
              <a:t>login</a:t>
            </a:r>
            <a:r>
              <a:rPr lang="es-MX" dirty="0">
                <a:solidFill>
                  <a:schemeClr val="bg1"/>
                </a:solidFill>
              </a:rPr>
              <a:t> tan frágil que decidimos modificar la idea del proyecto.</a:t>
            </a:r>
          </a:p>
        </p:txBody>
      </p:sp>
      <p:pic>
        <p:nvPicPr>
          <p:cNvPr id="12290" name="Picture 2">
            <a:extLst>
              <a:ext uri="{FF2B5EF4-FFF2-40B4-BE49-F238E27FC236}">
                <a16:creationId xmlns:a16="http://schemas.microsoft.com/office/drawing/2014/main" id="{09E8B324-EF76-DE43-7C83-294033162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96" y="4015706"/>
            <a:ext cx="2328862" cy="26279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E8DFF1-F376-42B0-D275-F060F4651888}"/>
              </a:ext>
            </a:extLst>
          </p:cNvPr>
          <p:cNvSpPr txBox="1"/>
          <p:nvPr/>
        </p:nvSpPr>
        <p:spPr>
          <a:xfrm>
            <a:off x="4072545" y="5145031"/>
            <a:ext cx="4181548" cy="369332"/>
          </a:xfrm>
          <a:prstGeom prst="rect">
            <a:avLst/>
          </a:prstGeom>
          <a:noFill/>
        </p:spPr>
        <p:txBody>
          <a:bodyPr wrap="square" rtlCol="0">
            <a:spAutoFit/>
          </a:bodyPr>
          <a:lstStyle/>
          <a:p>
            <a:r>
              <a:rPr lang="es-MX" dirty="0">
                <a:solidFill>
                  <a:schemeClr val="bg1"/>
                </a:solidFill>
              </a:rPr>
              <a:t>RIP calculadora del iPad 2023-2023</a:t>
            </a:r>
          </a:p>
        </p:txBody>
      </p:sp>
    </p:spTree>
    <p:extLst>
      <p:ext uri="{BB962C8B-B14F-4D97-AF65-F5344CB8AC3E}">
        <p14:creationId xmlns:p14="http://schemas.microsoft.com/office/powerpoint/2010/main" val="302161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71B4EB1-F5D7-A8BC-855E-5EB7B8A502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9" name="Title 1">
            <a:extLst>
              <a:ext uri="{FF2B5EF4-FFF2-40B4-BE49-F238E27FC236}">
                <a16:creationId xmlns:a16="http://schemas.microsoft.com/office/drawing/2014/main" id="{79F75471-92C1-06BC-294E-3B06A0038B37}"/>
              </a:ext>
            </a:extLst>
          </p:cNvPr>
          <p:cNvSpPr>
            <a:spLocks noGrp="1"/>
          </p:cNvSpPr>
          <p:nvPr>
            <p:ph type="title"/>
          </p:nvPr>
        </p:nvSpPr>
        <p:spPr>
          <a:xfrm>
            <a:off x="913795" y="609600"/>
            <a:ext cx="10353762" cy="1257300"/>
          </a:xfrm>
        </p:spPr>
        <p:txBody>
          <a:bodyPr/>
          <a:lstStyle/>
          <a:p>
            <a:r>
              <a:rPr lang="es-MX" dirty="0">
                <a:solidFill>
                  <a:schemeClr val="bg1"/>
                </a:solidFill>
              </a:rPr>
              <a:t>Entorno de Desarrollo  </a:t>
            </a:r>
          </a:p>
        </p:txBody>
      </p:sp>
      <p:pic>
        <p:nvPicPr>
          <p:cNvPr id="3080" name="Picture 8" descr="CSS - Wikipedia, la enciclopedia libre">
            <a:extLst>
              <a:ext uri="{FF2B5EF4-FFF2-40B4-BE49-F238E27FC236}">
                <a16:creationId xmlns:a16="http://schemas.microsoft.com/office/drawing/2014/main" id="{FBFC7D0E-9FF8-28C5-86BB-DD069740D3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2687" y="2787317"/>
            <a:ext cx="2097872" cy="295976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659504D-C71E-7613-6822-3D4406474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440" y="2855493"/>
            <a:ext cx="2711117" cy="271111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0F18E0E-E7C7-D284-354A-C78367AF13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497" y="3472089"/>
            <a:ext cx="3646309" cy="1969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4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BD219ABB-2664-70D8-9AC9-D3996E3B3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2" name="Title 1">
            <a:extLst>
              <a:ext uri="{FF2B5EF4-FFF2-40B4-BE49-F238E27FC236}">
                <a16:creationId xmlns:a16="http://schemas.microsoft.com/office/drawing/2014/main" id="{958C0E07-C8DD-3439-33C6-05F5412C27F3}"/>
              </a:ext>
            </a:extLst>
          </p:cNvPr>
          <p:cNvSpPr>
            <a:spLocks noGrp="1"/>
          </p:cNvSpPr>
          <p:nvPr>
            <p:ph type="title"/>
          </p:nvPr>
        </p:nvSpPr>
        <p:spPr/>
        <p:txBody>
          <a:bodyPr/>
          <a:lstStyle/>
          <a:p>
            <a:r>
              <a:rPr lang="es-MX" dirty="0">
                <a:solidFill>
                  <a:schemeClr val="bg1"/>
                </a:solidFill>
              </a:rPr>
              <a:t>Base de datos</a:t>
            </a:r>
          </a:p>
        </p:txBody>
      </p:sp>
      <p:pic>
        <p:nvPicPr>
          <p:cNvPr id="8194" name="Picture 2" descr="MySQL Logo - símbolo, significado logotipo, historia, PNG">
            <a:extLst>
              <a:ext uri="{FF2B5EF4-FFF2-40B4-BE49-F238E27FC236}">
                <a16:creationId xmlns:a16="http://schemas.microsoft.com/office/drawing/2014/main" id="{C613BD51-EFBF-BB4B-CE80-A3320CCB9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794" y="2442139"/>
            <a:ext cx="4711398" cy="244587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5B041C9D-504C-7724-7DC4-5F5DDCD261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6809" y="2156920"/>
            <a:ext cx="4961162" cy="276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67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a:extLst>
              <a:ext uri="{FF2B5EF4-FFF2-40B4-BE49-F238E27FC236}">
                <a16:creationId xmlns:a16="http://schemas.microsoft.com/office/drawing/2014/main" id="{F5B859C0-EF2A-D18C-F9A3-933DED2719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2" name="Title 1">
            <a:extLst>
              <a:ext uri="{FF2B5EF4-FFF2-40B4-BE49-F238E27FC236}">
                <a16:creationId xmlns:a16="http://schemas.microsoft.com/office/drawing/2014/main" id="{411646BA-28DD-0A1F-78A6-6B1BCBF27395}"/>
              </a:ext>
            </a:extLst>
          </p:cNvPr>
          <p:cNvSpPr>
            <a:spLocks noGrp="1"/>
          </p:cNvSpPr>
          <p:nvPr>
            <p:ph type="title"/>
          </p:nvPr>
        </p:nvSpPr>
        <p:spPr/>
        <p:txBody>
          <a:bodyPr/>
          <a:lstStyle/>
          <a:p>
            <a:r>
              <a:rPr lang="es-MX" dirty="0">
                <a:solidFill>
                  <a:schemeClr val="bg1"/>
                </a:solidFill>
              </a:rPr>
              <a:t>Nubes</a:t>
            </a:r>
          </a:p>
        </p:txBody>
      </p:sp>
      <p:pic>
        <p:nvPicPr>
          <p:cNvPr id="4098" name="Picture 2" descr="Github Logo - Free social media icons">
            <a:extLst>
              <a:ext uri="{FF2B5EF4-FFF2-40B4-BE49-F238E27FC236}">
                <a16:creationId xmlns:a16="http://schemas.microsoft.com/office/drawing/2014/main" id="{621EC2D2-3AB9-884E-0BA7-3D1EB1299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795" y="2595854"/>
            <a:ext cx="2796851" cy="279685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C780C6BC-5EB6-20BF-B847-322BBAC49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443" y="2595854"/>
            <a:ext cx="3588942" cy="27968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A4E64F8-E0C0-4C19-0106-4E4D411E8ED0}"/>
              </a:ext>
            </a:extLst>
          </p:cNvPr>
          <p:cNvPicPr>
            <a:picLocks noChangeAspect="1"/>
          </p:cNvPicPr>
          <p:nvPr/>
        </p:nvPicPr>
        <p:blipFill>
          <a:blip r:embed="rId5"/>
          <a:stretch>
            <a:fillRect/>
          </a:stretch>
        </p:blipFill>
        <p:spPr>
          <a:xfrm>
            <a:off x="4617095" y="2595854"/>
            <a:ext cx="2676899" cy="2276793"/>
          </a:xfrm>
          <a:prstGeom prst="rect">
            <a:avLst/>
          </a:prstGeom>
        </p:spPr>
      </p:pic>
    </p:spTree>
    <p:extLst>
      <p:ext uri="{BB962C8B-B14F-4D97-AF65-F5344CB8AC3E}">
        <p14:creationId xmlns:p14="http://schemas.microsoft.com/office/powerpoint/2010/main" val="173543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4">
            <a:extLst>
              <a:ext uri="{FF2B5EF4-FFF2-40B4-BE49-F238E27FC236}">
                <a16:creationId xmlns:a16="http://schemas.microsoft.com/office/drawing/2014/main" id="{7AD55507-1C62-1EDB-D13A-1E7EF6055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2" name="Title 1">
            <a:extLst>
              <a:ext uri="{FF2B5EF4-FFF2-40B4-BE49-F238E27FC236}">
                <a16:creationId xmlns:a16="http://schemas.microsoft.com/office/drawing/2014/main" id="{2BBC5FE5-44DA-EC68-B82F-2404DED25440}"/>
              </a:ext>
            </a:extLst>
          </p:cNvPr>
          <p:cNvSpPr>
            <a:spLocks noGrp="1"/>
          </p:cNvSpPr>
          <p:nvPr>
            <p:ph type="title"/>
          </p:nvPr>
        </p:nvSpPr>
        <p:spPr/>
        <p:txBody>
          <a:bodyPr/>
          <a:lstStyle/>
          <a:p>
            <a:r>
              <a:rPr lang="es-MX" dirty="0">
                <a:solidFill>
                  <a:schemeClr val="bg1"/>
                </a:solidFill>
              </a:rPr>
              <a:t>Proyectos en la nube</a:t>
            </a:r>
          </a:p>
        </p:txBody>
      </p:sp>
      <p:pic>
        <p:nvPicPr>
          <p:cNvPr id="9220" name="Picture 4">
            <a:extLst>
              <a:ext uri="{FF2B5EF4-FFF2-40B4-BE49-F238E27FC236}">
                <a16:creationId xmlns:a16="http://schemas.microsoft.com/office/drawing/2014/main" id="{F53E890F-8A1B-195C-74A5-91B15999D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38" y="2596243"/>
            <a:ext cx="5524618" cy="293927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C175C32-5D0E-D40B-8DEF-FDB667494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320" y="2596243"/>
            <a:ext cx="6022343" cy="293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82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es-MX" sz="4000" dirty="0"/>
              <a:t>Técnicas Usadas	</a:t>
            </a:r>
          </a:p>
        </p:txBody>
      </p:sp>
      <p:sp>
        <p:nvSpPr>
          <p:cNvPr id="24" name="Marcador de posición de contenido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es-MX" sz="2400" dirty="0"/>
              <a:t>Kafka</a:t>
            </a:r>
          </a:p>
          <a:p>
            <a:pPr rtl="0"/>
            <a:endParaRPr lang="es-MX" sz="2400" dirty="0"/>
          </a:p>
          <a:p>
            <a:pPr rtl="0"/>
            <a:endParaRPr lang="es-MX" sz="2400" dirty="0"/>
          </a:p>
          <a:p>
            <a:pPr rtl="0"/>
            <a:endParaRPr lang="es-MX" sz="2400" dirty="0"/>
          </a:p>
          <a:p>
            <a:pPr marL="36900" indent="0" rtl="0">
              <a:buNone/>
            </a:pPr>
            <a:endParaRPr lang="es-MX" sz="2400" dirty="0"/>
          </a:p>
          <a:p>
            <a:pPr rtl="0"/>
            <a:r>
              <a:rPr lang="es-MX" sz="2400" dirty="0"/>
              <a:t>Chaos </a:t>
            </a:r>
            <a:r>
              <a:rPr lang="es-MX" sz="2400" dirty="0" err="1"/>
              <a:t>engineering</a:t>
            </a:r>
            <a:endParaRPr lang="es-MX" sz="2400" dirty="0"/>
          </a:p>
          <a:p>
            <a:pPr rtl="0"/>
            <a:endParaRPr lang="es-MX" sz="2400" dirty="0"/>
          </a:p>
          <a:p>
            <a:pPr marL="36900" indent="0" rtl="0">
              <a:buNone/>
            </a:pPr>
            <a:endParaRPr lang="es-MX" sz="2400" dirty="0"/>
          </a:p>
        </p:txBody>
      </p:sp>
      <p:pic>
        <p:nvPicPr>
          <p:cNvPr id="4100" name="Picture 4" descr="asf - Revision 1914250: /kafka/site/logos/originals/png">
            <a:extLst>
              <a:ext uri="{FF2B5EF4-FFF2-40B4-BE49-F238E27FC236}">
                <a16:creationId xmlns:a16="http://schemas.microsoft.com/office/drawing/2014/main" id="{D9A49C35-5339-3055-5726-F4ECC947F0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96" y="828232"/>
            <a:ext cx="5580980" cy="293359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haos engineering and runbooks">
            <a:extLst>
              <a:ext uri="{FF2B5EF4-FFF2-40B4-BE49-F238E27FC236}">
                <a16:creationId xmlns:a16="http://schemas.microsoft.com/office/drawing/2014/main" id="{18CBD321-ED66-0765-775C-4EBFBD55BE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216" y="3836939"/>
            <a:ext cx="5207455" cy="274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07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5_TF55705232.potx" id="{A4B0B6DF-4079-4F36-8C16-75BAE6BCAE85}" vid="{AD268AD9-898B-45FF-927D-ABE707D575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2006/documentManagement/types"/>
    <ds:schemaRef ds:uri="71af3243-3dd4-4a8d-8c0d-dd76da1f02a5"/>
    <ds:schemaRef ds:uri="http://purl.org/dc/dcmitype/"/>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{C331B0BD-AF5B-4584-8BAE-9C6845F34999}tf55705232_win32</Template>
  <TotalTime>434</TotalTime>
  <Words>489</Words>
  <Application>Microsoft Office PowerPoint</Application>
  <PresentationFormat>Widescreen</PresentationFormat>
  <Paragraphs>54</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Goudy Old Style</vt:lpstr>
      <vt:lpstr>Wingdings 2</vt:lpstr>
      <vt:lpstr>SlateVTI</vt:lpstr>
      <vt:lpstr>Registro</vt:lpstr>
      <vt:lpstr>Registro </vt:lpstr>
      <vt:lpstr>Objetivo del proyecto</vt:lpstr>
      <vt:lpstr>Por qué un registro/login?</vt:lpstr>
      <vt:lpstr>Entorno de Desarrollo  </vt:lpstr>
      <vt:lpstr>Base de datos</vt:lpstr>
      <vt:lpstr>Nubes</vt:lpstr>
      <vt:lpstr>Proyectos en la nube</vt:lpstr>
      <vt:lpstr>Técnicas Usadas </vt:lpstr>
      <vt:lpstr>Kafka</vt:lpstr>
      <vt:lpstr>Chaos engineering</vt:lpstr>
      <vt:lpstr>Uso de Kafka</vt:lpstr>
      <vt:lpstr>Uso de Chaos engineering</vt:lpstr>
      <vt:lpstr>Deficiencias en el login</vt:lpstr>
      <vt:lpstr>Ventajas sobre la primera versión</vt:lpstr>
      <vt:lpstr>PowerPoint Presentation</vt:lpstr>
      <vt:lpstr> 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Calculadora de iPad</dc:title>
  <dc:creator>GUTIERREZ ROMERO, EMANUEL ALEJANDRO</dc:creator>
  <cp:lastModifiedBy>GUTIERREZ ROMERO, EMANUEL ALEJANDRO</cp:lastModifiedBy>
  <cp:revision>4</cp:revision>
  <dcterms:created xsi:type="dcterms:W3CDTF">2023-12-02T20:08:38Z</dcterms:created>
  <dcterms:modified xsi:type="dcterms:W3CDTF">2023-12-04T10:45:20Z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