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4" r:id="rId5"/>
    <p:sldId id="258" r:id="rId6"/>
    <p:sldId id="261" r:id="rId7"/>
    <p:sldId id="265" r:id="rId8"/>
    <p:sldId id="266" r:id="rId9"/>
    <p:sldId id="259" r:id="rId10"/>
    <p:sldId id="267" r:id="rId11"/>
    <p:sldId id="268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5" autoAdjust="0"/>
    <p:restoredTop sz="94660"/>
  </p:normalViewPr>
  <p:slideViewPr>
    <p:cSldViewPr>
      <p:cViewPr>
        <p:scale>
          <a:sx n="80" d="100"/>
          <a:sy n="80" d="100"/>
        </p:scale>
        <p:origin x="-146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7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4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373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290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066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273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074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6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5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1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98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97DC-2477-477D-9BA4-BAEE358100F7}" type="datetimeFigureOut">
              <a:rPr lang="es-PE" smtClean="0"/>
              <a:t>29/11/2016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E2ED-B543-4EEA-80E9-AC0A674C6D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21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672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3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Lenovo\Desktop\prueb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9"/>
          <a:stretch/>
        </p:blipFill>
        <p:spPr bwMode="auto">
          <a:xfrm>
            <a:off x="72008" y="260648"/>
            <a:ext cx="9036496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45855" y="1140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VALIDACIÓN</a:t>
            </a:r>
            <a:endParaRPr lang="es-PE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03" y="1257032"/>
            <a:ext cx="3712657" cy="217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14" y="3501008"/>
            <a:ext cx="75723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56401"/>
            <a:ext cx="63341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4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" y="980728"/>
            <a:ext cx="9094995" cy="49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07504" y="1565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95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FIN</a:t>
            </a:r>
            <a:endParaRPr lang="es-PE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" y="980728"/>
            <a:ext cx="9094995" cy="49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7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" name="Picture 2" descr="C:\Users\Lenovo\Desktop\prueb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9"/>
          <a:stretch/>
        </p:blipFill>
        <p:spPr bwMode="auto">
          <a:xfrm>
            <a:off x="35496" y="260648"/>
            <a:ext cx="9036496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Mega\courses\1602\Emp Neg Sost\Z.TF\imgs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5447" r="6888" b="7197"/>
          <a:stretch/>
        </p:blipFill>
        <p:spPr bwMode="auto">
          <a:xfrm>
            <a:off x="3281351" y="3839364"/>
            <a:ext cx="2342150" cy="25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D:\Mega\courses\1602\Emp Neg Sost\Z.TF\imgs\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0314">
            <a:off x="5319395" y="1680838"/>
            <a:ext cx="3248576" cy="19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D:\Mega\courses\1602\Emp Neg Sost\Z.TF\imgs\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0545">
            <a:off x="287778" y="1620065"/>
            <a:ext cx="3239456" cy="20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332131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EL PROBLEMA</a:t>
            </a:r>
            <a:endParaRPr lang="es-PE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4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" name="Picture 2" descr="C:\Users\Lenovo\Desktop\prueb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9"/>
          <a:stretch/>
        </p:blipFill>
        <p:spPr bwMode="auto">
          <a:xfrm>
            <a:off x="35496" y="260648"/>
            <a:ext cx="9036496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Lenovo\Desktop\ma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31225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esktop\mal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3936">
            <a:off x="504542" y="1730144"/>
            <a:ext cx="3095263" cy="20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enovo\Desktop\mal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9586">
            <a:off x="4795477" y="1743428"/>
            <a:ext cx="3641658" cy="209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332131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EL PROBLEMA</a:t>
            </a:r>
            <a:endParaRPr lang="es-PE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89645"/>
            <a:ext cx="7920880" cy="581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374848" y="-17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LA SOLUCIÓN</a:t>
            </a:r>
            <a:endParaRPr lang="es-PE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4" y="-26941"/>
            <a:ext cx="8676455" cy="687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 descr="D:\Mega\courses\1602\Emp Neg Sost\Z.TF\imgs\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301207"/>
            <a:ext cx="2758914" cy="14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D:\Mega\courses\1602\Emp Neg Sost\Z.TF\imgs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08494"/>
            <a:ext cx="2758914" cy="157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493737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4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645791"/>
            <a:ext cx="9094995" cy="49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30077" y="116632"/>
            <a:ext cx="8229600" cy="145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EL MODELO DE NEGOCIO Y MERCADO</a:t>
            </a:r>
            <a:endParaRPr lang="es-PE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Lenovo\Desktop\prueb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9"/>
          <a:stretch/>
        </p:blipFill>
        <p:spPr bwMode="auto">
          <a:xfrm>
            <a:off x="35496" y="332656"/>
            <a:ext cx="9036496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81702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LA COMPETENCIA</a:t>
            </a:r>
            <a:endParaRPr lang="es-PE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578676"/>
            <a:ext cx="6132661" cy="501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2"/>
          <a:stretch/>
        </p:blipFill>
        <p:spPr bwMode="auto">
          <a:xfrm>
            <a:off x="755576" y="1478688"/>
            <a:ext cx="7589463" cy="375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23528" y="33568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EL EQUIPO</a:t>
            </a:r>
            <a:endParaRPr lang="es-PE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5" name="Picture 2" descr="Resultado de imagen para el equipo de traba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8" y="3273867"/>
            <a:ext cx="6795120" cy="31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</Words>
  <Application>Microsoft Office PowerPoint</Application>
  <PresentationFormat>Presentación en pantalla 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33</cp:revision>
  <dcterms:created xsi:type="dcterms:W3CDTF">2016-11-21T20:27:51Z</dcterms:created>
  <dcterms:modified xsi:type="dcterms:W3CDTF">2016-11-29T17:25:30Z</dcterms:modified>
</cp:coreProperties>
</file>