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58" r:id="rId4"/>
    <p:sldId id="256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FF0F1"/>
    <a:srgbClr val="BFF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A90E9-FED2-4D8B-B21F-AD86F10BB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40A53B-5D0D-4034-86E1-9200F1D34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DD991-DCFD-488F-80D2-7E677E25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2CBFD-B29C-4D76-B7EC-690D6364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5BBCD-DE91-4C9E-87F2-B0D66303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64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80CF8-5EA0-4488-B2BA-07E4912C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831960-CDED-457D-805B-D1FCFC988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5101A-36A8-46FC-B6AA-8A3FAF5A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2394C-4921-44C8-BFB1-A0E45571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61257-01EA-400D-9D7F-EC776460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4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A87353-AD0A-4A9E-9A86-AB4EB3CFE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9BD4F6-FB9A-4AA7-8E82-D27C8BDC3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CA4304-F3B9-4FD2-97FA-314B8018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CFC10-1B6C-4A02-8E20-C34DA6C4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F93BF-04E7-47C7-887B-C9B30954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13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79034-053C-4E5D-9FDE-3F617C1E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F24D2-EE3E-4457-9380-ECEBEB41E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42D55-2E86-4533-BB44-7E8E5E3F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3C627-1FA1-4C46-9E66-A66809BE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AB971-6216-4ED3-9162-9E91FD6D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0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593E8-522F-4436-88B9-7305E686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982D5-F625-47CA-AC46-03BCE2BD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AFF08-26C6-49C3-9C65-40108B73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19F9D-AF6A-412D-A357-BA8E7D1E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80EB7-5136-463D-8F77-AC5D9F1F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B0272-BDE8-42C9-9D3F-1BA38394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DBC2E-FBCA-4423-A873-EB35B7406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A5BB3B-9EB9-462A-BBF6-8A6150C74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E05180-550B-4489-B502-113B1A7E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A0E1E-162A-43A0-B644-95AA0ABD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1DCE30-FF05-460B-8507-B6783AA9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7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03A04-96FD-47C2-BE86-2CC19293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8EBDB-021F-417E-A5ED-26BB674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EA334B-D006-4BC0-819D-086126BA1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8A1B19-CC8A-4586-AA0F-FDC0EEA38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829289-7580-4A69-8EF5-A12AB59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11D4CA-BB5A-4619-A4AC-A42A4830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9FD522-44C0-4750-9CA3-F1466141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CC4221-1AAF-45EC-AA16-B8D7B8AC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7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465D1-B013-49D6-973B-F1C44759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D57510-D72C-4257-88D4-68744044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D4E382-F79C-4706-9C8C-E14AF9DC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4BB5E9-858C-4942-8A0E-1894F24D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73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835E63-16F7-4B52-92E2-222AEC4A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E3002B-07E4-423B-8C02-B72588F5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CDF09B-8B74-41EE-949F-FA4DE75A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1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AA9EF-0D6C-4562-908D-962E2E2E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FC1F7-5545-44A7-BF43-4B215CAE1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38E34-9563-4CFA-B713-1F4B74A24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F0CA95-66B9-42A6-BF3B-87BD46FA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B7F0A1-677B-491C-BFAD-4A091355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91E9F-1DAB-49A3-9B06-D9F9A931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4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D44DB-2674-4431-AEC1-808F0AC5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BC821F-12A1-4F3C-888B-F8E5DD54F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986776-B757-4DA8-B1C3-F6A355925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306DF-F193-426C-9CFB-7AAA2E74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22372-752C-4F4E-8234-3692AA7B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861188-01C3-4D38-B978-A8B58F89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33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55F068-6150-4925-BB06-E73ED909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BBB685-5996-4E1B-B5B1-C9EAA858A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ED365-F10C-42DA-BEF6-2D325A6A7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C422C-BDF9-41D1-A812-954CCA4F011F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1C8B6-6CEF-4917-BBBC-C3B59182B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2E719-C5F8-4998-A4AA-E40C7B65A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03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7546FCA-2D0C-4412-9DE2-CC1BF66A55DE}"/>
              </a:ext>
            </a:extLst>
          </p:cNvPr>
          <p:cNvSpPr/>
          <p:nvPr/>
        </p:nvSpPr>
        <p:spPr>
          <a:xfrm>
            <a:off x="639810" y="2608290"/>
            <a:ext cx="1981729" cy="1049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Microservice System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BB2C9E-0797-49C4-9060-50BAFB3E4369}"/>
              </a:ext>
            </a:extLst>
          </p:cNvPr>
          <p:cNvSpPr/>
          <p:nvPr/>
        </p:nvSpPr>
        <p:spPr>
          <a:xfrm>
            <a:off x="4534107" y="1222043"/>
            <a:ext cx="1981729" cy="38146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Analysor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流程图: 多文档 1">
            <a:extLst>
              <a:ext uri="{FF2B5EF4-FFF2-40B4-BE49-F238E27FC236}">
                <a16:creationId xmlns:a16="http://schemas.microsoft.com/office/drawing/2014/main" id="{41B45160-F629-4442-8C57-3104DBBA035A}"/>
              </a:ext>
            </a:extLst>
          </p:cNvPr>
          <p:cNvSpPr/>
          <p:nvPr/>
        </p:nvSpPr>
        <p:spPr>
          <a:xfrm>
            <a:off x="639809" y="4504994"/>
            <a:ext cx="2043433" cy="810153"/>
          </a:xfrm>
          <a:prstGeom prst="flowChartMultidocumen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Test Cases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B94F293-D0B5-4429-9111-69FD7417669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630675" y="3657600"/>
            <a:ext cx="0" cy="8852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A28667C-4C84-4F02-B605-2507BC07E3B4}"/>
              </a:ext>
            </a:extLst>
          </p:cNvPr>
          <p:cNvSpPr/>
          <p:nvPr/>
        </p:nvSpPr>
        <p:spPr>
          <a:xfrm>
            <a:off x="9727361" y="1812677"/>
            <a:ext cx="727251" cy="27679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Visualization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DA8C749-4BAB-47AF-9BD8-3AC8B6126C7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621539" y="1812677"/>
            <a:ext cx="1897992" cy="13202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4504B5E-BA03-458C-8FA6-BE659EEDB2A4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621539" y="3095126"/>
            <a:ext cx="1897992" cy="378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D7FB4F0-677F-4D7F-8362-40D44A2A901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21539" y="3132945"/>
            <a:ext cx="1897992" cy="14098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D45DF2F-E1EB-49AA-BAB3-F66B93345206}"/>
              </a:ext>
            </a:extLst>
          </p:cNvPr>
          <p:cNvSpPr txBox="1"/>
          <p:nvPr/>
        </p:nvSpPr>
        <p:spPr>
          <a:xfrm rot="19449089">
            <a:off x="2537801" y="1996405"/>
            <a:ext cx="198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Trace with Status</a:t>
            </a:r>
            <a:endParaRPr lang="zh-CN" altLang="en-US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3EFCABC-6F47-4A65-87E9-C3AFA0D7699C}"/>
              </a:ext>
            </a:extLst>
          </p:cNvPr>
          <p:cNvSpPr txBox="1"/>
          <p:nvPr/>
        </p:nvSpPr>
        <p:spPr>
          <a:xfrm>
            <a:off x="3048783" y="2757596"/>
            <a:ext cx="143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Cluster Info</a:t>
            </a:r>
            <a:endParaRPr lang="zh-CN" altLang="en-US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195BCFD-5609-44B8-BD0B-EF51023B7EAD}"/>
              </a:ext>
            </a:extLst>
          </p:cNvPr>
          <p:cNvSpPr txBox="1"/>
          <p:nvPr/>
        </p:nvSpPr>
        <p:spPr>
          <a:xfrm rot="2220264">
            <a:off x="2484354" y="3886748"/>
            <a:ext cx="213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Enhanced Log Info</a:t>
            </a:r>
            <a:endParaRPr lang="zh-CN" altLang="en-US" b="1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407DAC9-48A3-4C88-9503-0D370DDDCBF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533448" y="1743044"/>
            <a:ext cx="3193913" cy="145361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17156328-9682-47BB-B169-DF28F844EDE7}"/>
              </a:ext>
            </a:extLst>
          </p:cNvPr>
          <p:cNvSpPr txBox="1"/>
          <p:nvPr/>
        </p:nvSpPr>
        <p:spPr>
          <a:xfrm rot="1532159">
            <a:off x="6963550" y="2150534"/>
            <a:ext cx="258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Statistical Information</a:t>
            </a:r>
            <a:endParaRPr lang="zh-CN" altLang="en-US" b="1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3CE22DF-0FCA-4700-8E66-FA4DD357420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515836" y="2656986"/>
            <a:ext cx="3211525" cy="5396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A154823-46E8-4642-99AF-6A5467C03A28}"/>
              </a:ext>
            </a:extLst>
          </p:cNvPr>
          <p:cNvSpPr txBox="1"/>
          <p:nvPr/>
        </p:nvSpPr>
        <p:spPr>
          <a:xfrm rot="778470">
            <a:off x="6493620" y="2198369"/>
            <a:ext cx="1900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Logs of Specified Trace</a:t>
            </a:r>
            <a:endParaRPr lang="zh-CN" altLang="en-US" b="1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F902B0A-F415-48FD-A438-EBE596001F7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505947" y="3196654"/>
            <a:ext cx="3221414" cy="717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CE6F84A-7ECB-45CC-89C3-661A9725BB2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525836" y="3196654"/>
            <a:ext cx="3201525" cy="13839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6B086F9-6E79-4F0C-8B6B-7B2C6778EF9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581404" y="3196654"/>
            <a:ext cx="3145957" cy="1184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3E7422CD-D7C4-40AC-91DB-832D4EE87D76}"/>
              </a:ext>
            </a:extLst>
          </p:cNvPr>
          <p:cNvSpPr txBox="1"/>
          <p:nvPr/>
        </p:nvSpPr>
        <p:spPr>
          <a:xfrm>
            <a:off x="6379759" y="2941394"/>
            <a:ext cx="228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Sequence Analysis</a:t>
            </a:r>
            <a:endParaRPr lang="zh-CN" altLang="en-US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DCE9F2D-313B-4171-8C81-DD7AC9723F0F}"/>
              </a:ext>
            </a:extLst>
          </p:cNvPr>
          <p:cNvSpPr txBox="1"/>
          <p:nvPr/>
        </p:nvSpPr>
        <p:spPr>
          <a:xfrm rot="20794544">
            <a:off x="6465682" y="3620193"/>
            <a:ext cx="228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Instance Analysis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97ECC6C-56E8-4EA6-9EC5-D4CDAB50A801}"/>
              </a:ext>
            </a:extLst>
          </p:cNvPr>
          <p:cNvSpPr txBox="1"/>
          <p:nvPr/>
        </p:nvSpPr>
        <p:spPr>
          <a:xfrm rot="20204384">
            <a:off x="6638425" y="4112600"/>
            <a:ext cx="228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Cluster Analysis</a:t>
            </a:r>
            <a:endParaRPr lang="zh-CN" altLang="en-US" b="1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783AB5A-8615-4AF9-A04B-998E06D982B8}"/>
              </a:ext>
            </a:extLst>
          </p:cNvPr>
          <p:cNvSpPr/>
          <p:nvPr/>
        </p:nvSpPr>
        <p:spPr>
          <a:xfrm>
            <a:off x="4674412" y="1890515"/>
            <a:ext cx="1691229" cy="13839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Asynchronous Invocation Analysis Algorithm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23EBADB-9408-422C-8D00-87EA5444F00A}"/>
              </a:ext>
            </a:extLst>
          </p:cNvPr>
          <p:cNvSpPr/>
          <p:nvPr/>
        </p:nvSpPr>
        <p:spPr>
          <a:xfrm>
            <a:off x="4674412" y="3676758"/>
            <a:ext cx="1695984" cy="82823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Spectral Clustering Algorithm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40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452314D-44D4-4035-AB39-BC10D8A9F85A}"/>
              </a:ext>
            </a:extLst>
          </p:cNvPr>
          <p:cNvSpPr/>
          <p:nvPr/>
        </p:nvSpPr>
        <p:spPr>
          <a:xfrm>
            <a:off x="3458534" y="4935931"/>
            <a:ext cx="2493819" cy="4664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Container Orchestrator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C0A581-AA41-45D9-AB21-5E7756A39043}"/>
              </a:ext>
            </a:extLst>
          </p:cNvPr>
          <p:cNvSpPr/>
          <p:nvPr/>
        </p:nvSpPr>
        <p:spPr>
          <a:xfrm>
            <a:off x="3458534" y="4464875"/>
            <a:ext cx="1902691" cy="4664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Mesh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788558-BD1C-466D-8AB9-EF8EA494315C}"/>
              </a:ext>
            </a:extLst>
          </p:cNvPr>
          <p:cNvSpPr/>
          <p:nvPr/>
        </p:nvSpPr>
        <p:spPr>
          <a:xfrm>
            <a:off x="3458533" y="4051550"/>
            <a:ext cx="2493819" cy="8820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Infrastructure 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B55BBA-0F37-49A7-A3B1-A92B7DBE2A88}"/>
              </a:ext>
            </a:extLst>
          </p:cNvPr>
          <p:cNvSpPr/>
          <p:nvPr/>
        </p:nvSpPr>
        <p:spPr>
          <a:xfrm>
            <a:off x="3474429" y="1633001"/>
            <a:ext cx="2493819" cy="4664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Persistence 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532D472-1BA2-4539-8B9E-699DEA2C36CE}"/>
              </a:ext>
            </a:extLst>
          </p:cNvPr>
          <p:cNvSpPr/>
          <p:nvPr/>
        </p:nvSpPr>
        <p:spPr>
          <a:xfrm>
            <a:off x="7274178" y="2634415"/>
            <a:ext cx="2493819" cy="27679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LogVisualization Backend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B82BD7-5C50-4BCB-B453-0821462F533E}"/>
              </a:ext>
            </a:extLst>
          </p:cNvPr>
          <p:cNvSpPr/>
          <p:nvPr/>
        </p:nvSpPr>
        <p:spPr>
          <a:xfrm>
            <a:off x="7254143" y="1639149"/>
            <a:ext cx="2493819" cy="4664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LogVisualization UI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D2A9DE0-7938-4F51-8F1E-4F9427AFEEB6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4030777" y="3433786"/>
            <a:ext cx="0" cy="624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EC7F8BA-C555-4370-9B5B-18B213BFE813}"/>
              </a:ext>
            </a:extLst>
          </p:cNvPr>
          <p:cNvSpPr/>
          <p:nvPr/>
        </p:nvSpPr>
        <p:spPr>
          <a:xfrm>
            <a:off x="7905582" y="3808687"/>
            <a:ext cx="1190942" cy="2791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Traceapi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DADAD0A-98F8-4D11-A2CE-7AB6998DC26B}"/>
              </a:ext>
            </a:extLst>
          </p:cNvPr>
          <p:cNvSpPr/>
          <p:nvPr/>
        </p:nvSpPr>
        <p:spPr>
          <a:xfrm>
            <a:off x="7905582" y="3236720"/>
            <a:ext cx="1190942" cy="2791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Algorithm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B2DDD5A-44ED-407D-A3AB-977AC45AED89}"/>
              </a:ext>
            </a:extLst>
          </p:cNvPr>
          <p:cNvSpPr/>
          <p:nvPr/>
        </p:nvSpPr>
        <p:spPr>
          <a:xfrm>
            <a:off x="7925616" y="4952620"/>
            <a:ext cx="1190942" cy="2791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Clusterapi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6B2BE92-F404-4E51-A4DE-DEB068B148BD}"/>
              </a:ext>
            </a:extLst>
          </p:cNvPr>
          <p:cNvSpPr/>
          <p:nvPr/>
        </p:nvSpPr>
        <p:spPr>
          <a:xfrm>
            <a:off x="7905582" y="4380654"/>
            <a:ext cx="1190942" cy="2791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Logapi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47C8C89-AFFE-4E49-B669-41B00895BB2D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030777" y="2099438"/>
            <a:ext cx="0" cy="729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F83D092-5AB8-4B62-8E6B-D72958727899}"/>
              </a:ext>
            </a:extLst>
          </p:cNvPr>
          <p:cNvSpPr/>
          <p:nvPr/>
        </p:nvSpPr>
        <p:spPr>
          <a:xfrm>
            <a:off x="3468401" y="2828956"/>
            <a:ext cx="1124751" cy="6048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Tracing System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A316BA8-CE0B-48C8-A4D1-90449BA5B79E}"/>
              </a:ext>
            </a:extLst>
          </p:cNvPr>
          <p:cNvSpPr/>
          <p:nvPr/>
        </p:nvSpPr>
        <p:spPr>
          <a:xfrm>
            <a:off x="4774468" y="2835423"/>
            <a:ext cx="1124751" cy="6048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Log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Filter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6EBB1DE-B6B0-4AF3-AB99-D8C84A80047E}"/>
              </a:ext>
            </a:extLst>
          </p:cNvPr>
          <p:cNvCxnSpPr>
            <a:cxnSpLocks/>
          </p:cNvCxnSpPr>
          <p:nvPr/>
        </p:nvCxnSpPr>
        <p:spPr>
          <a:xfrm flipV="1">
            <a:off x="5336843" y="3440253"/>
            <a:ext cx="0" cy="624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EAA4DDD-F731-4463-83C8-81473B154D99}"/>
              </a:ext>
            </a:extLst>
          </p:cNvPr>
          <p:cNvCxnSpPr>
            <a:cxnSpLocks/>
          </p:cNvCxnSpPr>
          <p:nvPr/>
        </p:nvCxnSpPr>
        <p:spPr>
          <a:xfrm flipV="1">
            <a:off x="5331844" y="2105905"/>
            <a:ext cx="0" cy="729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9B6FCB0-B64D-43DF-BA0D-EEA8FA428B38}"/>
              </a:ext>
            </a:extLst>
          </p:cNvPr>
          <p:cNvCxnSpPr/>
          <p:nvPr/>
        </p:nvCxnSpPr>
        <p:spPr>
          <a:xfrm>
            <a:off x="5968248" y="4931312"/>
            <a:ext cx="13059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D9D6FD2-DCF8-47D2-9582-82A587CE3E78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8501053" y="2105586"/>
            <a:ext cx="20035" cy="52882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89D09AA3-B5C6-4D16-B30F-F2DF80323C65}"/>
              </a:ext>
            </a:extLst>
          </p:cNvPr>
          <p:cNvSpPr txBox="1"/>
          <p:nvPr/>
        </p:nvSpPr>
        <p:spPr>
          <a:xfrm>
            <a:off x="2877407" y="3567600"/>
            <a:ext cx="122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Trace Info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FD24A03-F8A2-4D2E-BBC7-12D0F5E9483C}"/>
              </a:ext>
            </a:extLst>
          </p:cNvPr>
          <p:cNvSpPr txBox="1"/>
          <p:nvPr/>
        </p:nvSpPr>
        <p:spPr>
          <a:xfrm>
            <a:off x="5416763" y="3567600"/>
            <a:ext cx="112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 Info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7885385-CFC4-48A0-B80E-EFE05EFA34DA}"/>
              </a:ext>
            </a:extLst>
          </p:cNvPr>
          <p:cNvSpPr txBox="1"/>
          <p:nvPr/>
        </p:nvSpPr>
        <p:spPr>
          <a:xfrm>
            <a:off x="2857201" y="2285998"/>
            <a:ext cx="122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Trace Info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08790E9-0FF0-4B65-8635-FF6B4DFF6779}"/>
              </a:ext>
            </a:extLst>
          </p:cNvPr>
          <p:cNvSpPr txBox="1"/>
          <p:nvPr/>
        </p:nvSpPr>
        <p:spPr>
          <a:xfrm>
            <a:off x="5396557" y="2285998"/>
            <a:ext cx="112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 Info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71E5F08-B0FB-44CA-AFF4-D223E4DEB564}"/>
              </a:ext>
            </a:extLst>
          </p:cNvPr>
          <p:cNvSpPr txBox="1"/>
          <p:nvPr/>
        </p:nvSpPr>
        <p:spPr>
          <a:xfrm>
            <a:off x="5948213" y="4909680"/>
            <a:ext cx="130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 Info</a:t>
            </a:r>
            <a:endParaRPr lang="zh-CN" altLang="en-US" dirty="0"/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780E92B6-D590-4493-9E51-0566A28BF274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rot="10800000">
            <a:off x="5968248" y="1866220"/>
            <a:ext cx="1305930" cy="2152172"/>
          </a:xfrm>
          <a:prstGeom prst="bentConnector3">
            <a:avLst>
              <a:gd name="adj1" fmla="val 6728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D970E459-B026-4259-8FE6-97BC85D4F00D}"/>
              </a:ext>
            </a:extLst>
          </p:cNvPr>
          <p:cNvCxnSpPr>
            <a:stCxn id="12" idx="0"/>
          </p:cNvCxnSpPr>
          <p:nvPr/>
        </p:nvCxnSpPr>
        <p:spPr>
          <a:xfrm rot="16200000" flipH="1">
            <a:off x="5275583" y="1078756"/>
            <a:ext cx="1439185" cy="2547675"/>
          </a:xfrm>
          <a:prstGeom prst="bentConnector4">
            <a:avLst>
              <a:gd name="adj1" fmla="val -15884"/>
              <a:gd name="adj2" fmla="val 895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4DB7120F-D915-41EE-82C9-83F0700FD688}"/>
              </a:ext>
            </a:extLst>
          </p:cNvPr>
          <p:cNvSpPr txBox="1"/>
          <p:nvPr/>
        </p:nvSpPr>
        <p:spPr>
          <a:xfrm>
            <a:off x="4748266" y="958020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Trace, Log, Cluster Info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FB501FB-3F7C-4D96-9E76-3111D34BD7E7}"/>
              </a:ext>
            </a:extLst>
          </p:cNvPr>
          <p:cNvSpPr txBox="1"/>
          <p:nvPr/>
        </p:nvSpPr>
        <p:spPr>
          <a:xfrm>
            <a:off x="6327887" y="2174029"/>
            <a:ext cx="461665" cy="1309854"/>
          </a:xfrm>
          <a:prstGeom prst="rect">
            <a:avLst/>
          </a:prstGeom>
          <a:noFill/>
        </p:spPr>
        <p:txBody>
          <a:bodyPr vert="vert270" wrap="square" rtlCol="0" anchor="ctr" anchorCtr="0">
            <a:spAutoFit/>
          </a:bodyPr>
          <a:lstStyle/>
          <a:p>
            <a:r>
              <a:rPr lang="en-US" altLang="zh-CN" dirty="0"/>
              <a:t>Cluster</a:t>
            </a:r>
            <a:r>
              <a:rPr lang="en-US" altLang="zh-CN" sz="1600" dirty="0">
                <a:latin typeface="Arial Rounded MT Bold" panose="020F0704030504030204" pitchFamily="34" charset="0"/>
              </a:rPr>
              <a:t> </a:t>
            </a:r>
            <a:r>
              <a:rPr lang="en-US" altLang="zh-CN" dirty="0"/>
              <a:t>Info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04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D5B3467-2AD4-4D80-88E3-5CBBC71DDD47}"/>
              </a:ext>
            </a:extLst>
          </p:cNvPr>
          <p:cNvSpPr/>
          <p:nvPr/>
        </p:nvSpPr>
        <p:spPr>
          <a:xfrm>
            <a:off x="1433253" y="400171"/>
            <a:ext cx="3933247" cy="62423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546184-561B-4522-8A6C-A467932DF935}"/>
              </a:ext>
            </a:extLst>
          </p:cNvPr>
          <p:cNvSpPr txBox="1"/>
          <p:nvPr/>
        </p:nvSpPr>
        <p:spPr>
          <a:xfrm>
            <a:off x="2699452" y="3237762"/>
            <a:ext cx="430887" cy="402666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r>
              <a:rPr lang="en-US" altLang="zh-CN" sz="1600" kern="0" spc="500" dirty="0">
                <a:latin typeface="Arial Rounded MT Bold" panose="020F0704030504030204" pitchFamily="34" charset="0"/>
              </a:rPr>
              <a:t>…</a:t>
            </a:r>
            <a:endParaRPr lang="zh-CN" altLang="en-US" sz="1600" kern="0" spc="500" dirty="0">
              <a:latin typeface="Arial Rounded MT Bold" panose="020F0704030504030204" pitchFamily="34" charset="0"/>
            </a:endParaRP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E6CB0459-1304-4F56-ACBE-1DE3A70729EF}"/>
              </a:ext>
            </a:extLst>
          </p:cNvPr>
          <p:cNvGrpSpPr/>
          <p:nvPr/>
        </p:nvGrpSpPr>
        <p:grpSpPr>
          <a:xfrm>
            <a:off x="1957980" y="481104"/>
            <a:ext cx="2006631" cy="2867091"/>
            <a:chOff x="1539197" y="790508"/>
            <a:chExt cx="2006631" cy="286709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09BAC9F-1571-4028-AC81-E675A0EE397B}"/>
                </a:ext>
              </a:extLst>
            </p:cNvPr>
            <p:cNvSpPr/>
            <p:nvPr/>
          </p:nvSpPr>
          <p:spPr>
            <a:xfrm>
              <a:off x="1539197" y="810704"/>
              <a:ext cx="2006631" cy="284689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11A9B66-1AF0-441A-97E9-97B791AC27B0}"/>
                </a:ext>
              </a:extLst>
            </p:cNvPr>
            <p:cNvSpPr txBox="1"/>
            <p:nvPr/>
          </p:nvSpPr>
          <p:spPr>
            <a:xfrm>
              <a:off x="2127732" y="790508"/>
              <a:ext cx="829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 Rounded MT Bold" panose="020F0704030504030204" pitchFamily="34" charset="0"/>
                </a:rPr>
                <a:t>Node 1</a:t>
              </a:r>
              <a:endParaRPr lang="zh-CN" altLang="en-US" sz="14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48203AA4-F473-44D8-BC4B-94B6E2634966}"/>
                </a:ext>
              </a:extLst>
            </p:cNvPr>
            <p:cNvGrpSpPr/>
            <p:nvPr/>
          </p:nvGrpSpPr>
          <p:grpSpPr>
            <a:xfrm>
              <a:off x="2006030" y="1077467"/>
              <a:ext cx="1072962" cy="717171"/>
              <a:chOff x="5762699" y="1259083"/>
              <a:chExt cx="1300997" cy="850728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D1528CAE-FDEA-4690-BBAA-366E0B651747}"/>
                  </a:ext>
                </a:extLst>
              </p:cNvPr>
              <p:cNvGrpSpPr/>
              <p:nvPr/>
            </p:nvGrpSpPr>
            <p:grpSpPr>
              <a:xfrm>
                <a:off x="5762699" y="1259083"/>
                <a:ext cx="1277332" cy="848535"/>
                <a:chOff x="5222449" y="1179815"/>
                <a:chExt cx="1725106" cy="1181860"/>
              </a:xfrm>
            </p:grpSpPr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79C75420-8861-4577-B365-F1908CEB2CA6}"/>
                    </a:ext>
                  </a:extLst>
                </p:cNvPr>
                <p:cNvSpPr/>
                <p:nvPr/>
              </p:nvSpPr>
              <p:spPr>
                <a:xfrm>
                  <a:off x="5222449" y="1241030"/>
                  <a:ext cx="1725106" cy="1120645"/>
                </a:xfrm>
                <a:prstGeom prst="roundRect">
                  <a:avLst/>
                </a:prstGeom>
                <a:solidFill>
                  <a:srgbClr val="0FF0F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3599BA0-689E-4F78-9C2D-1421805BFFE6}"/>
                    </a:ext>
                  </a:extLst>
                </p:cNvPr>
                <p:cNvSpPr txBox="1"/>
                <p:nvPr/>
              </p:nvSpPr>
              <p:spPr>
                <a:xfrm>
                  <a:off x="5741462" y="1179815"/>
                  <a:ext cx="800740" cy="40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Arial Rounded MT Bold" panose="020F0704030504030204" pitchFamily="34" charset="0"/>
                    </a:rPr>
                    <a:t>Pod</a:t>
                  </a:r>
                  <a:endParaRPr lang="zh-CN" altLang="en-US" sz="10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ACE6589E-646A-459A-BBA2-B14534E64469}"/>
                    </a:ext>
                  </a:extLst>
                </p:cNvPr>
                <p:cNvSpPr/>
                <p:nvPr/>
              </p:nvSpPr>
              <p:spPr>
                <a:xfrm>
                  <a:off x="5627802" y="1522586"/>
                  <a:ext cx="914400" cy="556181"/>
                </a:xfrm>
                <a:prstGeom prst="roundRect">
                  <a:avLst/>
                </a:prstGeom>
                <a:solidFill>
                  <a:srgbClr val="BFFFBF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5651CEA-4E1C-4D3C-AFB8-8DBF6EE12FFD}"/>
                  </a:ext>
                </a:extLst>
              </p:cNvPr>
              <p:cNvSpPr txBox="1"/>
              <p:nvPr/>
            </p:nvSpPr>
            <p:spPr>
              <a:xfrm>
                <a:off x="5786364" y="1890755"/>
                <a:ext cx="1277332" cy="21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Filebeat as DaemonSet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6651F26B-2EE7-4AF1-81F1-9D1278CBA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2440" y="1505181"/>
                <a:ext cx="397518" cy="393543"/>
              </a:xfrm>
              <a:prstGeom prst="rect">
                <a:avLst/>
              </a:prstGeom>
            </p:spPr>
          </p:pic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7D83A4FE-E922-4148-A332-2005BF5866D9}"/>
                </a:ext>
              </a:extLst>
            </p:cNvPr>
            <p:cNvGrpSpPr/>
            <p:nvPr/>
          </p:nvGrpSpPr>
          <p:grpSpPr>
            <a:xfrm>
              <a:off x="2011830" y="1901772"/>
              <a:ext cx="1310697" cy="658721"/>
              <a:chOff x="6059009" y="3101297"/>
              <a:chExt cx="1645714" cy="848536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E5C6A2FB-142C-48FA-A4F6-54B5DFC5903E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6"/>
                <a:chOff x="5775702" y="3122898"/>
                <a:chExt cx="1322707" cy="848536"/>
              </a:xfrm>
            </p:grpSpPr>
            <p:sp>
              <p:nvSpPr>
                <p:cNvPr id="27" name="AutoShape 2" descr="Logo">
                  <a:extLst>
                    <a:ext uri="{FF2B5EF4-FFF2-40B4-BE49-F238E27FC236}">
                      <a16:creationId xmlns:a16="http://schemas.microsoft.com/office/drawing/2014/main" id="{92ADCC79-B1DC-458C-9F6D-1C76840B26C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DB473681-2315-489E-A0D1-394F07DDE3AF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6"/>
                  <a:chOff x="5775702" y="3122898"/>
                  <a:chExt cx="1322707" cy="848536"/>
                </a:xfrm>
              </p:grpSpPr>
              <p:grpSp>
                <p:nvGrpSpPr>
                  <p:cNvPr id="20" name="组合 19">
                    <a:extLst>
                      <a:ext uri="{FF2B5EF4-FFF2-40B4-BE49-F238E27FC236}">
                        <a16:creationId xmlns:a16="http://schemas.microsoft.com/office/drawing/2014/main" id="{DA0A925F-522F-48B7-9972-6313ED7D10D8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6"/>
                    <a:chOff x="5222449" y="1179815"/>
                    <a:chExt cx="1786387" cy="1181863"/>
                  </a:xfrm>
                </p:grpSpPr>
                <p:sp>
                  <p:nvSpPr>
                    <p:cNvPr id="21" name="矩形: 圆角 20">
                      <a:extLst>
                        <a:ext uri="{FF2B5EF4-FFF2-40B4-BE49-F238E27FC236}">
                          <a16:creationId xmlns:a16="http://schemas.microsoft.com/office/drawing/2014/main" id="{F07BC399-5DB5-48FF-8323-95E1CBC2BE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32A74A8B-84F6-4D56-AD3E-44E227A284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59" y="1179815"/>
                      <a:ext cx="840064" cy="6723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23" name="矩形: 圆角 22">
                      <a:extLst>
                        <a:ext uri="{FF2B5EF4-FFF2-40B4-BE49-F238E27FC236}">
                          <a16:creationId xmlns:a16="http://schemas.microsoft.com/office/drawing/2014/main" id="{031C34A3-840E-42CE-8243-216BB6C38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01219974-6BDD-4CA1-8FF9-4300C7A12B98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5" y="3365970"/>
                    <a:ext cx="1115990" cy="411524"/>
                    <a:chOff x="5880415" y="3365970"/>
                    <a:chExt cx="1115990" cy="411524"/>
                  </a:xfrm>
                </p:grpSpPr>
                <p:sp>
                  <p:nvSpPr>
                    <p:cNvPr id="26" name="矩形: 圆角 25">
                      <a:extLst>
                        <a:ext uri="{FF2B5EF4-FFF2-40B4-BE49-F238E27FC236}">
                          <a16:creationId xmlns:a16="http://schemas.microsoft.com/office/drawing/2014/main" id="{1A578813-747D-4155-B0BC-78435A763E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33" name="图片 32">
                      <a:extLst>
                        <a:ext uri="{FF2B5EF4-FFF2-40B4-BE49-F238E27FC236}">
                          <a16:creationId xmlns:a16="http://schemas.microsoft.com/office/drawing/2014/main" id="{995F33F6-B9F1-4E96-BC4B-55C3A0C505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5" y="3365970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图片 38">
                      <a:extLst>
                        <a:ext uri="{FF2B5EF4-FFF2-40B4-BE49-F238E27FC236}">
                          <a16:creationId xmlns:a16="http://schemas.microsoft.com/office/drawing/2014/main" id="{2F89BE69-78C4-4D08-B72F-A0612487E86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2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C2CB09B-FEC3-4FCD-9C05-1866ABE6A8F1}"/>
                  </a:ext>
                </a:extLst>
              </p:cNvPr>
              <p:cNvSpPr txBox="1"/>
              <p:nvPr/>
            </p:nvSpPr>
            <p:spPr>
              <a:xfrm>
                <a:off x="6213598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991C566-220A-49FD-9D68-10F06165F7D3}"/>
                </a:ext>
              </a:extLst>
            </p:cNvPr>
            <p:cNvGrpSpPr/>
            <p:nvPr/>
          </p:nvGrpSpPr>
          <p:grpSpPr>
            <a:xfrm>
              <a:off x="2024693" y="2877534"/>
              <a:ext cx="1310697" cy="658721"/>
              <a:chOff x="6059009" y="3101297"/>
              <a:chExt cx="1645714" cy="848536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4F69DA83-BB9B-404E-A005-0DB8E19F700F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6"/>
                <a:chOff x="5775702" y="3122898"/>
                <a:chExt cx="1322707" cy="848536"/>
              </a:xfrm>
            </p:grpSpPr>
            <p:sp>
              <p:nvSpPr>
                <p:cNvPr id="52" name="AutoShape 2" descr="Logo">
                  <a:extLst>
                    <a:ext uri="{FF2B5EF4-FFF2-40B4-BE49-F238E27FC236}">
                      <a16:creationId xmlns:a16="http://schemas.microsoft.com/office/drawing/2014/main" id="{48531821-A1A5-4E6E-8245-4CC8ED3B709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53" name="组合 52">
                  <a:extLst>
                    <a:ext uri="{FF2B5EF4-FFF2-40B4-BE49-F238E27FC236}">
                      <a16:creationId xmlns:a16="http://schemas.microsoft.com/office/drawing/2014/main" id="{97D3AE21-7AC3-4ADD-9F82-E35FD90A85A2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6"/>
                  <a:chOff x="5775702" y="3122898"/>
                  <a:chExt cx="1322707" cy="848536"/>
                </a:xfrm>
              </p:grpSpPr>
              <p:grpSp>
                <p:nvGrpSpPr>
                  <p:cNvPr id="54" name="组合 53">
                    <a:extLst>
                      <a:ext uri="{FF2B5EF4-FFF2-40B4-BE49-F238E27FC236}">
                        <a16:creationId xmlns:a16="http://schemas.microsoft.com/office/drawing/2014/main" id="{7A6F9188-21EF-4477-BD13-3E6A2BC268E6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6"/>
                    <a:chOff x="5222449" y="1179815"/>
                    <a:chExt cx="1786387" cy="1181863"/>
                  </a:xfrm>
                </p:grpSpPr>
                <p:sp>
                  <p:nvSpPr>
                    <p:cNvPr id="59" name="矩形: 圆角 58">
                      <a:extLst>
                        <a:ext uri="{FF2B5EF4-FFF2-40B4-BE49-F238E27FC236}">
                          <a16:creationId xmlns:a16="http://schemas.microsoft.com/office/drawing/2014/main" id="{6B5036FC-39D0-4830-8DE4-A27643AD5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文本框 59">
                      <a:extLst>
                        <a:ext uri="{FF2B5EF4-FFF2-40B4-BE49-F238E27FC236}">
                          <a16:creationId xmlns:a16="http://schemas.microsoft.com/office/drawing/2014/main" id="{1953FF47-6694-44FD-AEAA-E5F5F30F1E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59" y="1179815"/>
                      <a:ext cx="840064" cy="6723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61" name="矩形: 圆角 60">
                      <a:extLst>
                        <a:ext uri="{FF2B5EF4-FFF2-40B4-BE49-F238E27FC236}">
                          <a16:creationId xmlns:a16="http://schemas.microsoft.com/office/drawing/2014/main" id="{73D1B0A3-9216-46A4-9539-23970ED27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55" name="组合 54">
                    <a:extLst>
                      <a:ext uri="{FF2B5EF4-FFF2-40B4-BE49-F238E27FC236}">
                        <a16:creationId xmlns:a16="http://schemas.microsoft.com/office/drawing/2014/main" id="{AA71C30E-7F19-4319-8709-CD42F771EA02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5" y="3365970"/>
                    <a:ext cx="1115990" cy="411524"/>
                    <a:chOff x="5880415" y="3365970"/>
                    <a:chExt cx="1115990" cy="411524"/>
                  </a:xfrm>
                </p:grpSpPr>
                <p:sp>
                  <p:nvSpPr>
                    <p:cNvPr id="56" name="矩形: 圆角 55">
                      <a:extLst>
                        <a:ext uri="{FF2B5EF4-FFF2-40B4-BE49-F238E27FC236}">
                          <a16:creationId xmlns:a16="http://schemas.microsoft.com/office/drawing/2014/main" id="{FCD5AD6C-9D99-4054-8E68-056807B237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57" name="图片 56">
                      <a:extLst>
                        <a:ext uri="{FF2B5EF4-FFF2-40B4-BE49-F238E27FC236}">
                          <a16:creationId xmlns:a16="http://schemas.microsoft.com/office/drawing/2014/main" id="{7B8A9675-87CB-4EBF-BBCB-1B180DFCBA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5" y="3365970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8" name="图片 57">
                      <a:extLst>
                        <a:ext uri="{FF2B5EF4-FFF2-40B4-BE49-F238E27FC236}">
                          <a16:creationId xmlns:a16="http://schemas.microsoft.com/office/drawing/2014/main" id="{10F046C1-969F-4A95-96EB-56ACF3459F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2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B1E949D-B69C-4C46-A53D-AA0A3D207EB1}"/>
                  </a:ext>
                </a:extLst>
              </p:cNvPr>
              <p:cNvSpPr txBox="1"/>
              <p:nvPr/>
            </p:nvSpPr>
            <p:spPr>
              <a:xfrm>
                <a:off x="6213598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A46B4B1-0EF9-4728-8D0F-A2641FC5D04C}"/>
                </a:ext>
              </a:extLst>
            </p:cNvPr>
            <p:cNvSpPr txBox="1"/>
            <p:nvPr/>
          </p:nvSpPr>
          <p:spPr>
            <a:xfrm>
              <a:off x="2244681" y="2512306"/>
              <a:ext cx="430887" cy="402666"/>
            </a:xfrm>
            <a:prstGeom prst="rect">
              <a:avLst/>
            </a:prstGeom>
            <a:noFill/>
          </p:spPr>
          <p:txBody>
            <a:bodyPr vert="vert270" wrap="square" rtlCol="0" anchor="ctr" anchorCtr="1">
              <a:spAutoFit/>
            </a:bodyPr>
            <a:lstStyle/>
            <a:p>
              <a:r>
                <a:rPr lang="en-US" altLang="zh-CN" sz="1600" kern="0" spc="500" dirty="0">
                  <a:latin typeface="Arial Rounded MT Bold" panose="020F0704030504030204" pitchFamily="34" charset="0"/>
                </a:rPr>
                <a:t>…</a:t>
              </a:r>
              <a:endParaRPr lang="zh-CN" altLang="en-US" sz="1600" kern="0" spc="5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7EBF87D7-41BA-4F34-B8E0-E2C1B207D09F}"/>
              </a:ext>
            </a:extLst>
          </p:cNvPr>
          <p:cNvGrpSpPr/>
          <p:nvPr/>
        </p:nvGrpSpPr>
        <p:grpSpPr>
          <a:xfrm>
            <a:off x="1990913" y="3622379"/>
            <a:ext cx="2006631" cy="2867091"/>
            <a:chOff x="1270472" y="3530016"/>
            <a:chExt cx="2006631" cy="2867091"/>
          </a:xfrm>
        </p:grpSpPr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B97F5007-EC0B-4812-A9C9-2D2935E9096D}"/>
                </a:ext>
              </a:extLst>
            </p:cNvPr>
            <p:cNvSpPr/>
            <p:nvPr/>
          </p:nvSpPr>
          <p:spPr>
            <a:xfrm>
              <a:off x="1270472" y="3550212"/>
              <a:ext cx="2006631" cy="284689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BFB322D7-12AC-4DD6-9D5C-47BBC8A22A87}"/>
                </a:ext>
              </a:extLst>
            </p:cNvPr>
            <p:cNvSpPr txBox="1"/>
            <p:nvPr/>
          </p:nvSpPr>
          <p:spPr>
            <a:xfrm>
              <a:off x="1859007" y="3530016"/>
              <a:ext cx="829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 Rounded MT Bold" panose="020F0704030504030204" pitchFamily="34" charset="0"/>
                </a:rPr>
                <a:t>Node n</a:t>
              </a:r>
              <a:endParaRPr lang="zh-CN" altLang="en-US" sz="14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7F91050-D4D2-4C8B-9789-31CA5F0ED197}"/>
                </a:ext>
              </a:extLst>
            </p:cNvPr>
            <p:cNvGrpSpPr/>
            <p:nvPr/>
          </p:nvGrpSpPr>
          <p:grpSpPr>
            <a:xfrm>
              <a:off x="1723889" y="5589377"/>
              <a:ext cx="1072962" cy="717172"/>
              <a:chOff x="5762702" y="1259082"/>
              <a:chExt cx="1300997" cy="850729"/>
            </a:xfrm>
          </p:grpSpPr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DDE9FA27-131B-4529-8226-0C8A60078139}"/>
                  </a:ext>
                </a:extLst>
              </p:cNvPr>
              <p:cNvGrpSpPr/>
              <p:nvPr/>
            </p:nvGrpSpPr>
            <p:grpSpPr>
              <a:xfrm>
                <a:off x="5762702" y="1259082"/>
                <a:ext cx="1277332" cy="848536"/>
                <a:chOff x="5222453" y="1179813"/>
                <a:chExt cx="1725106" cy="1181861"/>
              </a:xfrm>
            </p:grpSpPr>
            <p:sp>
              <p:nvSpPr>
                <p:cNvPr id="133" name="矩形: 圆角 132">
                  <a:extLst>
                    <a:ext uri="{FF2B5EF4-FFF2-40B4-BE49-F238E27FC236}">
                      <a16:creationId xmlns:a16="http://schemas.microsoft.com/office/drawing/2014/main" id="{7095FE7F-38D3-4F18-BA41-4462696A32E7}"/>
                    </a:ext>
                  </a:extLst>
                </p:cNvPr>
                <p:cNvSpPr/>
                <p:nvPr/>
              </p:nvSpPr>
              <p:spPr>
                <a:xfrm>
                  <a:off x="5222453" y="1241029"/>
                  <a:ext cx="1725106" cy="1120645"/>
                </a:xfrm>
                <a:prstGeom prst="roundRect">
                  <a:avLst/>
                </a:prstGeom>
                <a:solidFill>
                  <a:srgbClr val="0FF0F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73B21EE1-418C-4894-AC80-F91245EF6033}"/>
                    </a:ext>
                  </a:extLst>
                </p:cNvPr>
                <p:cNvSpPr txBox="1"/>
                <p:nvPr/>
              </p:nvSpPr>
              <p:spPr>
                <a:xfrm>
                  <a:off x="5741465" y="1179813"/>
                  <a:ext cx="800740" cy="40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Arial Rounded MT Bold" panose="020F0704030504030204" pitchFamily="34" charset="0"/>
                    </a:rPr>
                    <a:t>Pod</a:t>
                  </a:r>
                  <a:endParaRPr lang="zh-CN" altLang="en-US" sz="10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35" name="矩形: 圆角 134">
                  <a:extLst>
                    <a:ext uri="{FF2B5EF4-FFF2-40B4-BE49-F238E27FC236}">
                      <a16:creationId xmlns:a16="http://schemas.microsoft.com/office/drawing/2014/main" id="{B965C621-96FB-4B2D-A72C-D553F2B97EDC}"/>
                    </a:ext>
                  </a:extLst>
                </p:cNvPr>
                <p:cNvSpPr/>
                <p:nvPr/>
              </p:nvSpPr>
              <p:spPr>
                <a:xfrm>
                  <a:off x="5627801" y="1522585"/>
                  <a:ext cx="914400" cy="556181"/>
                </a:xfrm>
                <a:prstGeom prst="roundRect">
                  <a:avLst/>
                </a:prstGeom>
                <a:solidFill>
                  <a:srgbClr val="BFFFBF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33844BF6-9B67-4F01-AC4A-39919754F9ED}"/>
                  </a:ext>
                </a:extLst>
              </p:cNvPr>
              <p:cNvSpPr txBox="1"/>
              <p:nvPr/>
            </p:nvSpPr>
            <p:spPr>
              <a:xfrm>
                <a:off x="5786367" y="1890755"/>
                <a:ext cx="1277332" cy="21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Filebeat as DaemonSet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132" name="图片 131">
                <a:extLst>
                  <a:ext uri="{FF2B5EF4-FFF2-40B4-BE49-F238E27FC236}">
                    <a16:creationId xmlns:a16="http://schemas.microsoft.com/office/drawing/2014/main" id="{957ECCA2-48A6-4D6C-8763-33AC630D8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2439" y="1505182"/>
                <a:ext cx="397518" cy="393543"/>
              </a:xfrm>
              <a:prstGeom prst="rect">
                <a:avLst/>
              </a:prstGeom>
            </p:spPr>
          </p:pic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F0FCA246-B8DD-4001-B777-878CFF1D63E1}"/>
                </a:ext>
              </a:extLst>
            </p:cNvPr>
            <p:cNvGrpSpPr/>
            <p:nvPr/>
          </p:nvGrpSpPr>
          <p:grpSpPr>
            <a:xfrm>
              <a:off x="1704372" y="3814999"/>
              <a:ext cx="1310697" cy="658723"/>
              <a:chOff x="6059009" y="3101297"/>
              <a:chExt cx="1645713" cy="848538"/>
            </a:xfrm>
          </p:grpSpPr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7B9CCB60-2187-46AB-989E-DA3B707770D9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8"/>
                <a:chOff x="5775702" y="3122898"/>
                <a:chExt cx="1322707" cy="848538"/>
              </a:xfrm>
            </p:grpSpPr>
            <p:sp>
              <p:nvSpPr>
                <p:cNvPr id="120" name="AutoShape 2" descr="Logo">
                  <a:extLst>
                    <a:ext uri="{FF2B5EF4-FFF2-40B4-BE49-F238E27FC236}">
                      <a16:creationId xmlns:a16="http://schemas.microsoft.com/office/drawing/2014/main" id="{D406D59B-0FDB-41D4-A8E5-92D53781076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21" name="组合 120">
                  <a:extLst>
                    <a:ext uri="{FF2B5EF4-FFF2-40B4-BE49-F238E27FC236}">
                      <a16:creationId xmlns:a16="http://schemas.microsoft.com/office/drawing/2014/main" id="{C9B7F3BC-4457-4099-95E2-BDDC7BA1EF69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8"/>
                  <a:chOff x="5775702" y="3122898"/>
                  <a:chExt cx="1322707" cy="848538"/>
                </a:xfrm>
              </p:grpSpPr>
              <p:grpSp>
                <p:nvGrpSpPr>
                  <p:cNvPr id="122" name="组合 121">
                    <a:extLst>
                      <a:ext uri="{FF2B5EF4-FFF2-40B4-BE49-F238E27FC236}">
                        <a16:creationId xmlns:a16="http://schemas.microsoft.com/office/drawing/2014/main" id="{5507FD58-234B-49DF-B999-B34A0705D4A5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8"/>
                    <a:chOff x="5222449" y="1179814"/>
                    <a:chExt cx="1786387" cy="1181865"/>
                  </a:xfrm>
                </p:grpSpPr>
                <p:sp>
                  <p:nvSpPr>
                    <p:cNvPr id="127" name="矩形: 圆角 126">
                      <a:extLst>
                        <a:ext uri="{FF2B5EF4-FFF2-40B4-BE49-F238E27FC236}">
                          <a16:creationId xmlns:a16="http://schemas.microsoft.com/office/drawing/2014/main" id="{C4E86BC8-F36D-43B5-825D-07CEFE4B9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4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" name="文本框 127">
                      <a:extLst>
                        <a:ext uri="{FF2B5EF4-FFF2-40B4-BE49-F238E27FC236}">
                          <a16:creationId xmlns:a16="http://schemas.microsoft.com/office/drawing/2014/main" id="{0EB8009D-8C1B-45E1-AFD2-0BEC385429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64" y="1179814"/>
                      <a:ext cx="840065" cy="6723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129" name="矩形: 圆角 128">
                      <a:extLst>
                        <a:ext uri="{FF2B5EF4-FFF2-40B4-BE49-F238E27FC236}">
                          <a16:creationId xmlns:a16="http://schemas.microsoft.com/office/drawing/2014/main" id="{5FA46B16-41BB-44B6-9383-3530563097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23" name="组合 122">
                    <a:extLst>
                      <a:ext uri="{FF2B5EF4-FFF2-40B4-BE49-F238E27FC236}">
                        <a16:creationId xmlns:a16="http://schemas.microsoft.com/office/drawing/2014/main" id="{DBDDF1E8-4122-4EBA-B3A3-261643A86EB9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8" y="3365969"/>
                    <a:ext cx="1115987" cy="411524"/>
                    <a:chOff x="5880418" y="3365969"/>
                    <a:chExt cx="1115987" cy="411524"/>
                  </a:xfrm>
                </p:grpSpPr>
                <p:sp>
                  <p:nvSpPr>
                    <p:cNvPr id="124" name="矩形: 圆角 123">
                      <a:extLst>
                        <a:ext uri="{FF2B5EF4-FFF2-40B4-BE49-F238E27FC236}">
                          <a16:creationId xmlns:a16="http://schemas.microsoft.com/office/drawing/2014/main" id="{AB491738-8A12-4370-A010-1B72F868A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125" name="图片 124">
                      <a:extLst>
                        <a:ext uri="{FF2B5EF4-FFF2-40B4-BE49-F238E27FC236}">
                          <a16:creationId xmlns:a16="http://schemas.microsoft.com/office/drawing/2014/main" id="{7BED39EC-3B40-4106-81B0-9D5F153DA0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8" y="3365969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图片 125">
                      <a:extLst>
                        <a:ext uri="{FF2B5EF4-FFF2-40B4-BE49-F238E27FC236}">
                          <a16:creationId xmlns:a16="http://schemas.microsoft.com/office/drawing/2014/main" id="{87DB0A14-C1AB-4610-BD30-89FC9B2EDE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7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3539AA8-7DD5-43D8-9225-A85CAA58B981}"/>
                  </a:ext>
                </a:extLst>
              </p:cNvPr>
              <p:cNvSpPr txBox="1"/>
              <p:nvPr/>
            </p:nvSpPr>
            <p:spPr>
              <a:xfrm>
                <a:off x="6213596" y="3712598"/>
                <a:ext cx="1491126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C84DF0A4-5D88-4EF7-B210-D40F05CB26FA}"/>
                </a:ext>
              </a:extLst>
            </p:cNvPr>
            <p:cNvGrpSpPr/>
            <p:nvPr/>
          </p:nvGrpSpPr>
          <p:grpSpPr>
            <a:xfrm>
              <a:off x="1717233" y="4790760"/>
              <a:ext cx="1310698" cy="658721"/>
              <a:chOff x="6059009" y="3101298"/>
              <a:chExt cx="1645715" cy="848536"/>
            </a:xfrm>
          </p:grpSpPr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5F3036BC-70F9-45D1-90C7-A26B5883329C}"/>
                  </a:ext>
                </a:extLst>
              </p:cNvPr>
              <p:cNvGrpSpPr/>
              <p:nvPr/>
            </p:nvGrpSpPr>
            <p:grpSpPr>
              <a:xfrm>
                <a:off x="6059009" y="3101298"/>
                <a:ext cx="1322707" cy="848536"/>
                <a:chOff x="5775702" y="3122899"/>
                <a:chExt cx="1322707" cy="848536"/>
              </a:xfrm>
            </p:grpSpPr>
            <p:sp>
              <p:nvSpPr>
                <p:cNvPr id="108" name="AutoShape 2" descr="Logo">
                  <a:extLst>
                    <a:ext uri="{FF2B5EF4-FFF2-40B4-BE49-F238E27FC236}">
                      <a16:creationId xmlns:a16="http://schemas.microsoft.com/office/drawing/2014/main" id="{9806CF33-E2A0-44A8-80C1-9D5B6C25CB9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09" name="组合 108">
                  <a:extLst>
                    <a:ext uri="{FF2B5EF4-FFF2-40B4-BE49-F238E27FC236}">
                      <a16:creationId xmlns:a16="http://schemas.microsoft.com/office/drawing/2014/main" id="{D580B504-C8AA-45C2-8859-77C286720C21}"/>
                    </a:ext>
                  </a:extLst>
                </p:cNvPr>
                <p:cNvGrpSpPr/>
                <p:nvPr/>
              </p:nvGrpSpPr>
              <p:grpSpPr>
                <a:xfrm>
                  <a:off x="5775702" y="3122899"/>
                  <a:ext cx="1322707" cy="848536"/>
                  <a:chOff x="5775702" y="3122899"/>
                  <a:chExt cx="1322707" cy="848536"/>
                </a:xfrm>
              </p:grpSpPr>
              <p:grpSp>
                <p:nvGrpSpPr>
                  <p:cNvPr id="110" name="组合 109">
                    <a:extLst>
                      <a:ext uri="{FF2B5EF4-FFF2-40B4-BE49-F238E27FC236}">
                        <a16:creationId xmlns:a16="http://schemas.microsoft.com/office/drawing/2014/main" id="{FF695B86-F3DD-4A11-BAE3-EA3B30A47C0D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9"/>
                    <a:ext cx="1322707" cy="848536"/>
                    <a:chOff x="5222448" y="1179816"/>
                    <a:chExt cx="1786387" cy="1181863"/>
                  </a:xfrm>
                </p:grpSpPr>
                <p:sp>
                  <p:nvSpPr>
                    <p:cNvPr id="115" name="矩形: 圆角 114">
                      <a:extLst>
                        <a:ext uri="{FF2B5EF4-FFF2-40B4-BE49-F238E27FC236}">
                          <a16:creationId xmlns:a16="http://schemas.microsoft.com/office/drawing/2014/main" id="{3FD6C1EF-EDF8-413E-8ECE-6116D33AE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8" y="1211266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文本框 115">
                      <a:extLst>
                        <a:ext uri="{FF2B5EF4-FFF2-40B4-BE49-F238E27FC236}">
                          <a16:creationId xmlns:a16="http://schemas.microsoft.com/office/drawing/2014/main" id="{9E8148D7-5D3B-4926-99A2-740F1C7AB0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63" y="1179816"/>
                      <a:ext cx="840065" cy="6723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117" name="矩形: 圆角 116">
                      <a:extLst>
                        <a:ext uri="{FF2B5EF4-FFF2-40B4-BE49-F238E27FC236}">
                          <a16:creationId xmlns:a16="http://schemas.microsoft.com/office/drawing/2014/main" id="{D2B14383-B416-4700-8D5C-5F6671668C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11" name="组合 110">
                    <a:extLst>
                      <a:ext uri="{FF2B5EF4-FFF2-40B4-BE49-F238E27FC236}">
                        <a16:creationId xmlns:a16="http://schemas.microsoft.com/office/drawing/2014/main" id="{DE8C7B7E-EBC0-4C9F-B180-C2E477002D34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9" y="3365970"/>
                    <a:ext cx="1115986" cy="411524"/>
                    <a:chOff x="5880419" y="3365970"/>
                    <a:chExt cx="1115986" cy="411524"/>
                  </a:xfrm>
                </p:grpSpPr>
                <p:sp>
                  <p:nvSpPr>
                    <p:cNvPr id="112" name="矩形: 圆角 111">
                      <a:extLst>
                        <a:ext uri="{FF2B5EF4-FFF2-40B4-BE49-F238E27FC236}">
                          <a16:creationId xmlns:a16="http://schemas.microsoft.com/office/drawing/2014/main" id="{331285D7-D9B6-4465-BF31-F5A529369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113" name="图片 112">
                      <a:extLst>
                        <a:ext uri="{FF2B5EF4-FFF2-40B4-BE49-F238E27FC236}">
                          <a16:creationId xmlns:a16="http://schemas.microsoft.com/office/drawing/2014/main" id="{ADB40BE7-CA46-44DE-BEA2-238F95923D1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9" y="3365970"/>
                      <a:ext cx="446710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4" name="图片 113">
                      <a:extLst>
                        <a:ext uri="{FF2B5EF4-FFF2-40B4-BE49-F238E27FC236}">
                          <a16:creationId xmlns:a16="http://schemas.microsoft.com/office/drawing/2014/main" id="{BBFF377B-E2DA-49F9-85A3-C5A5B9DF0E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7" y="3403837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A20060BC-D248-4975-8960-06A0B28D6888}"/>
                  </a:ext>
                </a:extLst>
              </p:cNvPr>
              <p:cNvSpPr txBox="1"/>
              <p:nvPr/>
            </p:nvSpPr>
            <p:spPr>
              <a:xfrm>
                <a:off x="6213599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64391450-D623-49BE-8B62-C44F6E9434C4}"/>
                </a:ext>
              </a:extLst>
            </p:cNvPr>
            <p:cNvSpPr txBox="1"/>
            <p:nvPr/>
          </p:nvSpPr>
          <p:spPr>
            <a:xfrm>
              <a:off x="1937220" y="4425531"/>
              <a:ext cx="430887" cy="402666"/>
            </a:xfrm>
            <a:prstGeom prst="rect">
              <a:avLst/>
            </a:prstGeom>
            <a:noFill/>
          </p:spPr>
          <p:txBody>
            <a:bodyPr vert="vert270" wrap="square" rtlCol="0" anchor="ctr" anchorCtr="1">
              <a:spAutoFit/>
            </a:bodyPr>
            <a:lstStyle/>
            <a:p>
              <a:r>
                <a:rPr lang="en-US" altLang="zh-CN" sz="1600" kern="0" spc="500" dirty="0">
                  <a:latin typeface="Arial Rounded MT Bold" panose="020F0704030504030204" pitchFamily="34" charset="0"/>
                </a:rPr>
                <a:t>…</a:t>
              </a:r>
              <a:endParaRPr lang="zh-CN" altLang="en-US" sz="1600" kern="0" spc="5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10FF194F-E8A6-46C6-B898-AD7F057A8E61}"/>
              </a:ext>
            </a:extLst>
          </p:cNvPr>
          <p:cNvGrpSpPr/>
          <p:nvPr/>
        </p:nvGrpSpPr>
        <p:grpSpPr>
          <a:xfrm>
            <a:off x="9024417" y="2755502"/>
            <a:ext cx="1590952" cy="1623211"/>
            <a:chOff x="5950973" y="2354091"/>
            <a:chExt cx="1590952" cy="1623211"/>
          </a:xfrm>
        </p:grpSpPr>
        <p:pic>
          <p:nvPicPr>
            <p:cNvPr id="140" name="图片 139">
              <a:extLst>
                <a:ext uri="{FF2B5EF4-FFF2-40B4-BE49-F238E27FC236}">
                  <a16:creationId xmlns:a16="http://schemas.microsoft.com/office/drawing/2014/main" id="{17A9F8E6-1A96-40C9-8F86-520FD696D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973" y="2354091"/>
              <a:ext cx="1458013" cy="1414273"/>
            </a:xfrm>
            <a:prstGeom prst="rect">
              <a:avLst/>
            </a:prstGeom>
          </p:spPr>
        </p:pic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F790856E-D274-489A-9843-6426C84C63DB}"/>
                </a:ext>
              </a:extLst>
            </p:cNvPr>
            <p:cNvSpPr txBox="1"/>
            <p:nvPr/>
          </p:nvSpPr>
          <p:spPr>
            <a:xfrm>
              <a:off x="5950973" y="3638748"/>
              <a:ext cx="1590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Elasticsearch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724B9F02-F62E-4A02-9DCD-AD5A998239E5}"/>
              </a:ext>
            </a:extLst>
          </p:cNvPr>
          <p:cNvSpPr txBox="1"/>
          <p:nvPr/>
        </p:nvSpPr>
        <p:spPr>
          <a:xfrm>
            <a:off x="6114601" y="873516"/>
            <a:ext cx="87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Push(log)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FB6D483B-32FF-425A-8A94-3783B82DD30B}"/>
              </a:ext>
            </a:extLst>
          </p:cNvPr>
          <p:cNvSpPr txBox="1"/>
          <p:nvPr/>
        </p:nvSpPr>
        <p:spPr>
          <a:xfrm>
            <a:off x="6114601" y="6114842"/>
            <a:ext cx="87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Push(log)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DF9EF99A-F88E-4D35-9483-CD0300AC3543}"/>
              </a:ext>
            </a:extLst>
          </p:cNvPr>
          <p:cNvGrpSpPr/>
          <p:nvPr/>
        </p:nvGrpSpPr>
        <p:grpSpPr>
          <a:xfrm>
            <a:off x="1452979" y="2022636"/>
            <a:ext cx="527309" cy="2650514"/>
            <a:chOff x="628085" y="2610358"/>
            <a:chExt cx="527309" cy="265051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63B08DA-FCA9-49C7-B972-8A98182DC8C4}"/>
                </a:ext>
              </a:extLst>
            </p:cNvPr>
            <p:cNvSpPr txBox="1"/>
            <p:nvPr/>
          </p:nvSpPr>
          <p:spPr>
            <a:xfrm>
              <a:off x="652755" y="2610358"/>
              <a:ext cx="430887" cy="2134647"/>
            </a:xfrm>
            <a:prstGeom prst="rect">
              <a:avLst/>
            </a:prstGeom>
            <a:noFill/>
          </p:spPr>
          <p:txBody>
            <a:bodyPr vert="vert270" wrap="square" rtlCol="0" anchor="ctr" anchorCtr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Kubernetes  Cluster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C873EBB8-616A-42D3-A193-6E7C3B1BF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085" y="4733563"/>
              <a:ext cx="527309" cy="527309"/>
            </a:xfrm>
            <a:prstGeom prst="rect">
              <a:avLst/>
            </a:prstGeom>
          </p:spPr>
        </p:pic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9EF26797-31F0-40E3-8CE0-EC7BA448B24C}"/>
              </a:ext>
            </a:extLst>
          </p:cNvPr>
          <p:cNvGrpSpPr/>
          <p:nvPr/>
        </p:nvGrpSpPr>
        <p:grpSpPr>
          <a:xfrm>
            <a:off x="8961402" y="508081"/>
            <a:ext cx="1458000" cy="1584973"/>
            <a:chOff x="10111314" y="2251946"/>
            <a:chExt cx="1458000" cy="1584973"/>
          </a:xfrm>
        </p:grpSpPr>
        <p:pic>
          <p:nvPicPr>
            <p:cNvPr id="159" name="图片 158">
              <a:extLst>
                <a:ext uri="{FF2B5EF4-FFF2-40B4-BE49-F238E27FC236}">
                  <a16:creationId xmlns:a16="http://schemas.microsoft.com/office/drawing/2014/main" id="{1457C225-3188-4CA3-B425-457ED549C2D0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1314" y="2251946"/>
              <a:ext cx="1458000" cy="1377810"/>
            </a:xfrm>
            <a:prstGeom prst="rect">
              <a:avLst/>
            </a:prstGeom>
          </p:spPr>
        </p:pic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72A427C5-DC09-40ED-81D2-86D34B79A080}"/>
                </a:ext>
              </a:extLst>
            </p:cNvPr>
            <p:cNvSpPr txBox="1"/>
            <p:nvPr/>
          </p:nvSpPr>
          <p:spPr>
            <a:xfrm>
              <a:off x="10367363" y="3498365"/>
              <a:ext cx="11083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Logstash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A20C4F43-EC61-4225-BED5-FD00EAC3EA1C}"/>
              </a:ext>
            </a:extLst>
          </p:cNvPr>
          <p:cNvCxnSpPr>
            <a:cxnSpLocks/>
            <a:stCxn id="133" idx="3"/>
            <a:endCxn id="159" idx="3"/>
          </p:cNvCxnSpPr>
          <p:nvPr/>
        </p:nvCxnSpPr>
        <p:spPr>
          <a:xfrm flipV="1">
            <a:off x="3497775" y="1196986"/>
            <a:ext cx="6921627" cy="4860941"/>
          </a:xfrm>
          <a:prstGeom prst="bentConnector3">
            <a:avLst>
              <a:gd name="adj1" fmla="val 10330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24549CCA-0112-46C1-8895-E30980A2A05A}"/>
              </a:ext>
            </a:extLst>
          </p:cNvPr>
          <p:cNvCxnSpPr>
            <a:stCxn id="26" idx="3"/>
            <a:endCxn id="180" idx="1"/>
          </p:cNvCxnSpPr>
          <p:nvPr/>
        </p:nvCxnSpPr>
        <p:spPr>
          <a:xfrm>
            <a:off x="3402818" y="1933468"/>
            <a:ext cx="942473" cy="1753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1D5DAD3C-D1BB-4151-A634-91ACB6AA95C5}"/>
              </a:ext>
            </a:extLst>
          </p:cNvPr>
          <p:cNvCxnSpPr>
            <a:stCxn id="56" idx="3"/>
            <a:endCxn id="180" idx="1"/>
          </p:cNvCxnSpPr>
          <p:nvPr/>
        </p:nvCxnSpPr>
        <p:spPr>
          <a:xfrm>
            <a:off x="3415681" y="2909230"/>
            <a:ext cx="929610" cy="777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EDCF1B36-C1C6-40CC-8020-9B550BAF7D74}"/>
              </a:ext>
            </a:extLst>
          </p:cNvPr>
          <p:cNvCxnSpPr>
            <a:stCxn id="124" idx="3"/>
            <a:endCxn id="180" idx="1"/>
          </p:cNvCxnSpPr>
          <p:nvPr/>
        </p:nvCxnSpPr>
        <p:spPr>
          <a:xfrm flipV="1">
            <a:off x="3397019" y="3686788"/>
            <a:ext cx="948272" cy="561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325D8166-5B03-4E19-AE5B-DAD7567DAD46}"/>
              </a:ext>
            </a:extLst>
          </p:cNvPr>
          <p:cNvCxnSpPr>
            <a:stCxn id="114" idx="3"/>
            <a:endCxn id="180" idx="1"/>
          </p:cNvCxnSpPr>
          <p:nvPr/>
        </p:nvCxnSpPr>
        <p:spPr>
          <a:xfrm flipV="1">
            <a:off x="3375588" y="3686788"/>
            <a:ext cx="969703" cy="1531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9BC456F8-253F-4A76-960C-3D40B225E79F}"/>
              </a:ext>
            </a:extLst>
          </p:cNvPr>
          <p:cNvGrpSpPr/>
          <p:nvPr/>
        </p:nvGrpSpPr>
        <p:grpSpPr>
          <a:xfrm>
            <a:off x="4162088" y="2356958"/>
            <a:ext cx="1150070" cy="2354109"/>
            <a:chOff x="4053251" y="2253214"/>
            <a:chExt cx="1150070" cy="2354109"/>
          </a:xfrm>
        </p:grpSpPr>
        <p:sp>
          <p:nvSpPr>
            <p:cNvPr id="178" name="矩形: 圆角 177">
              <a:extLst>
                <a:ext uri="{FF2B5EF4-FFF2-40B4-BE49-F238E27FC236}">
                  <a16:creationId xmlns:a16="http://schemas.microsoft.com/office/drawing/2014/main" id="{B2FC15F9-CCFE-4321-ADCA-2BD3DD75F654}"/>
                </a:ext>
              </a:extLst>
            </p:cNvPr>
            <p:cNvSpPr/>
            <p:nvPr/>
          </p:nvSpPr>
          <p:spPr>
            <a:xfrm>
              <a:off x="4053251" y="2253214"/>
              <a:ext cx="1150070" cy="235410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: 圆角 178">
              <a:extLst>
                <a:ext uri="{FF2B5EF4-FFF2-40B4-BE49-F238E27FC236}">
                  <a16:creationId xmlns:a16="http://schemas.microsoft.com/office/drawing/2014/main" id="{55F34983-3016-49E8-82E7-5182AA2D96F5}"/>
                </a:ext>
              </a:extLst>
            </p:cNvPr>
            <p:cNvSpPr/>
            <p:nvPr/>
          </p:nvSpPr>
          <p:spPr>
            <a:xfrm>
              <a:off x="4245618" y="2793417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Pilot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34001735-0A96-4F98-9919-4881715F0248}"/>
                </a:ext>
              </a:extLst>
            </p:cNvPr>
            <p:cNvSpPr/>
            <p:nvPr/>
          </p:nvSpPr>
          <p:spPr>
            <a:xfrm>
              <a:off x="4236454" y="3352972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Mixer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97EBAC6E-D363-4454-B674-3F02F1898F5C}"/>
                </a:ext>
              </a:extLst>
            </p:cNvPr>
            <p:cNvSpPr/>
            <p:nvPr/>
          </p:nvSpPr>
          <p:spPr>
            <a:xfrm>
              <a:off x="4241343" y="3977857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Citadel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A3711D66-5BCE-4260-8539-BFA0A8B711CD}"/>
                </a:ext>
              </a:extLst>
            </p:cNvPr>
            <p:cNvGrpSpPr/>
            <p:nvPr/>
          </p:nvGrpSpPr>
          <p:grpSpPr>
            <a:xfrm>
              <a:off x="4213064" y="2379616"/>
              <a:ext cx="827625" cy="315772"/>
              <a:chOff x="4184074" y="2453741"/>
              <a:chExt cx="827625" cy="315772"/>
            </a:xfrm>
          </p:grpSpPr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0593C00C-D2FE-487A-85EA-DB74C93B42C6}"/>
                  </a:ext>
                </a:extLst>
              </p:cNvPr>
              <p:cNvSpPr txBox="1"/>
              <p:nvPr/>
            </p:nvSpPr>
            <p:spPr>
              <a:xfrm>
                <a:off x="4184074" y="2457739"/>
                <a:ext cx="5617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 Rounded MT Bold" panose="020F0704030504030204" pitchFamily="34" charset="0"/>
                  </a:rPr>
                  <a:t>Istio</a:t>
                </a:r>
                <a:endParaRPr lang="zh-CN" altLang="en-US" sz="14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192" name="图片 191">
                <a:extLst>
                  <a:ext uri="{FF2B5EF4-FFF2-40B4-BE49-F238E27FC236}">
                    <a16:creationId xmlns:a16="http://schemas.microsoft.com/office/drawing/2014/main" id="{E2C68F18-02A7-4887-B800-F8F8AA727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6520" y="2453741"/>
                <a:ext cx="295179" cy="315772"/>
              </a:xfrm>
              <a:prstGeom prst="rect">
                <a:avLst/>
              </a:prstGeom>
            </p:spPr>
          </p:pic>
        </p:grpSp>
      </p:grpSp>
      <p:sp>
        <p:nvSpPr>
          <p:cNvPr id="208" name="文本框 207">
            <a:extLst>
              <a:ext uri="{FF2B5EF4-FFF2-40B4-BE49-F238E27FC236}">
                <a16:creationId xmlns:a16="http://schemas.microsoft.com/office/drawing/2014/main" id="{87A8F02C-9224-447D-A4B5-1E7A6E0EACE2}"/>
              </a:ext>
            </a:extLst>
          </p:cNvPr>
          <p:cNvSpPr txBox="1"/>
          <p:nvPr/>
        </p:nvSpPr>
        <p:spPr>
          <a:xfrm>
            <a:off x="5569296" y="2933797"/>
            <a:ext cx="1146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Push(Trace)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81F935B0-0FA6-4947-A48F-B9049C107A50}"/>
              </a:ext>
            </a:extLst>
          </p:cNvPr>
          <p:cNvSpPr txBox="1"/>
          <p:nvPr/>
        </p:nvSpPr>
        <p:spPr>
          <a:xfrm>
            <a:off x="7801323" y="2974404"/>
            <a:ext cx="93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Trace Info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228FFBA9-1339-42A5-811A-4860C806587D}"/>
              </a:ext>
            </a:extLst>
          </p:cNvPr>
          <p:cNvSpPr txBox="1"/>
          <p:nvPr/>
        </p:nvSpPr>
        <p:spPr>
          <a:xfrm>
            <a:off x="8961402" y="2286547"/>
            <a:ext cx="842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Log Info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E5075BDF-7A3D-47B6-9C2C-E1F004A92A14}"/>
              </a:ext>
            </a:extLst>
          </p:cNvPr>
          <p:cNvSpPr txBox="1"/>
          <p:nvPr/>
        </p:nvSpPr>
        <p:spPr>
          <a:xfrm>
            <a:off x="6204900" y="4044383"/>
            <a:ext cx="2023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Rounded MT Bold" panose="020F0704030504030204" pitchFamily="34" charset="0"/>
              </a:rPr>
              <a:t>Customized Zipkin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pic>
        <p:nvPicPr>
          <p:cNvPr id="213" name="图片 212">
            <a:extLst>
              <a:ext uri="{FF2B5EF4-FFF2-40B4-BE49-F238E27FC236}">
                <a16:creationId xmlns:a16="http://schemas.microsoft.com/office/drawing/2014/main" id="{9DE30835-1E26-4F44-A16F-742FF77695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653" y="4777672"/>
            <a:ext cx="1134333" cy="862093"/>
          </a:xfrm>
          <a:prstGeom prst="rect">
            <a:avLst/>
          </a:prstGeom>
        </p:spPr>
      </p:pic>
      <p:sp>
        <p:nvSpPr>
          <p:cNvPr id="214" name="文本框 213">
            <a:extLst>
              <a:ext uri="{FF2B5EF4-FFF2-40B4-BE49-F238E27FC236}">
                <a16:creationId xmlns:a16="http://schemas.microsoft.com/office/drawing/2014/main" id="{9D7D98D0-C435-4188-92DE-772366D37F97}"/>
              </a:ext>
            </a:extLst>
          </p:cNvPr>
          <p:cNvSpPr txBox="1"/>
          <p:nvPr/>
        </p:nvSpPr>
        <p:spPr>
          <a:xfrm>
            <a:off x="7661751" y="5559691"/>
            <a:ext cx="1913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Rounded MT Bold" panose="020F0704030504030204" pitchFamily="34" charset="0"/>
              </a:rPr>
              <a:t>LogVisualization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E1D79F4E-05A1-4C5D-8B9F-B1C6702C4CAA}"/>
              </a:ext>
            </a:extLst>
          </p:cNvPr>
          <p:cNvSpPr txBox="1"/>
          <p:nvPr/>
        </p:nvSpPr>
        <p:spPr>
          <a:xfrm>
            <a:off x="6127317" y="5108494"/>
            <a:ext cx="1658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Pull(Node, Pod Info)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185673DB-D713-4AA5-8588-F846CBE61B53}"/>
              </a:ext>
            </a:extLst>
          </p:cNvPr>
          <p:cNvSpPr txBox="1"/>
          <p:nvPr/>
        </p:nvSpPr>
        <p:spPr>
          <a:xfrm>
            <a:off x="8966906" y="5259456"/>
            <a:ext cx="173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Push(Node, Pod Info)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11EA2359-908E-4FBD-AF35-9B9CFD3FBD93}"/>
              </a:ext>
            </a:extLst>
          </p:cNvPr>
          <p:cNvSpPr txBox="1"/>
          <p:nvPr/>
        </p:nvSpPr>
        <p:spPr>
          <a:xfrm>
            <a:off x="7898430" y="3521362"/>
            <a:ext cx="49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Pull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91E98E96-BA8C-45F8-9605-C60FC977D34E}"/>
              </a:ext>
            </a:extLst>
          </p:cNvPr>
          <p:cNvSpPr txBox="1"/>
          <p:nvPr/>
        </p:nvSpPr>
        <p:spPr>
          <a:xfrm>
            <a:off x="9254884" y="4917869"/>
            <a:ext cx="49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Pull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0A6843-AD55-4B88-AC40-D1E96E33FB97}"/>
              </a:ext>
            </a:extLst>
          </p:cNvPr>
          <p:cNvGrpSpPr/>
          <p:nvPr/>
        </p:nvGrpSpPr>
        <p:grpSpPr>
          <a:xfrm>
            <a:off x="6788244" y="2628124"/>
            <a:ext cx="958335" cy="1406214"/>
            <a:chOff x="6067868" y="2182686"/>
            <a:chExt cx="735815" cy="1406214"/>
          </a:xfrm>
        </p:grpSpPr>
        <p:pic>
          <p:nvPicPr>
            <p:cNvPr id="196" name="图片 195">
              <a:extLst>
                <a:ext uri="{FF2B5EF4-FFF2-40B4-BE49-F238E27FC236}">
                  <a16:creationId xmlns:a16="http://schemas.microsoft.com/office/drawing/2014/main" id="{21855B8C-D135-4B3B-95B3-8481E7CAD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232" y="2182686"/>
              <a:ext cx="460423" cy="460423"/>
            </a:xfrm>
            <a:prstGeom prst="rect">
              <a:avLst/>
            </a:prstGeom>
          </p:spPr>
        </p:pic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79498764-0D3E-4C81-9783-0D886AC8D9CF}"/>
                </a:ext>
              </a:extLst>
            </p:cNvPr>
            <p:cNvSpPr/>
            <p:nvPr/>
          </p:nvSpPr>
          <p:spPr>
            <a:xfrm>
              <a:off x="6067868" y="2217749"/>
              <a:ext cx="735815" cy="137115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939B2D2D-F2D9-44AB-8E4D-C6597F248399}"/>
                </a:ext>
              </a:extLst>
            </p:cNvPr>
            <p:cNvSpPr/>
            <p:nvPr/>
          </p:nvSpPr>
          <p:spPr>
            <a:xfrm>
              <a:off x="6132515" y="2643109"/>
              <a:ext cx="606520" cy="3362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zipkin-server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385F6317-E158-426A-9A88-8FB313A6BC75}"/>
                </a:ext>
              </a:extLst>
            </p:cNvPr>
            <p:cNvSpPr/>
            <p:nvPr/>
          </p:nvSpPr>
          <p:spPr>
            <a:xfrm>
              <a:off x="6139821" y="3145399"/>
              <a:ext cx="606520" cy="3362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customized-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ui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B1B1A1B-D0D6-4279-83F1-B2DC510A8D7F}"/>
              </a:ext>
            </a:extLst>
          </p:cNvPr>
          <p:cNvCxnSpPr>
            <a:stCxn id="178" idx="3"/>
            <a:endCxn id="138" idx="1"/>
          </p:cNvCxnSpPr>
          <p:nvPr/>
        </p:nvCxnSpPr>
        <p:spPr>
          <a:xfrm flipV="1">
            <a:off x="5312158" y="3256692"/>
            <a:ext cx="1560283" cy="27732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27424B7F-862D-4114-8AEC-BD688BE15433}"/>
              </a:ext>
            </a:extLst>
          </p:cNvPr>
          <p:cNvCxnSpPr>
            <a:stCxn id="138" idx="3"/>
          </p:cNvCxnSpPr>
          <p:nvPr/>
        </p:nvCxnSpPr>
        <p:spPr>
          <a:xfrm>
            <a:off x="7662381" y="3256692"/>
            <a:ext cx="1470379" cy="18240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D28CD575-3354-427B-9250-0692575F9390}"/>
              </a:ext>
            </a:extLst>
          </p:cNvPr>
          <p:cNvCxnSpPr>
            <a:stCxn id="16" idx="3"/>
          </p:cNvCxnSpPr>
          <p:nvPr/>
        </p:nvCxnSpPr>
        <p:spPr>
          <a:xfrm flipV="1">
            <a:off x="3478258" y="1122439"/>
            <a:ext cx="5755237" cy="21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F7A168A2-B332-4EC9-AC8F-FA899525FE9D}"/>
              </a:ext>
            </a:extLst>
          </p:cNvPr>
          <p:cNvCxnSpPr>
            <a:stCxn id="160" idx="2"/>
          </p:cNvCxnSpPr>
          <p:nvPr/>
        </p:nvCxnSpPr>
        <p:spPr>
          <a:xfrm>
            <a:off x="9771616" y="2093054"/>
            <a:ext cx="0" cy="6554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0994527D-0C8F-424C-B3AE-62201EBC1080}"/>
              </a:ext>
            </a:extLst>
          </p:cNvPr>
          <p:cNvCxnSpPr>
            <a:cxnSpLocks/>
          </p:cNvCxnSpPr>
          <p:nvPr/>
        </p:nvCxnSpPr>
        <p:spPr>
          <a:xfrm flipV="1">
            <a:off x="9126365" y="4361006"/>
            <a:ext cx="703907" cy="830006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18F0E5B-7274-4F3D-949E-8AA7297AF067}"/>
              </a:ext>
            </a:extLst>
          </p:cNvPr>
          <p:cNvCxnSpPr/>
          <p:nvPr/>
        </p:nvCxnSpPr>
        <p:spPr>
          <a:xfrm>
            <a:off x="5366500" y="5391287"/>
            <a:ext cx="27077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82A3D6DD-04DC-4D80-B5A9-D914432E2B12}"/>
              </a:ext>
            </a:extLst>
          </p:cNvPr>
          <p:cNvCxnSpPr>
            <a:stCxn id="213" idx="0"/>
            <a:endCxn id="149" idx="3"/>
          </p:cNvCxnSpPr>
          <p:nvPr/>
        </p:nvCxnSpPr>
        <p:spPr>
          <a:xfrm rot="16200000" flipV="1">
            <a:off x="7601014" y="3829865"/>
            <a:ext cx="1018690" cy="87692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1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D5B3467-2AD4-4D80-88E3-5CBBC71DDD47}"/>
              </a:ext>
            </a:extLst>
          </p:cNvPr>
          <p:cNvSpPr/>
          <p:nvPr/>
        </p:nvSpPr>
        <p:spPr>
          <a:xfrm>
            <a:off x="574272" y="307808"/>
            <a:ext cx="3933247" cy="62423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546184-561B-4522-8A6C-A467932DF935}"/>
              </a:ext>
            </a:extLst>
          </p:cNvPr>
          <p:cNvSpPr txBox="1"/>
          <p:nvPr/>
        </p:nvSpPr>
        <p:spPr>
          <a:xfrm>
            <a:off x="1840471" y="3145399"/>
            <a:ext cx="430887" cy="402666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r>
              <a:rPr lang="en-US" altLang="zh-CN" sz="1600" kern="0" spc="500" dirty="0">
                <a:latin typeface="Arial Rounded MT Bold" panose="020F0704030504030204" pitchFamily="34" charset="0"/>
              </a:rPr>
              <a:t>…</a:t>
            </a:r>
            <a:endParaRPr lang="zh-CN" altLang="en-US" sz="1600" kern="0" spc="500" dirty="0">
              <a:latin typeface="Arial Rounded MT Bold" panose="020F0704030504030204" pitchFamily="34" charset="0"/>
            </a:endParaRP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E6CB0459-1304-4F56-ACBE-1DE3A70729EF}"/>
              </a:ext>
            </a:extLst>
          </p:cNvPr>
          <p:cNvGrpSpPr/>
          <p:nvPr/>
        </p:nvGrpSpPr>
        <p:grpSpPr>
          <a:xfrm>
            <a:off x="1098999" y="388741"/>
            <a:ext cx="2006631" cy="2867091"/>
            <a:chOff x="1539197" y="790508"/>
            <a:chExt cx="2006631" cy="286709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09BAC9F-1571-4028-AC81-E675A0EE397B}"/>
                </a:ext>
              </a:extLst>
            </p:cNvPr>
            <p:cNvSpPr/>
            <p:nvPr/>
          </p:nvSpPr>
          <p:spPr>
            <a:xfrm>
              <a:off x="1539197" y="810704"/>
              <a:ext cx="2006631" cy="284689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11A9B66-1AF0-441A-97E9-97B791AC27B0}"/>
                </a:ext>
              </a:extLst>
            </p:cNvPr>
            <p:cNvSpPr txBox="1"/>
            <p:nvPr/>
          </p:nvSpPr>
          <p:spPr>
            <a:xfrm>
              <a:off x="2127732" y="790508"/>
              <a:ext cx="829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 Rounded MT Bold" panose="020F0704030504030204" pitchFamily="34" charset="0"/>
                </a:rPr>
                <a:t>Node 1</a:t>
              </a:r>
              <a:endParaRPr lang="zh-CN" altLang="en-US" sz="14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48203AA4-F473-44D8-BC4B-94B6E2634966}"/>
                </a:ext>
              </a:extLst>
            </p:cNvPr>
            <p:cNvGrpSpPr/>
            <p:nvPr/>
          </p:nvGrpSpPr>
          <p:grpSpPr>
            <a:xfrm>
              <a:off x="2006030" y="1077467"/>
              <a:ext cx="1072962" cy="717171"/>
              <a:chOff x="5762699" y="1259083"/>
              <a:chExt cx="1300997" cy="850728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D1528CAE-FDEA-4690-BBAA-366E0B651747}"/>
                  </a:ext>
                </a:extLst>
              </p:cNvPr>
              <p:cNvGrpSpPr/>
              <p:nvPr/>
            </p:nvGrpSpPr>
            <p:grpSpPr>
              <a:xfrm>
                <a:off x="5762699" y="1259083"/>
                <a:ext cx="1277332" cy="848535"/>
                <a:chOff x="5222449" y="1179815"/>
                <a:chExt cx="1725106" cy="1181860"/>
              </a:xfrm>
            </p:grpSpPr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79C75420-8861-4577-B365-F1908CEB2CA6}"/>
                    </a:ext>
                  </a:extLst>
                </p:cNvPr>
                <p:cNvSpPr/>
                <p:nvPr/>
              </p:nvSpPr>
              <p:spPr>
                <a:xfrm>
                  <a:off x="5222449" y="1241030"/>
                  <a:ext cx="1725106" cy="1120645"/>
                </a:xfrm>
                <a:prstGeom prst="roundRect">
                  <a:avLst/>
                </a:prstGeom>
                <a:solidFill>
                  <a:srgbClr val="0FF0F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3599BA0-689E-4F78-9C2D-1421805BFFE6}"/>
                    </a:ext>
                  </a:extLst>
                </p:cNvPr>
                <p:cNvSpPr txBox="1"/>
                <p:nvPr/>
              </p:nvSpPr>
              <p:spPr>
                <a:xfrm>
                  <a:off x="5741462" y="1179815"/>
                  <a:ext cx="800740" cy="40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Arial Rounded MT Bold" panose="020F0704030504030204" pitchFamily="34" charset="0"/>
                    </a:rPr>
                    <a:t>Pod</a:t>
                  </a:r>
                  <a:endParaRPr lang="zh-CN" altLang="en-US" sz="10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ACE6589E-646A-459A-BBA2-B14534E64469}"/>
                    </a:ext>
                  </a:extLst>
                </p:cNvPr>
                <p:cNvSpPr/>
                <p:nvPr/>
              </p:nvSpPr>
              <p:spPr>
                <a:xfrm>
                  <a:off x="5627802" y="1522586"/>
                  <a:ext cx="914400" cy="556181"/>
                </a:xfrm>
                <a:prstGeom prst="roundRect">
                  <a:avLst/>
                </a:prstGeom>
                <a:solidFill>
                  <a:srgbClr val="BFFFBF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5651CEA-4E1C-4D3C-AFB8-8DBF6EE12FFD}"/>
                  </a:ext>
                </a:extLst>
              </p:cNvPr>
              <p:cNvSpPr txBox="1"/>
              <p:nvPr/>
            </p:nvSpPr>
            <p:spPr>
              <a:xfrm>
                <a:off x="5786364" y="1890755"/>
                <a:ext cx="1277332" cy="21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Filebeat as DaemonSet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6651F26B-2EE7-4AF1-81F1-9D1278CBA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2440" y="1505181"/>
                <a:ext cx="397518" cy="393543"/>
              </a:xfrm>
              <a:prstGeom prst="rect">
                <a:avLst/>
              </a:prstGeom>
            </p:spPr>
          </p:pic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7D83A4FE-E922-4148-A332-2005BF5866D9}"/>
                </a:ext>
              </a:extLst>
            </p:cNvPr>
            <p:cNvGrpSpPr/>
            <p:nvPr/>
          </p:nvGrpSpPr>
          <p:grpSpPr>
            <a:xfrm>
              <a:off x="2011830" y="1901772"/>
              <a:ext cx="1310697" cy="658721"/>
              <a:chOff x="6059009" y="3101297"/>
              <a:chExt cx="1645714" cy="848536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E5C6A2FB-142C-48FA-A4F6-54B5DFC5903E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6"/>
                <a:chOff x="5775702" y="3122898"/>
                <a:chExt cx="1322707" cy="848536"/>
              </a:xfrm>
            </p:grpSpPr>
            <p:sp>
              <p:nvSpPr>
                <p:cNvPr id="27" name="AutoShape 2" descr="Logo">
                  <a:extLst>
                    <a:ext uri="{FF2B5EF4-FFF2-40B4-BE49-F238E27FC236}">
                      <a16:creationId xmlns:a16="http://schemas.microsoft.com/office/drawing/2014/main" id="{92ADCC79-B1DC-458C-9F6D-1C76840B26C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DB473681-2315-489E-A0D1-394F07DDE3AF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6"/>
                  <a:chOff x="5775702" y="3122898"/>
                  <a:chExt cx="1322707" cy="848536"/>
                </a:xfrm>
              </p:grpSpPr>
              <p:grpSp>
                <p:nvGrpSpPr>
                  <p:cNvPr id="20" name="组合 19">
                    <a:extLst>
                      <a:ext uri="{FF2B5EF4-FFF2-40B4-BE49-F238E27FC236}">
                        <a16:creationId xmlns:a16="http://schemas.microsoft.com/office/drawing/2014/main" id="{DA0A925F-522F-48B7-9972-6313ED7D10D8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6"/>
                    <a:chOff x="5222449" y="1179815"/>
                    <a:chExt cx="1786387" cy="1181863"/>
                  </a:xfrm>
                </p:grpSpPr>
                <p:sp>
                  <p:nvSpPr>
                    <p:cNvPr id="21" name="矩形: 圆角 20">
                      <a:extLst>
                        <a:ext uri="{FF2B5EF4-FFF2-40B4-BE49-F238E27FC236}">
                          <a16:creationId xmlns:a16="http://schemas.microsoft.com/office/drawing/2014/main" id="{F07BC399-5DB5-48FF-8323-95E1CBC2BE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32A74A8B-84F6-4D56-AD3E-44E227A284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59" y="1179815"/>
                      <a:ext cx="840064" cy="6723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23" name="矩形: 圆角 22">
                      <a:extLst>
                        <a:ext uri="{FF2B5EF4-FFF2-40B4-BE49-F238E27FC236}">
                          <a16:creationId xmlns:a16="http://schemas.microsoft.com/office/drawing/2014/main" id="{031C34A3-840E-42CE-8243-216BB6C38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01219974-6BDD-4CA1-8FF9-4300C7A12B98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5" y="3365970"/>
                    <a:ext cx="1115990" cy="411524"/>
                    <a:chOff x="5880415" y="3365970"/>
                    <a:chExt cx="1115990" cy="411524"/>
                  </a:xfrm>
                </p:grpSpPr>
                <p:sp>
                  <p:nvSpPr>
                    <p:cNvPr id="26" name="矩形: 圆角 25">
                      <a:extLst>
                        <a:ext uri="{FF2B5EF4-FFF2-40B4-BE49-F238E27FC236}">
                          <a16:creationId xmlns:a16="http://schemas.microsoft.com/office/drawing/2014/main" id="{1A578813-747D-4155-B0BC-78435A763E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33" name="图片 32">
                      <a:extLst>
                        <a:ext uri="{FF2B5EF4-FFF2-40B4-BE49-F238E27FC236}">
                          <a16:creationId xmlns:a16="http://schemas.microsoft.com/office/drawing/2014/main" id="{995F33F6-B9F1-4E96-BC4B-55C3A0C505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5" y="3365970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图片 38">
                      <a:extLst>
                        <a:ext uri="{FF2B5EF4-FFF2-40B4-BE49-F238E27FC236}">
                          <a16:creationId xmlns:a16="http://schemas.microsoft.com/office/drawing/2014/main" id="{2F89BE69-78C4-4D08-B72F-A0612487E86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2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C2CB09B-FEC3-4FCD-9C05-1866ABE6A8F1}"/>
                  </a:ext>
                </a:extLst>
              </p:cNvPr>
              <p:cNvSpPr txBox="1"/>
              <p:nvPr/>
            </p:nvSpPr>
            <p:spPr>
              <a:xfrm>
                <a:off x="6213598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991C566-220A-49FD-9D68-10F06165F7D3}"/>
                </a:ext>
              </a:extLst>
            </p:cNvPr>
            <p:cNvGrpSpPr/>
            <p:nvPr/>
          </p:nvGrpSpPr>
          <p:grpSpPr>
            <a:xfrm>
              <a:off x="2024693" y="2877534"/>
              <a:ext cx="1310697" cy="658721"/>
              <a:chOff x="6059009" y="3101297"/>
              <a:chExt cx="1645714" cy="848536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4F69DA83-BB9B-404E-A005-0DB8E19F700F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6"/>
                <a:chOff x="5775702" y="3122898"/>
                <a:chExt cx="1322707" cy="848536"/>
              </a:xfrm>
            </p:grpSpPr>
            <p:sp>
              <p:nvSpPr>
                <p:cNvPr id="52" name="AutoShape 2" descr="Logo">
                  <a:extLst>
                    <a:ext uri="{FF2B5EF4-FFF2-40B4-BE49-F238E27FC236}">
                      <a16:creationId xmlns:a16="http://schemas.microsoft.com/office/drawing/2014/main" id="{48531821-A1A5-4E6E-8245-4CC8ED3B709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53" name="组合 52">
                  <a:extLst>
                    <a:ext uri="{FF2B5EF4-FFF2-40B4-BE49-F238E27FC236}">
                      <a16:creationId xmlns:a16="http://schemas.microsoft.com/office/drawing/2014/main" id="{97D3AE21-7AC3-4ADD-9F82-E35FD90A85A2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6"/>
                  <a:chOff x="5775702" y="3122898"/>
                  <a:chExt cx="1322707" cy="848536"/>
                </a:xfrm>
              </p:grpSpPr>
              <p:grpSp>
                <p:nvGrpSpPr>
                  <p:cNvPr id="54" name="组合 53">
                    <a:extLst>
                      <a:ext uri="{FF2B5EF4-FFF2-40B4-BE49-F238E27FC236}">
                        <a16:creationId xmlns:a16="http://schemas.microsoft.com/office/drawing/2014/main" id="{7A6F9188-21EF-4477-BD13-3E6A2BC268E6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6"/>
                    <a:chOff x="5222449" y="1179815"/>
                    <a:chExt cx="1786387" cy="1181863"/>
                  </a:xfrm>
                </p:grpSpPr>
                <p:sp>
                  <p:nvSpPr>
                    <p:cNvPr id="59" name="矩形: 圆角 58">
                      <a:extLst>
                        <a:ext uri="{FF2B5EF4-FFF2-40B4-BE49-F238E27FC236}">
                          <a16:creationId xmlns:a16="http://schemas.microsoft.com/office/drawing/2014/main" id="{6B5036FC-39D0-4830-8DE4-A27643AD5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文本框 59">
                      <a:extLst>
                        <a:ext uri="{FF2B5EF4-FFF2-40B4-BE49-F238E27FC236}">
                          <a16:creationId xmlns:a16="http://schemas.microsoft.com/office/drawing/2014/main" id="{1953FF47-6694-44FD-AEAA-E5F5F30F1E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59" y="1179815"/>
                      <a:ext cx="840064" cy="6723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61" name="矩形: 圆角 60">
                      <a:extLst>
                        <a:ext uri="{FF2B5EF4-FFF2-40B4-BE49-F238E27FC236}">
                          <a16:creationId xmlns:a16="http://schemas.microsoft.com/office/drawing/2014/main" id="{73D1B0A3-9216-46A4-9539-23970ED27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55" name="组合 54">
                    <a:extLst>
                      <a:ext uri="{FF2B5EF4-FFF2-40B4-BE49-F238E27FC236}">
                        <a16:creationId xmlns:a16="http://schemas.microsoft.com/office/drawing/2014/main" id="{AA71C30E-7F19-4319-8709-CD42F771EA02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5" y="3365970"/>
                    <a:ext cx="1115990" cy="411524"/>
                    <a:chOff x="5880415" y="3365970"/>
                    <a:chExt cx="1115990" cy="411524"/>
                  </a:xfrm>
                </p:grpSpPr>
                <p:sp>
                  <p:nvSpPr>
                    <p:cNvPr id="56" name="矩形: 圆角 55">
                      <a:extLst>
                        <a:ext uri="{FF2B5EF4-FFF2-40B4-BE49-F238E27FC236}">
                          <a16:creationId xmlns:a16="http://schemas.microsoft.com/office/drawing/2014/main" id="{FCD5AD6C-9D99-4054-8E68-056807B237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57" name="图片 56">
                      <a:extLst>
                        <a:ext uri="{FF2B5EF4-FFF2-40B4-BE49-F238E27FC236}">
                          <a16:creationId xmlns:a16="http://schemas.microsoft.com/office/drawing/2014/main" id="{7B8A9675-87CB-4EBF-BBCB-1B180DFCBA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5" y="3365970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8" name="图片 57">
                      <a:extLst>
                        <a:ext uri="{FF2B5EF4-FFF2-40B4-BE49-F238E27FC236}">
                          <a16:creationId xmlns:a16="http://schemas.microsoft.com/office/drawing/2014/main" id="{10F046C1-969F-4A95-96EB-56ACF3459F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2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B1E949D-B69C-4C46-A53D-AA0A3D207EB1}"/>
                  </a:ext>
                </a:extLst>
              </p:cNvPr>
              <p:cNvSpPr txBox="1"/>
              <p:nvPr/>
            </p:nvSpPr>
            <p:spPr>
              <a:xfrm>
                <a:off x="6213598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A46B4B1-0EF9-4728-8D0F-A2641FC5D04C}"/>
                </a:ext>
              </a:extLst>
            </p:cNvPr>
            <p:cNvSpPr txBox="1"/>
            <p:nvPr/>
          </p:nvSpPr>
          <p:spPr>
            <a:xfrm>
              <a:off x="2244681" y="2512306"/>
              <a:ext cx="430887" cy="402666"/>
            </a:xfrm>
            <a:prstGeom prst="rect">
              <a:avLst/>
            </a:prstGeom>
            <a:noFill/>
          </p:spPr>
          <p:txBody>
            <a:bodyPr vert="vert270" wrap="square" rtlCol="0" anchor="ctr" anchorCtr="1">
              <a:spAutoFit/>
            </a:bodyPr>
            <a:lstStyle/>
            <a:p>
              <a:r>
                <a:rPr lang="en-US" altLang="zh-CN" sz="1600" kern="0" spc="500" dirty="0">
                  <a:latin typeface="Arial Rounded MT Bold" panose="020F0704030504030204" pitchFamily="34" charset="0"/>
                </a:rPr>
                <a:t>…</a:t>
              </a:r>
              <a:endParaRPr lang="zh-CN" altLang="en-US" sz="1600" kern="0" spc="5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7EBF87D7-41BA-4F34-B8E0-E2C1B207D09F}"/>
              </a:ext>
            </a:extLst>
          </p:cNvPr>
          <p:cNvGrpSpPr/>
          <p:nvPr/>
        </p:nvGrpSpPr>
        <p:grpSpPr>
          <a:xfrm>
            <a:off x="1131932" y="3530016"/>
            <a:ext cx="2006631" cy="2867091"/>
            <a:chOff x="1270472" y="3530016"/>
            <a:chExt cx="2006631" cy="2867091"/>
          </a:xfrm>
        </p:grpSpPr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B97F5007-EC0B-4812-A9C9-2D2935E9096D}"/>
                </a:ext>
              </a:extLst>
            </p:cNvPr>
            <p:cNvSpPr/>
            <p:nvPr/>
          </p:nvSpPr>
          <p:spPr>
            <a:xfrm>
              <a:off x="1270472" y="3550212"/>
              <a:ext cx="2006631" cy="284689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BFB322D7-12AC-4DD6-9D5C-47BBC8A22A87}"/>
                </a:ext>
              </a:extLst>
            </p:cNvPr>
            <p:cNvSpPr txBox="1"/>
            <p:nvPr/>
          </p:nvSpPr>
          <p:spPr>
            <a:xfrm>
              <a:off x="1859007" y="3530016"/>
              <a:ext cx="829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 Rounded MT Bold" panose="020F0704030504030204" pitchFamily="34" charset="0"/>
                </a:rPr>
                <a:t>Node n</a:t>
              </a:r>
              <a:endParaRPr lang="zh-CN" altLang="en-US" sz="14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7F91050-D4D2-4C8B-9789-31CA5F0ED197}"/>
                </a:ext>
              </a:extLst>
            </p:cNvPr>
            <p:cNvGrpSpPr/>
            <p:nvPr/>
          </p:nvGrpSpPr>
          <p:grpSpPr>
            <a:xfrm>
              <a:off x="1723889" y="5589377"/>
              <a:ext cx="1072962" cy="717172"/>
              <a:chOff x="5762702" y="1259082"/>
              <a:chExt cx="1300997" cy="850729"/>
            </a:xfrm>
          </p:grpSpPr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DDE9FA27-131B-4529-8226-0C8A60078139}"/>
                  </a:ext>
                </a:extLst>
              </p:cNvPr>
              <p:cNvGrpSpPr/>
              <p:nvPr/>
            </p:nvGrpSpPr>
            <p:grpSpPr>
              <a:xfrm>
                <a:off x="5762702" y="1259082"/>
                <a:ext cx="1277332" cy="848536"/>
                <a:chOff x="5222453" y="1179813"/>
                <a:chExt cx="1725106" cy="1181861"/>
              </a:xfrm>
            </p:grpSpPr>
            <p:sp>
              <p:nvSpPr>
                <p:cNvPr id="133" name="矩形: 圆角 132">
                  <a:extLst>
                    <a:ext uri="{FF2B5EF4-FFF2-40B4-BE49-F238E27FC236}">
                      <a16:creationId xmlns:a16="http://schemas.microsoft.com/office/drawing/2014/main" id="{7095FE7F-38D3-4F18-BA41-4462696A32E7}"/>
                    </a:ext>
                  </a:extLst>
                </p:cNvPr>
                <p:cNvSpPr/>
                <p:nvPr/>
              </p:nvSpPr>
              <p:spPr>
                <a:xfrm>
                  <a:off x="5222453" y="1241029"/>
                  <a:ext cx="1725106" cy="1120645"/>
                </a:xfrm>
                <a:prstGeom prst="roundRect">
                  <a:avLst/>
                </a:prstGeom>
                <a:solidFill>
                  <a:srgbClr val="0FF0F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73B21EE1-418C-4894-AC80-F91245EF6033}"/>
                    </a:ext>
                  </a:extLst>
                </p:cNvPr>
                <p:cNvSpPr txBox="1"/>
                <p:nvPr/>
              </p:nvSpPr>
              <p:spPr>
                <a:xfrm>
                  <a:off x="5741465" y="1179813"/>
                  <a:ext cx="800740" cy="40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Arial Rounded MT Bold" panose="020F0704030504030204" pitchFamily="34" charset="0"/>
                    </a:rPr>
                    <a:t>Pod</a:t>
                  </a:r>
                  <a:endParaRPr lang="zh-CN" altLang="en-US" sz="10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35" name="矩形: 圆角 134">
                  <a:extLst>
                    <a:ext uri="{FF2B5EF4-FFF2-40B4-BE49-F238E27FC236}">
                      <a16:creationId xmlns:a16="http://schemas.microsoft.com/office/drawing/2014/main" id="{B965C621-96FB-4B2D-A72C-D553F2B97EDC}"/>
                    </a:ext>
                  </a:extLst>
                </p:cNvPr>
                <p:cNvSpPr/>
                <p:nvPr/>
              </p:nvSpPr>
              <p:spPr>
                <a:xfrm>
                  <a:off x="5627801" y="1522585"/>
                  <a:ext cx="914400" cy="556181"/>
                </a:xfrm>
                <a:prstGeom prst="roundRect">
                  <a:avLst/>
                </a:prstGeom>
                <a:solidFill>
                  <a:srgbClr val="BFFFBF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33844BF6-9B67-4F01-AC4A-39919754F9ED}"/>
                  </a:ext>
                </a:extLst>
              </p:cNvPr>
              <p:cNvSpPr txBox="1"/>
              <p:nvPr/>
            </p:nvSpPr>
            <p:spPr>
              <a:xfrm>
                <a:off x="5786367" y="1890755"/>
                <a:ext cx="1277332" cy="21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Filebeat as DaemonSet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132" name="图片 131">
                <a:extLst>
                  <a:ext uri="{FF2B5EF4-FFF2-40B4-BE49-F238E27FC236}">
                    <a16:creationId xmlns:a16="http://schemas.microsoft.com/office/drawing/2014/main" id="{957ECCA2-48A6-4D6C-8763-33AC630D8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2439" y="1505182"/>
                <a:ext cx="397518" cy="393543"/>
              </a:xfrm>
              <a:prstGeom prst="rect">
                <a:avLst/>
              </a:prstGeom>
            </p:spPr>
          </p:pic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F0FCA246-B8DD-4001-B777-878CFF1D63E1}"/>
                </a:ext>
              </a:extLst>
            </p:cNvPr>
            <p:cNvGrpSpPr/>
            <p:nvPr/>
          </p:nvGrpSpPr>
          <p:grpSpPr>
            <a:xfrm>
              <a:off x="1704372" y="3814999"/>
              <a:ext cx="1310697" cy="658723"/>
              <a:chOff x="6059009" y="3101297"/>
              <a:chExt cx="1645713" cy="848538"/>
            </a:xfrm>
          </p:grpSpPr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7B9CCB60-2187-46AB-989E-DA3B707770D9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8"/>
                <a:chOff x="5775702" y="3122898"/>
                <a:chExt cx="1322707" cy="848538"/>
              </a:xfrm>
            </p:grpSpPr>
            <p:sp>
              <p:nvSpPr>
                <p:cNvPr id="120" name="AutoShape 2" descr="Logo">
                  <a:extLst>
                    <a:ext uri="{FF2B5EF4-FFF2-40B4-BE49-F238E27FC236}">
                      <a16:creationId xmlns:a16="http://schemas.microsoft.com/office/drawing/2014/main" id="{D406D59B-0FDB-41D4-A8E5-92D53781076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21" name="组合 120">
                  <a:extLst>
                    <a:ext uri="{FF2B5EF4-FFF2-40B4-BE49-F238E27FC236}">
                      <a16:creationId xmlns:a16="http://schemas.microsoft.com/office/drawing/2014/main" id="{C9B7F3BC-4457-4099-95E2-BDDC7BA1EF69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8"/>
                  <a:chOff x="5775702" y="3122898"/>
                  <a:chExt cx="1322707" cy="848538"/>
                </a:xfrm>
              </p:grpSpPr>
              <p:grpSp>
                <p:nvGrpSpPr>
                  <p:cNvPr id="122" name="组合 121">
                    <a:extLst>
                      <a:ext uri="{FF2B5EF4-FFF2-40B4-BE49-F238E27FC236}">
                        <a16:creationId xmlns:a16="http://schemas.microsoft.com/office/drawing/2014/main" id="{5507FD58-234B-49DF-B999-B34A0705D4A5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8"/>
                    <a:chOff x="5222449" y="1179814"/>
                    <a:chExt cx="1786387" cy="1181865"/>
                  </a:xfrm>
                </p:grpSpPr>
                <p:sp>
                  <p:nvSpPr>
                    <p:cNvPr id="127" name="矩形: 圆角 126">
                      <a:extLst>
                        <a:ext uri="{FF2B5EF4-FFF2-40B4-BE49-F238E27FC236}">
                          <a16:creationId xmlns:a16="http://schemas.microsoft.com/office/drawing/2014/main" id="{C4E86BC8-F36D-43B5-825D-07CEFE4B9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4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" name="文本框 127">
                      <a:extLst>
                        <a:ext uri="{FF2B5EF4-FFF2-40B4-BE49-F238E27FC236}">
                          <a16:creationId xmlns:a16="http://schemas.microsoft.com/office/drawing/2014/main" id="{0EB8009D-8C1B-45E1-AFD2-0BEC385429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64" y="1179814"/>
                      <a:ext cx="840065" cy="6723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129" name="矩形: 圆角 128">
                      <a:extLst>
                        <a:ext uri="{FF2B5EF4-FFF2-40B4-BE49-F238E27FC236}">
                          <a16:creationId xmlns:a16="http://schemas.microsoft.com/office/drawing/2014/main" id="{5FA46B16-41BB-44B6-9383-3530563097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23" name="组合 122">
                    <a:extLst>
                      <a:ext uri="{FF2B5EF4-FFF2-40B4-BE49-F238E27FC236}">
                        <a16:creationId xmlns:a16="http://schemas.microsoft.com/office/drawing/2014/main" id="{DBDDF1E8-4122-4EBA-B3A3-261643A86EB9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8" y="3365969"/>
                    <a:ext cx="1115987" cy="411524"/>
                    <a:chOff x="5880418" y="3365969"/>
                    <a:chExt cx="1115987" cy="411524"/>
                  </a:xfrm>
                </p:grpSpPr>
                <p:sp>
                  <p:nvSpPr>
                    <p:cNvPr id="124" name="矩形: 圆角 123">
                      <a:extLst>
                        <a:ext uri="{FF2B5EF4-FFF2-40B4-BE49-F238E27FC236}">
                          <a16:creationId xmlns:a16="http://schemas.microsoft.com/office/drawing/2014/main" id="{AB491738-8A12-4370-A010-1B72F868A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125" name="图片 124">
                      <a:extLst>
                        <a:ext uri="{FF2B5EF4-FFF2-40B4-BE49-F238E27FC236}">
                          <a16:creationId xmlns:a16="http://schemas.microsoft.com/office/drawing/2014/main" id="{7BED39EC-3B40-4106-81B0-9D5F153DA0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8" y="3365969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图片 125">
                      <a:extLst>
                        <a:ext uri="{FF2B5EF4-FFF2-40B4-BE49-F238E27FC236}">
                          <a16:creationId xmlns:a16="http://schemas.microsoft.com/office/drawing/2014/main" id="{87DB0A14-C1AB-4610-BD30-89FC9B2EDE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7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3539AA8-7DD5-43D8-9225-A85CAA58B981}"/>
                  </a:ext>
                </a:extLst>
              </p:cNvPr>
              <p:cNvSpPr txBox="1"/>
              <p:nvPr/>
            </p:nvSpPr>
            <p:spPr>
              <a:xfrm>
                <a:off x="6213596" y="3712598"/>
                <a:ext cx="1491126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C84DF0A4-5D88-4EF7-B210-D40F05CB26FA}"/>
                </a:ext>
              </a:extLst>
            </p:cNvPr>
            <p:cNvGrpSpPr/>
            <p:nvPr/>
          </p:nvGrpSpPr>
          <p:grpSpPr>
            <a:xfrm>
              <a:off x="1717233" y="4790760"/>
              <a:ext cx="1310698" cy="658721"/>
              <a:chOff x="6059009" y="3101298"/>
              <a:chExt cx="1645715" cy="848536"/>
            </a:xfrm>
          </p:grpSpPr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5F3036BC-70F9-45D1-90C7-A26B5883329C}"/>
                  </a:ext>
                </a:extLst>
              </p:cNvPr>
              <p:cNvGrpSpPr/>
              <p:nvPr/>
            </p:nvGrpSpPr>
            <p:grpSpPr>
              <a:xfrm>
                <a:off x="6059009" y="3101298"/>
                <a:ext cx="1322707" cy="848536"/>
                <a:chOff x="5775702" y="3122899"/>
                <a:chExt cx="1322707" cy="848536"/>
              </a:xfrm>
            </p:grpSpPr>
            <p:sp>
              <p:nvSpPr>
                <p:cNvPr id="108" name="AutoShape 2" descr="Logo">
                  <a:extLst>
                    <a:ext uri="{FF2B5EF4-FFF2-40B4-BE49-F238E27FC236}">
                      <a16:creationId xmlns:a16="http://schemas.microsoft.com/office/drawing/2014/main" id="{9806CF33-E2A0-44A8-80C1-9D5B6C25CB9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09" name="组合 108">
                  <a:extLst>
                    <a:ext uri="{FF2B5EF4-FFF2-40B4-BE49-F238E27FC236}">
                      <a16:creationId xmlns:a16="http://schemas.microsoft.com/office/drawing/2014/main" id="{D580B504-C8AA-45C2-8859-77C286720C21}"/>
                    </a:ext>
                  </a:extLst>
                </p:cNvPr>
                <p:cNvGrpSpPr/>
                <p:nvPr/>
              </p:nvGrpSpPr>
              <p:grpSpPr>
                <a:xfrm>
                  <a:off x="5775702" y="3122899"/>
                  <a:ext cx="1322707" cy="848536"/>
                  <a:chOff x="5775702" y="3122899"/>
                  <a:chExt cx="1322707" cy="848536"/>
                </a:xfrm>
              </p:grpSpPr>
              <p:grpSp>
                <p:nvGrpSpPr>
                  <p:cNvPr id="110" name="组合 109">
                    <a:extLst>
                      <a:ext uri="{FF2B5EF4-FFF2-40B4-BE49-F238E27FC236}">
                        <a16:creationId xmlns:a16="http://schemas.microsoft.com/office/drawing/2014/main" id="{FF695B86-F3DD-4A11-BAE3-EA3B30A47C0D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9"/>
                    <a:ext cx="1322707" cy="848536"/>
                    <a:chOff x="5222448" y="1179816"/>
                    <a:chExt cx="1786387" cy="1181863"/>
                  </a:xfrm>
                </p:grpSpPr>
                <p:sp>
                  <p:nvSpPr>
                    <p:cNvPr id="115" name="矩形: 圆角 114">
                      <a:extLst>
                        <a:ext uri="{FF2B5EF4-FFF2-40B4-BE49-F238E27FC236}">
                          <a16:creationId xmlns:a16="http://schemas.microsoft.com/office/drawing/2014/main" id="{3FD6C1EF-EDF8-413E-8ECE-6116D33AE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8" y="1211266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文本框 115">
                      <a:extLst>
                        <a:ext uri="{FF2B5EF4-FFF2-40B4-BE49-F238E27FC236}">
                          <a16:creationId xmlns:a16="http://schemas.microsoft.com/office/drawing/2014/main" id="{9E8148D7-5D3B-4926-99A2-740F1C7AB0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63" y="1179816"/>
                      <a:ext cx="840065" cy="6723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117" name="矩形: 圆角 116">
                      <a:extLst>
                        <a:ext uri="{FF2B5EF4-FFF2-40B4-BE49-F238E27FC236}">
                          <a16:creationId xmlns:a16="http://schemas.microsoft.com/office/drawing/2014/main" id="{D2B14383-B416-4700-8D5C-5F6671668C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11" name="组合 110">
                    <a:extLst>
                      <a:ext uri="{FF2B5EF4-FFF2-40B4-BE49-F238E27FC236}">
                        <a16:creationId xmlns:a16="http://schemas.microsoft.com/office/drawing/2014/main" id="{DE8C7B7E-EBC0-4C9F-B180-C2E477002D34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9" y="3365970"/>
                    <a:ext cx="1115986" cy="411524"/>
                    <a:chOff x="5880419" y="3365970"/>
                    <a:chExt cx="1115986" cy="411524"/>
                  </a:xfrm>
                </p:grpSpPr>
                <p:sp>
                  <p:nvSpPr>
                    <p:cNvPr id="112" name="矩形: 圆角 111">
                      <a:extLst>
                        <a:ext uri="{FF2B5EF4-FFF2-40B4-BE49-F238E27FC236}">
                          <a16:creationId xmlns:a16="http://schemas.microsoft.com/office/drawing/2014/main" id="{331285D7-D9B6-4465-BF31-F5A529369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113" name="图片 112">
                      <a:extLst>
                        <a:ext uri="{FF2B5EF4-FFF2-40B4-BE49-F238E27FC236}">
                          <a16:creationId xmlns:a16="http://schemas.microsoft.com/office/drawing/2014/main" id="{ADB40BE7-CA46-44DE-BEA2-238F95923D1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9" y="3365970"/>
                      <a:ext cx="446710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4" name="图片 113">
                      <a:extLst>
                        <a:ext uri="{FF2B5EF4-FFF2-40B4-BE49-F238E27FC236}">
                          <a16:creationId xmlns:a16="http://schemas.microsoft.com/office/drawing/2014/main" id="{BBFF377B-E2DA-49F9-85A3-C5A5B9DF0E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7" y="3403837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A20060BC-D248-4975-8960-06A0B28D6888}"/>
                  </a:ext>
                </a:extLst>
              </p:cNvPr>
              <p:cNvSpPr txBox="1"/>
              <p:nvPr/>
            </p:nvSpPr>
            <p:spPr>
              <a:xfrm>
                <a:off x="6213599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64391450-D623-49BE-8B62-C44F6E9434C4}"/>
                </a:ext>
              </a:extLst>
            </p:cNvPr>
            <p:cNvSpPr txBox="1"/>
            <p:nvPr/>
          </p:nvSpPr>
          <p:spPr>
            <a:xfrm>
              <a:off x="1937220" y="4425531"/>
              <a:ext cx="430887" cy="402666"/>
            </a:xfrm>
            <a:prstGeom prst="rect">
              <a:avLst/>
            </a:prstGeom>
            <a:noFill/>
          </p:spPr>
          <p:txBody>
            <a:bodyPr vert="vert270" wrap="square" rtlCol="0" anchor="ctr" anchorCtr="1">
              <a:spAutoFit/>
            </a:bodyPr>
            <a:lstStyle/>
            <a:p>
              <a:r>
                <a:rPr lang="en-US" altLang="zh-CN" sz="1600" kern="0" spc="500" dirty="0">
                  <a:latin typeface="Arial Rounded MT Bold" panose="020F0704030504030204" pitchFamily="34" charset="0"/>
                </a:rPr>
                <a:t>…</a:t>
              </a:r>
              <a:endParaRPr lang="zh-CN" altLang="en-US" sz="1600" kern="0" spc="5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10FF194F-E8A6-46C6-B898-AD7F057A8E61}"/>
              </a:ext>
            </a:extLst>
          </p:cNvPr>
          <p:cNvGrpSpPr/>
          <p:nvPr/>
        </p:nvGrpSpPr>
        <p:grpSpPr>
          <a:xfrm>
            <a:off x="8165436" y="2663139"/>
            <a:ext cx="1590952" cy="1623211"/>
            <a:chOff x="5950973" y="2354091"/>
            <a:chExt cx="1590952" cy="1623211"/>
          </a:xfrm>
        </p:grpSpPr>
        <p:pic>
          <p:nvPicPr>
            <p:cNvPr id="140" name="图片 139">
              <a:extLst>
                <a:ext uri="{FF2B5EF4-FFF2-40B4-BE49-F238E27FC236}">
                  <a16:creationId xmlns:a16="http://schemas.microsoft.com/office/drawing/2014/main" id="{17A9F8E6-1A96-40C9-8F86-520FD696D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973" y="2354091"/>
              <a:ext cx="1458013" cy="1414273"/>
            </a:xfrm>
            <a:prstGeom prst="rect">
              <a:avLst/>
            </a:prstGeom>
          </p:spPr>
        </p:pic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F790856E-D274-489A-9843-6426C84C63DB}"/>
                </a:ext>
              </a:extLst>
            </p:cNvPr>
            <p:cNvSpPr txBox="1"/>
            <p:nvPr/>
          </p:nvSpPr>
          <p:spPr>
            <a:xfrm>
              <a:off x="5950973" y="3638748"/>
              <a:ext cx="1590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Elasticsearch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724B9F02-F62E-4A02-9DCD-AD5A998239E5}"/>
              </a:ext>
            </a:extLst>
          </p:cNvPr>
          <p:cNvSpPr txBox="1"/>
          <p:nvPr/>
        </p:nvSpPr>
        <p:spPr>
          <a:xfrm>
            <a:off x="5255620" y="781153"/>
            <a:ext cx="87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Push(log)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FB6D483B-32FF-425A-8A94-3783B82DD30B}"/>
              </a:ext>
            </a:extLst>
          </p:cNvPr>
          <p:cNvSpPr txBox="1"/>
          <p:nvPr/>
        </p:nvSpPr>
        <p:spPr>
          <a:xfrm>
            <a:off x="5255620" y="6022479"/>
            <a:ext cx="87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Push(log)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DF9EF99A-F88E-4D35-9483-CD0300AC3543}"/>
              </a:ext>
            </a:extLst>
          </p:cNvPr>
          <p:cNvGrpSpPr/>
          <p:nvPr/>
        </p:nvGrpSpPr>
        <p:grpSpPr>
          <a:xfrm>
            <a:off x="593998" y="1930273"/>
            <a:ext cx="527309" cy="2650514"/>
            <a:chOff x="628085" y="2610358"/>
            <a:chExt cx="527309" cy="265051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63B08DA-FCA9-49C7-B972-8A98182DC8C4}"/>
                </a:ext>
              </a:extLst>
            </p:cNvPr>
            <p:cNvSpPr txBox="1"/>
            <p:nvPr/>
          </p:nvSpPr>
          <p:spPr>
            <a:xfrm>
              <a:off x="652755" y="2610358"/>
              <a:ext cx="430887" cy="2134647"/>
            </a:xfrm>
            <a:prstGeom prst="rect">
              <a:avLst/>
            </a:prstGeom>
            <a:noFill/>
          </p:spPr>
          <p:txBody>
            <a:bodyPr vert="vert270" wrap="square" rtlCol="0" anchor="ctr" anchorCtr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Kubernetes  Cluster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C873EBB8-616A-42D3-A193-6E7C3B1BF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085" y="4733563"/>
              <a:ext cx="527309" cy="527309"/>
            </a:xfrm>
            <a:prstGeom prst="rect">
              <a:avLst/>
            </a:prstGeom>
          </p:spPr>
        </p:pic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9EF26797-31F0-40E3-8CE0-EC7BA448B24C}"/>
              </a:ext>
            </a:extLst>
          </p:cNvPr>
          <p:cNvGrpSpPr/>
          <p:nvPr/>
        </p:nvGrpSpPr>
        <p:grpSpPr>
          <a:xfrm>
            <a:off x="8257005" y="525566"/>
            <a:ext cx="1458000" cy="1584973"/>
            <a:chOff x="10111314" y="2251946"/>
            <a:chExt cx="1458000" cy="1584973"/>
          </a:xfrm>
        </p:grpSpPr>
        <p:pic>
          <p:nvPicPr>
            <p:cNvPr id="159" name="图片 158">
              <a:extLst>
                <a:ext uri="{FF2B5EF4-FFF2-40B4-BE49-F238E27FC236}">
                  <a16:creationId xmlns:a16="http://schemas.microsoft.com/office/drawing/2014/main" id="{1457C225-3188-4CA3-B425-457ED549C2D0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1314" y="2251946"/>
              <a:ext cx="1458000" cy="1377810"/>
            </a:xfrm>
            <a:prstGeom prst="rect">
              <a:avLst/>
            </a:prstGeom>
          </p:spPr>
        </p:pic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72A427C5-DC09-40ED-81D2-86D34B79A080}"/>
                </a:ext>
              </a:extLst>
            </p:cNvPr>
            <p:cNvSpPr txBox="1"/>
            <p:nvPr/>
          </p:nvSpPr>
          <p:spPr>
            <a:xfrm>
              <a:off x="10367363" y="3498365"/>
              <a:ext cx="11083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Logstash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A20C4F43-EC61-4225-BED5-FD00EAC3EA1C}"/>
              </a:ext>
            </a:extLst>
          </p:cNvPr>
          <p:cNvCxnSpPr>
            <a:cxnSpLocks/>
            <a:stCxn id="133" idx="3"/>
            <a:endCxn id="159" idx="3"/>
          </p:cNvCxnSpPr>
          <p:nvPr/>
        </p:nvCxnSpPr>
        <p:spPr>
          <a:xfrm flipV="1">
            <a:off x="2638794" y="1214471"/>
            <a:ext cx="7076211" cy="4751093"/>
          </a:xfrm>
          <a:prstGeom prst="bentConnector3">
            <a:avLst>
              <a:gd name="adj1" fmla="val 103231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24549CCA-0112-46C1-8895-E30980A2A05A}"/>
              </a:ext>
            </a:extLst>
          </p:cNvPr>
          <p:cNvCxnSpPr>
            <a:stCxn id="26" idx="3"/>
            <a:endCxn id="180" idx="1"/>
          </p:cNvCxnSpPr>
          <p:nvPr/>
        </p:nvCxnSpPr>
        <p:spPr>
          <a:xfrm>
            <a:off x="2543837" y="1841105"/>
            <a:ext cx="942473" cy="17533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1D5DAD3C-D1BB-4151-A634-91ACB6AA95C5}"/>
              </a:ext>
            </a:extLst>
          </p:cNvPr>
          <p:cNvCxnSpPr>
            <a:stCxn id="56" idx="3"/>
            <a:endCxn id="180" idx="1"/>
          </p:cNvCxnSpPr>
          <p:nvPr/>
        </p:nvCxnSpPr>
        <p:spPr>
          <a:xfrm>
            <a:off x="2556700" y="2816867"/>
            <a:ext cx="929610" cy="7775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EDCF1B36-C1C6-40CC-8020-9B550BAF7D74}"/>
              </a:ext>
            </a:extLst>
          </p:cNvPr>
          <p:cNvCxnSpPr>
            <a:stCxn id="124" idx="3"/>
            <a:endCxn id="180" idx="1"/>
          </p:cNvCxnSpPr>
          <p:nvPr/>
        </p:nvCxnSpPr>
        <p:spPr>
          <a:xfrm flipV="1">
            <a:off x="2538038" y="3594425"/>
            <a:ext cx="948272" cy="5616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325D8166-5B03-4E19-AE5B-DAD7567DAD46}"/>
              </a:ext>
            </a:extLst>
          </p:cNvPr>
          <p:cNvCxnSpPr>
            <a:stCxn id="114" idx="3"/>
            <a:endCxn id="180" idx="1"/>
          </p:cNvCxnSpPr>
          <p:nvPr/>
        </p:nvCxnSpPr>
        <p:spPr>
          <a:xfrm flipV="1">
            <a:off x="2516607" y="3594425"/>
            <a:ext cx="969703" cy="153182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9BC456F8-253F-4A76-960C-3D40B225E79F}"/>
              </a:ext>
            </a:extLst>
          </p:cNvPr>
          <p:cNvGrpSpPr/>
          <p:nvPr/>
        </p:nvGrpSpPr>
        <p:grpSpPr>
          <a:xfrm>
            <a:off x="3303107" y="2264595"/>
            <a:ext cx="1150070" cy="2354109"/>
            <a:chOff x="4053251" y="2253214"/>
            <a:chExt cx="1150070" cy="2354109"/>
          </a:xfrm>
        </p:grpSpPr>
        <p:sp>
          <p:nvSpPr>
            <p:cNvPr id="178" name="矩形: 圆角 177">
              <a:extLst>
                <a:ext uri="{FF2B5EF4-FFF2-40B4-BE49-F238E27FC236}">
                  <a16:creationId xmlns:a16="http://schemas.microsoft.com/office/drawing/2014/main" id="{B2FC15F9-CCFE-4321-ADCA-2BD3DD75F654}"/>
                </a:ext>
              </a:extLst>
            </p:cNvPr>
            <p:cNvSpPr/>
            <p:nvPr/>
          </p:nvSpPr>
          <p:spPr>
            <a:xfrm>
              <a:off x="4053251" y="2253214"/>
              <a:ext cx="1150070" cy="235410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: 圆角 178">
              <a:extLst>
                <a:ext uri="{FF2B5EF4-FFF2-40B4-BE49-F238E27FC236}">
                  <a16:creationId xmlns:a16="http://schemas.microsoft.com/office/drawing/2014/main" id="{55F34983-3016-49E8-82E7-5182AA2D96F5}"/>
                </a:ext>
              </a:extLst>
            </p:cNvPr>
            <p:cNvSpPr/>
            <p:nvPr/>
          </p:nvSpPr>
          <p:spPr>
            <a:xfrm>
              <a:off x="4245618" y="2793417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Pilot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34001735-0A96-4F98-9919-4881715F0248}"/>
                </a:ext>
              </a:extLst>
            </p:cNvPr>
            <p:cNvSpPr/>
            <p:nvPr/>
          </p:nvSpPr>
          <p:spPr>
            <a:xfrm>
              <a:off x="4236454" y="3352972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Mixer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97EBAC6E-D363-4454-B674-3F02F1898F5C}"/>
                </a:ext>
              </a:extLst>
            </p:cNvPr>
            <p:cNvSpPr/>
            <p:nvPr/>
          </p:nvSpPr>
          <p:spPr>
            <a:xfrm>
              <a:off x="4241343" y="3977857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Citadel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A3711D66-5BCE-4260-8539-BFA0A8B711CD}"/>
                </a:ext>
              </a:extLst>
            </p:cNvPr>
            <p:cNvGrpSpPr/>
            <p:nvPr/>
          </p:nvGrpSpPr>
          <p:grpSpPr>
            <a:xfrm>
              <a:off x="4213064" y="2379616"/>
              <a:ext cx="827625" cy="315772"/>
              <a:chOff x="4184074" y="2453741"/>
              <a:chExt cx="827625" cy="315772"/>
            </a:xfrm>
          </p:grpSpPr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0593C00C-D2FE-487A-85EA-DB74C93B42C6}"/>
                  </a:ext>
                </a:extLst>
              </p:cNvPr>
              <p:cNvSpPr txBox="1"/>
              <p:nvPr/>
            </p:nvSpPr>
            <p:spPr>
              <a:xfrm>
                <a:off x="4184074" y="2457739"/>
                <a:ext cx="5617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 Rounded MT Bold" panose="020F0704030504030204" pitchFamily="34" charset="0"/>
                  </a:rPr>
                  <a:t>Istio</a:t>
                </a:r>
                <a:endParaRPr lang="zh-CN" altLang="en-US" sz="14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192" name="图片 191">
                <a:extLst>
                  <a:ext uri="{FF2B5EF4-FFF2-40B4-BE49-F238E27FC236}">
                    <a16:creationId xmlns:a16="http://schemas.microsoft.com/office/drawing/2014/main" id="{E2C68F18-02A7-4887-B800-F8F8AA727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6520" y="2453741"/>
                <a:ext cx="295179" cy="315772"/>
              </a:xfrm>
              <a:prstGeom prst="rect">
                <a:avLst/>
              </a:prstGeom>
            </p:spPr>
          </p:pic>
        </p:grpSp>
      </p:grpSp>
      <p:sp>
        <p:nvSpPr>
          <p:cNvPr id="208" name="文本框 207">
            <a:extLst>
              <a:ext uri="{FF2B5EF4-FFF2-40B4-BE49-F238E27FC236}">
                <a16:creationId xmlns:a16="http://schemas.microsoft.com/office/drawing/2014/main" id="{87A8F02C-9224-447D-A4B5-1E7A6E0EACE2}"/>
              </a:ext>
            </a:extLst>
          </p:cNvPr>
          <p:cNvSpPr txBox="1"/>
          <p:nvPr/>
        </p:nvSpPr>
        <p:spPr>
          <a:xfrm>
            <a:off x="4710315" y="2841434"/>
            <a:ext cx="1146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Push(Trace)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81F935B0-0FA6-4947-A48F-B9049C107A50}"/>
              </a:ext>
            </a:extLst>
          </p:cNvPr>
          <p:cNvSpPr txBox="1"/>
          <p:nvPr/>
        </p:nvSpPr>
        <p:spPr>
          <a:xfrm>
            <a:off x="6942342" y="2882041"/>
            <a:ext cx="93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Trace Info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228FFBA9-1339-42A5-811A-4860C806587D}"/>
              </a:ext>
            </a:extLst>
          </p:cNvPr>
          <p:cNvSpPr txBox="1"/>
          <p:nvPr/>
        </p:nvSpPr>
        <p:spPr>
          <a:xfrm>
            <a:off x="8256640" y="2285952"/>
            <a:ext cx="842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Log Info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E5075BDF-7A3D-47B6-9C2C-E1F004A92A14}"/>
              </a:ext>
            </a:extLst>
          </p:cNvPr>
          <p:cNvSpPr txBox="1"/>
          <p:nvPr/>
        </p:nvSpPr>
        <p:spPr>
          <a:xfrm>
            <a:off x="5345919" y="3952020"/>
            <a:ext cx="2023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Rounded MT Bold" panose="020F0704030504030204" pitchFamily="34" charset="0"/>
              </a:rPr>
              <a:t>Customized Zipkin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pic>
        <p:nvPicPr>
          <p:cNvPr id="213" name="图片 212">
            <a:extLst>
              <a:ext uri="{FF2B5EF4-FFF2-40B4-BE49-F238E27FC236}">
                <a16:creationId xmlns:a16="http://schemas.microsoft.com/office/drawing/2014/main" id="{9DE30835-1E26-4F44-A16F-742FF77695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72" y="4685309"/>
            <a:ext cx="1134333" cy="862093"/>
          </a:xfrm>
          <a:prstGeom prst="rect">
            <a:avLst/>
          </a:prstGeom>
        </p:spPr>
      </p:pic>
      <p:sp>
        <p:nvSpPr>
          <p:cNvPr id="214" name="文本框 213">
            <a:extLst>
              <a:ext uri="{FF2B5EF4-FFF2-40B4-BE49-F238E27FC236}">
                <a16:creationId xmlns:a16="http://schemas.microsoft.com/office/drawing/2014/main" id="{9D7D98D0-C435-4188-92DE-772366D37F97}"/>
              </a:ext>
            </a:extLst>
          </p:cNvPr>
          <p:cNvSpPr txBox="1"/>
          <p:nvPr/>
        </p:nvSpPr>
        <p:spPr>
          <a:xfrm>
            <a:off x="6802770" y="5467328"/>
            <a:ext cx="1913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Rounded MT Bold" panose="020F0704030504030204" pitchFamily="34" charset="0"/>
              </a:rPr>
              <a:t>LogVisualization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E1D79F4E-05A1-4C5D-8B9F-B1C6702C4CAA}"/>
              </a:ext>
            </a:extLst>
          </p:cNvPr>
          <p:cNvSpPr txBox="1"/>
          <p:nvPr/>
        </p:nvSpPr>
        <p:spPr>
          <a:xfrm>
            <a:off x="5557276" y="4903796"/>
            <a:ext cx="1658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Pull(Node, Pod Info)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185673DB-D713-4AA5-8588-F846CBE61B53}"/>
              </a:ext>
            </a:extLst>
          </p:cNvPr>
          <p:cNvSpPr txBox="1"/>
          <p:nvPr/>
        </p:nvSpPr>
        <p:spPr>
          <a:xfrm>
            <a:off x="8197649" y="5186794"/>
            <a:ext cx="173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Push(Node, Pod Info)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11EA2359-908E-4FBD-AF35-9B9CFD3FBD93}"/>
              </a:ext>
            </a:extLst>
          </p:cNvPr>
          <p:cNvSpPr txBox="1"/>
          <p:nvPr/>
        </p:nvSpPr>
        <p:spPr>
          <a:xfrm>
            <a:off x="6947222" y="3427278"/>
            <a:ext cx="49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Pull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91E98E96-BA8C-45F8-9605-C60FC977D34E}"/>
              </a:ext>
            </a:extLst>
          </p:cNvPr>
          <p:cNvSpPr txBox="1"/>
          <p:nvPr/>
        </p:nvSpPr>
        <p:spPr>
          <a:xfrm>
            <a:off x="8418218" y="4849248"/>
            <a:ext cx="49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Pull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0A6843-AD55-4B88-AC40-D1E96E33FB97}"/>
              </a:ext>
            </a:extLst>
          </p:cNvPr>
          <p:cNvGrpSpPr/>
          <p:nvPr/>
        </p:nvGrpSpPr>
        <p:grpSpPr>
          <a:xfrm>
            <a:off x="5929263" y="2535761"/>
            <a:ext cx="958335" cy="1406214"/>
            <a:chOff x="6067868" y="2182686"/>
            <a:chExt cx="735815" cy="1406214"/>
          </a:xfrm>
        </p:grpSpPr>
        <p:pic>
          <p:nvPicPr>
            <p:cNvPr id="196" name="图片 195">
              <a:extLst>
                <a:ext uri="{FF2B5EF4-FFF2-40B4-BE49-F238E27FC236}">
                  <a16:creationId xmlns:a16="http://schemas.microsoft.com/office/drawing/2014/main" id="{21855B8C-D135-4B3B-95B3-8481E7CAD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232" y="2182686"/>
              <a:ext cx="460423" cy="460423"/>
            </a:xfrm>
            <a:prstGeom prst="rect">
              <a:avLst/>
            </a:prstGeom>
          </p:spPr>
        </p:pic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79498764-0D3E-4C81-9783-0D886AC8D9CF}"/>
                </a:ext>
              </a:extLst>
            </p:cNvPr>
            <p:cNvSpPr/>
            <p:nvPr/>
          </p:nvSpPr>
          <p:spPr>
            <a:xfrm>
              <a:off x="6067868" y="2217749"/>
              <a:ext cx="735815" cy="137115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939B2D2D-F2D9-44AB-8E4D-C6597F248399}"/>
                </a:ext>
              </a:extLst>
            </p:cNvPr>
            <p:cNvSpPr/>
            <p:nvPr/>
          </p:nvSpPr>
          <p:spPr>
            <a:xfrm>
              <a:off x="6132515" y="2643109"/>
              <a:ext cx="606520" cy="3362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zipkin-server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385F6317-E158-426A-9A88-8FB313A6BC75}"/>
                </a:ext>
              </a:extLst>
            </p:cNvPr>
            <p:cNvSpPr/>
            <p:nvPr/>
          </p:nvSpPr>
          <p:spPr>
            <a:xfrm>
              <a:off x="6139821" y="3145399"/>
              <a:ext cx="606520" cy="3362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customized-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ui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B1B1A1B-D0D6-4279-83F1-B2DC510A8D7F}"/>
              </a:ext>
            </a:extLst>
          </p:cNvPr>
          <p:cNvCxnSpPr>
            <a:stCxn id="178" idx="3"/>
            <a:endCxn id="138" idx="1"/>
          </p:cNvCxnSpPr>
          <p:nvPr/>
        </p:nvCxnSpPr>
        <p:spPr>
          <a:xfrm flipV="1">
            <a:off x="4453177" y="3164329"/>
            <a:ext cx="1560283" cy="277321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27424B7F-862D-4114-8AEC-BD688BE15433}"/>
              </a:ext>
            </a:extLst>
          </p:cNvPr>
          <p:cNvCxnSpPr>
            <a:stCxn id="138" idx="3"/>
          </p:cNvCxnSpPr>
          <p:nvPr/>
        </p:nvCxnSpPr>
        <p:spPr>
          <a:xfrm>
            <a:off x="6803400" y="3164329"/>
            <a:ext cx="1470379" cy="182403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D28CD575-3354-427B-9250-0692575F9390}"/>
              </a:ext>
            </a:extLst>
          </p:cNvPr>
          <p:cNvCxnSpPr>
            <a:stCxn id="16" idx="3"/>
          </p:cNvCxnSpPr>
          <p:nvPr/>
        </p:nvCxnSpPr>
        <p:spPr>
          <a:xfrm flipV="1">
            <a:off x="2619277" y="1030076"/>
            <a:ext cx="5755237" cy="2181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F7A168A2-B332-4EC9-AC8F-FA899525FE9D}"/>
              </a:ext>
            </a:extLst>
          </p:cNvPr>
          <p:cNvCxnSpPr>
            <a:stCxn id="160" idx="2"/>
          </p:cNvCxnSpPr>
          <p:nvPr/>
        </p:nvCxnSpPr>
        <p:spPr>
          <a:xfrm>
            <a:off x="9067219" y="2110539"/>
            <a:ext cx="0" cy="65543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AA51A0E5-A4DB-4AA3-BD56-702FF13BBC80}"/>
              </a:ext>
            </a:extLst>
          </p:cNvPr>
          <p:cNvCxnSpPr/>
          <p:nvPr/>
        </p:nvCxnSpPr>
        <p:spPr>
          <a:xfrm flipV="1">
            <a:off x="8257005" y="4286350"/>
            <a:ext cx="703907" cy="830006"/>
          </a:xfrm>
          <a:prstGeom prst="bentConnector2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2E717FEA-7486-4B02-9C21-07CCCA759D98}"/>
              </a:ext>
            </a:extLst>
          </p:cNvPr>
          <p:cNvCxnSpPr/>
          <p:nvPr/>
        </p:nvCxnSpPr>
        <p:spPr>
          <a:xfrm>
            <a:off x="4507519" y="5248186"/>
            <a:ext cx="2707778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CABCE4B3-5209-45B6-B542-2121A33870FD}"/>
              </a:ext>
            </a:extLst>
          </p:cNvPr>
          <p:cNvCxnSpPr/>
          <p:nvPr/>
        </p:nvCxnSpPr>
        <p:spPr>
          <a:xfrm rot="16200000" flipV="1">
            <a:off x="6733971" y="3747957"/>
            <a:ext cx="1018690" cy="876923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5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 128"/>
          <p:cNvGrpSpPr/>
          <p:nvPr/>
        </p:nvGrpSpPr>
        <p:grpSpPr>
          <a:xfrm>
            <a:off x="1433253" y="400172"/>
            <a:ext cx="3933247" cy="5340344"/>
            <a:chOff x="1433253" y="400172"/>
            <a:chExt cx="3933247" cy="534034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D5B3467-2AD4-4D80-88E3-5CBBC71DDD47}"/>
                </a:ext>
              </a:extLst>
            </p:cNvPr>
            <p:cNvSpPr/>
            <p:nvPr/>
          </p:nvSpPr>
          <p:spPr>
            <a:xfrm>
              <a:off x="1433253" y="400172"/>
              <a:ext cx="3933247" cy="53403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F9EF99A-F88E-4D35-9483-CD0300AC3543}"/>
                </a:ext>
              </a:extLst>
            </p:cNvPr>
            <p:cNvGrpSpPr/>
            <p:nvPr/>
          </p:nvGrpSpPr>
          <p:grpSpPr>
            <a:xfrm rot="5400000">
              <a:off x="3119991" y="4005981"/>
              <a:ext cx="503375" cy="2650514"/>
              <a:chOff x="572913" y="2620053"/>
              <a:chExt cx="503375" cy="2650514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63B08DA-FCA9-49C7-B972-8A98182DC8C4}"/>
                  </a:ext>
                </a:extLst>
              </p:cNvPr>
              <p:cNvSpPr txBox="1"/>
              <p:nvPr/>
            </p:nvSpPr>
            <p:spPr>
              <a:xfrm>
                <a:off x="597583" y="2620053"/>
                <a:ext cx="430887" cy="2134647"/>
              </a:xfrm>
              <a:prstGeom prst="rect">
                <a:avLst/>
              </a:prstGeom>
              <a:noFill/>
            </p:spPr>
            <p:txBody>
              <a:bodyPr vert="vert270" wrap="square" rtlCol="0" anchor="ctr" anchorCtr="0">
                <a:spAutoFit/>
              </a:bodyPr>
              <a:lstStyle/>
              <a:p>
                <a:r>
                  <a:rPr lang="en-US" altLang="zh-CN" sz="1600" dirty="0">
                    <a:latin typeface="Arial Rounded MT Bold" panose="020F0704030504030204" pitchFamily="34" charset="0"/>
                  </a:rPr>
                  <a:t>Kubernetes  Cluster</a:t>
                </a:r>
                <a:endParaRPr lang="zh-CN" altLang="en-US" sz="1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C873EBB8-616A-42D3-A193-6E7C3B1BF7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72913" y="4767192"/>
                <a:ext cx="503375" cy="503375"/>
              </a:xfrm>
              <a:prstGeom prst="rect">
                <a:avLst/>
              </a:prstGeom>
            </p:spPr>
          </p:pic>
        </p:grpSp>
      </p:grpSp>
      <p:grpSp>
        <p:nvGrpSpPr>
          <p:cNvPr id="123" name="组合 122"/>
          <p:cNvGrpSpPr/>
          <p:nvPr/>
        </p:nvGrpSpPr>
        <p:grpSpPr>
          <a:xfrm>
            <a:off x="1557863" y="496474"/>
            <a:ext cx="2029379" cy="3390961"/>
            <a:chOff x="1590121" y="991808"/>
            <a:chExt cx="2029379" cy="3390961"/>
          </a:xfrm>
        </p:grpSpPr>
        <p:grpSp>
          <p:nvGrpSpPr>
            <p:cNvPr id="121" name="组合 120"/>
            <p:cNvGrpSpPr/>
            <p:nvPr/>
          </p:nvGrpSpPr>
          <p:grpSpPr>
            <a:xfrm>
              <a:off x="1590121" y="991808"/>
              <a:ext cx="2029379" cy="3390961"/>
              <a:chOff x="1590121" y="991808"/>
              <a:chExt cx="2029379" cy="3390961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E6CB0459-1304-4F56-ACBE-1DE3A70729EF}"/>
                  </a:ext>
                </a:extLst>
              </p:cNvPr>
              <p:cNvGrpSpPr/>
              <p:nvPr/>
            </p:nvGrpSpPr>
            <p:grpSpPr>
              <a:xfrm>
                <a:off x="1590121" y="991808"/>
                <a:ext cx="2029379" cy="3390961"/>
                <a:chOff x="1539197" y="790508"/>
                <a:chExt cx="2006631" cy="2921805"/>
              </a:xfrm>
            </p:grpSpPr>
            <p:sp>
              <p:nvSpPr>
                <p:cNvPr id="9" name="矩形: 圆角 6">
                  <a:extLst>
                    <a:ext uri="{FF2B5EF4-FFF2-40B4-BE49-F238E27FC236}">
                      <a16:creationId xmlns:a16="http://schemas.microsoft.com/office/drawing/2014/main" id="{409BAC9F-1571-4028-AC81-E675A0EE397B}"/>
                    </a:ext>
                  </a:extLst>
                </p:cNvPr>
                <p:cNvSpPr/>
                <p:nvPr/>
              </p:nvSpPr>
              <p:spPr>
                <a:xfrm>
                  <a:off x="1539197" y="810704"/>
                  <a:ext cx="2006631" cy="2901609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11A9B66-1AF0-441A-97E9-97B791AC27B0}"/>
                    </a:ext>
                  </a:extLst>
                </p:cNvPr>
                <p:cNvSpPr txBox="1"/>
                <p:nvPr/>
              </p:nvSpPr>
              <p:spPr>
                <a:xfrm>
                  <a:off x="2127732" y="790508"/>
                  <a:ext cx="10134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Arial Rounded MT Bold" panose="020F0704030504030204" pitchFamily="34" charset="0"/>
                    </a:rPr>
                    <a:t>Node 1</a:t>
                  </a:r>
                  <a:endParaRPr lang="zh-CN" altLang="en-US" sz="1400" dirty="0">
                    <a:latin typeface="Arial Rounded MT Bold" panose="020F0704030504030204" pitchFamily="34" charset="0"/>
                  </a:endParaRPr>
                </a:p>
              </p:txBody>
            </p:sp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48203AA4-F473-44D8-BC4B-94B6E2634966}"/>
                    </a:ext>
                  </a:extLst>
                </p:cNvPr>
                <p:cNvGrpSpPr/>
                <p:nvPr/>
              </p:nvGrpSpPr>
              <p:grpSpPr>
                <a:xfrm>
                  <a:off x="1643345" y="1089839"/>
                  <a:ext cx="1831566" cy="722530"/>
                  <a:chOff x="5322938" y="1273759"/>
                  <a:chExt cx="2220828" cy="857085"/>
                </a:xfrm>
              </p:grpSpPr>
              <p:grpSp>
                <p:nvGrpSpPr>
                  <p:cNvPr id="39" name="组合 38">
                    <a:extLst>
                      <a:ext uri="{FF2B5EF4-FFF2-40B4-BE49-F238E27FC236}">
                        <a16:creationId xmlns:a16="http://schemas.microsoft.com/office/drawing/2014/main" id="{D1528CAE-FDEA-4690-BBAA-366E0B651747}"/>
                      </a:ext>
                    </a:extLst>
                  </p:cNvPr>
                  <p:cNvGrpSpPr/>
                  <p:nvPr/>
                </p:nvGrpSpPr>
                <p:grpSpPr>
                  <a:xfrm>
                    <a:off x="5322938" y="1273759"/>
                    <a:ext cx="2220828" cy="833859"/>
                    <a:chOff x="4628533" y="1200256"/>
                    <a:chExt cx="2999351" cy="1161419"/>
                  </a:xfrm>
                </p:grpSpPr>
                <p:sp>
                  <p:nvSpPr>
                    <p:cNvPr id="42" name="矩形: 圆角 15">
                      <a:extLst>
                        <a:ext uri="{FF2B5EF4-FFF2-40B4-BE49-F238E27FC236}">
                          <a16:creationId xmlns:a16="http://schemas.microsoft.com/office/drawing/2014/main" id="{79C75420-8861-4577-B365-F1908CEB2C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8533" y="1241031"/>
                      <a:ext cx="2999351" cy="1120644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43" name="文本框 42">
                      <a:extLst>
                        <a:ext uri="{FF2B5EF4-FFF2-40B4-BE49-F238E27FC236}">
                          <a16:creationId xmlns:a16="http://schemas.microsoft.com/office/drawing/2014/main" id="{03599BA0-689E-4F78-9C2D-1421805BFF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7805" y="1200256"/>
                      <a:ext cx="1047455" cy="4068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 1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44" name="矩形: 圆角 17">
                      <a:extLst>
                        <a:ext uri="{FF2B5EF4-FFF2-40B4-BE49-F238E27FC236}">
                          <a16:creationId xmlns:a16="http://schemas.microsoft.com/office/drawing/2014/main" id="{ACE6589E-646A-459A-BBA2-B14534E644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7803" y="1522585"/>
                      <a:ext cx="914400" cy="556181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E5651CEA-4E1C-4D3C-AFB8-8DBF6EE12FFD}"/>
                      </a:ext>
                    </a:extLst>
                  </p:cNvPr>
                  <p:cNvSpPr txBox="1"/>
                  <p:nvPr/>
                </p:nvSpPr>
                <p:spPr>
                  <a:xfrm>
                    <a:off x="5431745" y="1879180"/>
                    <a:ext cx="2045989" cy="251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b="1" dirty="0">
                        <a:latin typeface="+mn-ea"/>
                      </a:rPr>
                      <a:t>Filebeat as DaemonSet</a:t>
                    </a:r>
                    <a:endParaRPr lang="zh-CN" altLang="en-US" sz="1000" b="1" dirty="0">
                      <a:latin typeface="+mn-ea"/>
                    </a:endParaRPr>
                  </a:p>
                </p:txBody>
              </p:sp>
              <p:pic>
                <p:nvPicPr>
                  <p:cNvPr id="41" name="图片 40">
                    <a:extLst>
                      <a:ext uri="{FF2B5EF4-FFF2-40B4-BE49-F238E27FC236}">
                        <a16:creationId xmlns:a16="http://schemas.microsoft.com/office/drawing/2014/main" id="{6651F26B-2EE7-4AF1-81F1-9D1278CBAE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82441" y="1505181"/>
                    <a:ext cx="397518" cy="39354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" name="组合 11">
                  <a:extLst>
                    <a:ext uri="{FF2B5EF4-FFF2-40B4-BE49-F238E27FC236}">
                      <a16:creationId xmlns:a16="http://schemas.microsoft.com/office/drawing/2014/main" id="{7D83A4FE-E922-4148-A332-2005BF5866D9}"/>
                    </a:ext>
                  </a:extLst>
                </p:cNvPr>
                <p:cNvGrpSpPr/>
                <p:nvPr/>
              </p:nvGrpSpPr>
              <p:grpSpPr>
                <a:xfrm>
                  <a:off x="1643344" y="1901051"/>
                  <a:ext cx="1874938" cy="750240"/>
                  <a:chOff x="5596332" y="3100362"/>
                  <a:chExt cx="2354174" cy="966425"/>
                </a:xfrm>
              </p:grpSpPr>
              <p:grpSp>
                <p:nvGrpSpPr>
                  <p:cNvPr id="27" name="组合 26">
                    <a:extLst>
                      <a:ext uri="{FF2B5EF4-FFF2-40B4-BE49-F238E27FC236}">
                        <a16:creationId xmlns:a16="http://schemas.microsoft.com/office/drawing/2014/main" id="{E5C6A2FB-142C-48FA-A4F6-54B5DFC5903E}"/>
                      </a:ext>
                    </a:extLst>
                  </p:cNvPr>
                  <p:cNvGrpSpPr/>
                  <p:nvPr/>
                </p:nvGrpSpPr>
                <p:grpSpPr>
                  <a:xfrm>
                    <a:off x="5596332" y="3100362"/>
                    <a:ext cx="2299716" cy="941107"/>
                    <a:chOff x="5313025" y="3121963"/>
                    <a:chExt cx="2299716" cy="941107"/>
                  </a:xfrm>
                </p:grpSpPr>
                <p:sp>
                  <p:nvSpPr>
                    <p:cNvPr id="29" name="AutoShape 2" descr="Logo">
                      <a:extLst>
                        <a:ext uri="{FF2B5EF4-FFF2-40B4-BE49-F238E27FC236}">
                          <a16:creationId xmlns:a16="http://schemas.microsoft.com/office/drawing/2014/main" id="{92ADCC79-B1DC-458C-9F6D-1C76840B26CD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5943600" y="3276600"/>
                      <a:ext cx="304800" cy="3048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0" name="组合 29">
                      <a:extLst>
                        <a:ext uri="{FF2B5EF4-FFF2-40B4-BE49-F238E27FC236}">
                          <a16:creationId xmlns:a16="http://schemas.microsoft.com/office/drawing/2014/main" id="{DB473681-2315-489E-A0D1-394F07DDE3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3025" y="3121963"/>
                      <a:ext cx="2299716" cy="941107"/>
                      <a:chOff x="5313025" y="3121963"/>
                      <a:chExt cx="2299716" cy="941107"/>
                    </a:xfrm>
                  </p:grpSpPr>
                  <p:grpSp>
                    <p:nvGrpSpPr>
                      <p:cNvPr id="31" name="组合 30">
                        <a:extLst>
                          <a:ext uri="{FF2B5EF4-FFF2-40B4-BE49-F238E27FC236}">
                            <a16:creationId xmlns:a16="http://schemas.microsoft.com/office/drawing/2014/main" id="{DA0A925F-522F-48B7-9972-6313ED7D10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13025" y="3121963"/>
                        <a:ext cx="2299716" cy="941107"/>
                        <a:chOff x="4597577" y="1178512"/>
                        <a:chExt cx="3105890" cy="1310797"/>
                      </a:xfrm>
                    </p:grpSpPr>
                    <p:sp>
                      <p:nvSpPr>
                        <p:cNvPr id="36" name="矩形: 圆角 20">
                          <a:extLst>
                            <a:ext uri="{FF2B5EF4-FFF2-40B4-BE49-F238E27FC236}">
                              <a16:creationId xmlns:a16="http://schemas.microsoft.com/office/drawing/2014/main" id="{F07BC399-5DB5-48FF-8323-95E1CBC2BE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97577" y="1200251"/>
                          <a:ext cx="3105890" cy="1289058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7" name="文本框 36">
                          <a:extLst>
                            <a:ext uri="{FF2B5EF4-FFF2-40B4-BE49-F238E27FC236}">
                              <a16:creationId xmlns:a16="http://schemas.microsoft.com/office/drawing/2014/main" id="{32A74A8B-84F6-4D56-AD3E-44E227A2848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655602" y="1178512"/>
                          <a:ext cx="1027185" cy="44176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000" dirty="0">
                              <a:latin typeface="Arial Rounded MT Bold" panose="020F0704030504030204" pitchFamily="34" charset="0"/>
                            </a:rPr>
                            <a:t>Pod 2</a:t>
                          </a:r>
                          <a:endParaRPr lang="zh-CN" altLang="en-US" sz="1000" dirty="0">
                            <a:latin typeface="Arial Rounded MT Bold" panose="020F0704030504030204" pitchFamily="34" charset="0"/>
                          </a:endParaRPr>
                        </a:p>
                      </p:txBody>
                    </p:sp>
                    <p:sp>
                      <p:nvSpPr>
                        <p:cNvPr id="38" name="矩形: 圆角 22">
                          <a:extLst>
                            <a:ext uri="{FF2B5EF4-FFF2-40B4-BE49-F238E27FC236}">
                              <a16:creationId xmlns:a16="http://schemas.microsoft.com/office/drawing/2014/main" id="{031C34A3-840E-42CE-8243-216BB6C384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23281" y="1482373"/>
                          <a:ext cx="1212128" cy="744578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</p:grpSp>
                  <p:pic>
                    <p:nvPicPr>
                      <p:cNvPr id="34" name="图片 33">
                        <a:extLst>
                          <a:ext uri="{FF2B5EF4-FFF2-40B4-BE49-F238E27FC236}">
                            <a16:creationId xmlns:a16="http://schemas.microsoft.com/office/drawing/2014/main" id="{995F33F6-B9F1-4E96-BC4B-55C3A0C5052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hq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31284" y="3355076"/>
                        <a:ext cx="663406" cy="545645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EC2CB09B-FEC3-4FCD-9C05-1866ABE6A8F1}"/>
                      </a:ext>
                    </a:extLst>
                  </p:cNvPr>
                  <p:cNvSpPr txBox="1"/>
                  <p:nvPr/>
                </p:nvSpPr>
                <p:spPr>
                  <a:xfrm>
                    <a:off x="6486369" y="3793499"/>
                    <a:ext cx="1464137" cy="2732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b="1" dirty="0">
                        <a:latin typeface="+mn-ea"/>
                      </a:rPr>
                      <a:t>Envoy as sidecar</a:t>
                    </a:r>
                    <a:endParaRPr lang="zh-CN" altLang="en-US" sz="1000" b="1" dirty="0">
                      <a:latin typeface="+mn-ea"/>
                    </a:endParaRPr>
                  </a:p>
                </p:txBody>
              </p:sp>
            </p:grpSp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4F69DA83-BB9B-404E-A005-0DB8E19F700F}"/>
                    </a:ext>
                  </a:extLst>
                </p:cNvPr>
                <p:cNvGrpSpPr/>
                <p:nvPr/>
              </p:nvGrpSpPr>
              <p:grpSpPr>
                <a:xfrm>
                  <a:off x="2158417" y="2094541"/>
                  <a:ext cx="1170249" cy="1138931"/>
                  <a:chOff x="5943600" y="2114279"/>
                  <a:chExt cx="1469366" cy="1467121"/>
                </a:xfrm>
              </p:grpSpPr>
              <p:sp>
                <p:nvSpPr>
                  <p:cNvPr id="17" name="AutoShape 2" descr="Logo">
                    <a:extLst>
                      <a:ext uri="{FF2B5EF4-FFF2-40B4-BE49-F238E27FC236}">
                        <a16:creationId xmlns:a16="http://schemas.microsoft.com/office/drawing/2014/main" id="{48531821-A1A5-4E6E-8245-4CC8ED3B709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943600" y="3276600"/>
                    <a:ext cx="304800" cy="304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0" name="组合 19">
                    <a:extLst>
                      <a:ext uri="{FF2B5EF4-FFF2-40B4-BE49-F238E27FC236}">
                        <a16:creationId xmlns:a16="http://schemas.microsoft.com/office/drawing/2014/main" id="{AA71C30E-7F19-4319-8709-CD42F771EA02}"/>
                      </a:ext>
                    </a:extLst>
                  </p:cNvPr>
                  <p:cNvGrpSpPr/>
                  <p:nvPr/>
                </p:nvGrpSpPr>
                <p:grpSpPr>
                  <a:xfrm>
                    <a:off x="6482212" y="2114279"/>
                    <a:ext cx="930754" cy="496301"/>
                    <a:chOff x="6482212" y="2114279"/>
                    <a:chExt cx="930754" cy="496301"/>
                  </a:xfrm>
                </p:grpSpPr>
                <p:sp>
                  <p:nvSpPr>
                    <p:cNvPr id="21" name="矩形: 圆角 55">
                      <a:extLst>
                        <a:ext uri="{FF2B5EF4-FFF2-40B4-BE49-F238E27FC236}">
                          <a16:creationId xmlns:a16="http://schemas.microsoft.com/office/drawing/2014/main" id="{FCD5AD6C-9D99-4054-8E68-056807B237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2212" y="2114279"/>
                      <a:ext cx="930754" cy="496301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23" name="图片 22">
                      <a:extLst>
                        <a:ext uri="{FF2B5EF4-FFF2-40B4-BE49-F238E27FC236}">
                          <a16:creationId xmlns:a16="http://schemas.microsoft.com/office/drawing/2014/main" id="{10F046C1-969F-4A95-96EB-56ACF3459F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686746" y="2160924"/>
                      <a:ext cx="527078" cy="372315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EA46B4B1-0EF9-4728-8D0F-A2641FC5D04C}"/>
                    </a:ext>
                  </a:extLst>
                </p:cNvPr>
                <p:cNvSpPr txBox="1"/>
                <p:nvPr/>
              </p:nvSpPr>
              <p:spPr>
                <a:xfrm>
                  <a:off x="2244681" y="2512306"/>
                  <a:ext cx="430887" cy="402666"/>
                </a:xfrm>
                <a:prstGeom prst="rect">
                  <a:avLst/>
                </a:prstGeom>
                <a:noFill/>
              </p:spPr>
              <p:txBody>
                <a:bodyPr vert="vert270" wrap="square" rtlCol="0" anchor="ctr" anchorCtr="1">
                  <a:spAutoFit/>
                </a:bodyPr>
                <a:lstStyle/>
                <a:p>
                  <a:r>
                    <a:rPr lang="en-US" altLang="zh-CN" sz="1600" kern="0" spc="500" dirty="0">
                      <a:latin typeface="Arial Rounded MT Bold" panose="020F0704030504030204" pitchFamily="34" charset="0"/>
                    </a:rPr>
                    <a:t>…</a:t>
                  </a:r>
                  <a:endParaRPr lang="zh-CN" altLang="en-US" sz="1600" kern="0" spc="500" dirty="0">
                    <a:latin typeface="Arial Rounded MT Bold" panose="020F0704030504030204" pitchFamily="34" charset="0"/>
                  </a:endParaRPr>
                </a:p>
              </p:txBody>
            </p:sp>
          </p:grpSp>
          <p:sp>
            <p:nvSpPr>
              <p:cNvPr id="48" name="矩形: 圆角 20">
                <a:extLst>
                  <a:ext uri="{FF2B5EF4-FFF2-40B4-BE49-F238E27FC236}">
                    <a16:creationId xmlns:a16="http://schemas.microsoft.com/office/drawing/2014/main" id="{F07BC399-5DB5-48FF-8323-95E1CBC2BE99}"/>
                  </a:ext>
                </a:extLst>
              </p:cNvPr>
              <p:cNvSpPr/>
              <p:nvPr/>
            </p:nvSpPr>
            <p:spPr>
              <a:xfrm>
                <a:off x="1678645" y="3415353"/>
                <a:ext cx="1852329" cy="833834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2A74A8B-84F6-4D56-AD3E-44E227A28488}"/>
                </a:ext>
              </a:extLst>
            </p:cNvPr>
            <p:cNvSpPr txBox="1"/>
            <p:nvPr/>
          </p:nvSpPr>
          <p:spPr>
            <a:xfrm>
              <a:off x="2326448" y="3422706"/>
              <a:ext cx="612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Arial Rounded MT Bold" panose="020F0704030504030204" pitchFamily="34" charset="0"/>
                </a:rPr>
                <a:t>Pod M</a:t>
              </a:r>
              <a:endParaRPr lang="zh-CN" altLang="en-US" sz="10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50" name="矩形: 圆角 22">
              <a:extLst>
                <a:ext uri="{FF2B5EF4-FFF2-40B4-BE49-F238E27FC236}">
                  <a16:creationId xmlns:a16="http://schemas.microsoft.com/office/drawing/2014/main" id="{031C34A3-840E-42CE-8243-216BB6C38418}"/>
                </a:ext>
              </a:extLst>
            </p:cNvPr>
            <p:cNvSpPr/>
            <p:nvPr/>
          </p:nvSpPr>
          <p:spPr>
            <a:xfrm>
              <a:off x="1770418" y="3634764"/>
              <a:ext cx="722904" cy="48163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995F33F6-B9F1-4E96-BC4B-55C3A0C50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109" y="3648075"/>
              <a:ext cx="534347" cy="491602"/>
            </a:xfrm>
            <a:prstGeom prst="rect">
              <a:avLst/>
            </a:prstGeom>
          </p:spPr>
        </p:pic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C2CB09B-FEC3-4FCD-9C05-1866ABE6A8F1}"/>
                </a:ext>
              </a:extLst>
            </p:cNvPr>
            <p:cNvSpPr txBox="1"/>
            <p:nvPr/>
          </p:nvSpPr>
          <p:spPr>
            <a:xfrm>
              <a:off x="2433616" y="4031846"/>
              <a:ext cx="11427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latin typeface="+mn-ea"/>
                </a:rPr>
                <a:t>Envoy as sidecar</a:t>
              </a:r>
              <a:endParaRPr lang="zh-CN" altLang="en-US" sz="1000" b="1" dirty="0">
                <a:latin typeface="+mn-ea"/>
              </a:endParaRPr>
            </a:p>
          </p:txBody>
        </p:sp>
        <p:sp>
          <p:nvSpPr>
            <p:cNvPr id="53" name="矩形: 圆角 55">
              <a:extLst>
                <a:ext uri="{FF2B5EF4-FFF2-40B4-BE49-F238E27FC236}">
                  <a16:creationId xmlns:a16="http://schemas.microsoft.com/office/drawing/2014/main" id="{FCD5AD6C-9D99-4054-8E68-056807B2378F}"/>
                </a:ext>
              </a:extLst>
            </p:cNvPr>
            <p:cNvSpPr/>
            <p:nvPr/>
          </p:nvSpPr>
          <p:spPr>
            <a:xfrm>
              <a:off x="2655055" y="3649131"/>
              <a:ext cx="758575" cy="44714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10F046C1-969F-4A95-96EB-56ACF3459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5492" y="3696987"/>
              <a:ext cx="424540" cy="312256"/>
            </a:xfrm>
            <a:prstGeom prst="rect">
              <a:avLst/>
            </a:prstGeom>
          </p:spPr>
        </p:pic>
      </p:grpSp>
      <p:grpSp>
        <p:nvGrpSpPr>
          <p:cNvPr id="127" name="组合 126"/>
          <p:cNvGrpSpPr/>
          <p:nvPr/>
        </p:nvGrpSpPr>
        <p:grpSpPr>
          <a:xfrm>
            <a:off x="1590121" y="3845895"/>
            <a:ext cx="2029379" cy="1016533"/>
            <a:chOff x="1590121" y="4455495"/>
            <a:chExt cx="2029379" cy="1016533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EA46B4B1-0EF9-4728-8D0F-A2641FC5D04C}"/>
                </a:ext>
              </a:extLst>
            </p:cNvPr>
            <p:cNvSpPr txBox="1"/>
            <p:nvPr/>
          </p:nvSpPr>
          <p:spPr>
            <a:xfrm>
              <a:off x="2312576" y="4455495"/>
              <a:ext cx="435772" cy="467322"/>
            </a:xfrm>
            <a:prstGeom prst="rect">
              <a:avLst/>
            </a:prstGeom>
            <a:noFill/>
          </p:spPr>
          <p:txBody>
            <a:bodyPr vert="vert270" wrap="square" rtlCol="0" anchor="ctr" anchorCtr="1">
              <a:spAutoFit/>
            </a:bodyPr>
            <a:lstStyle/>
            <a:p>
              <a:r>
                <a:rPr lang="en-US" altLang="zh-CN" sz="1600" kern="0" spc="500" dirty="0">
                  <a:latin typeface="Arial Rounded MT Bold" panose="020F0704030504030204" pitchFamily="34" charset="0"/>
                </a:rPr>
                <a:t>…</a:t>
              </a:r>
              <a:endParaRPr lang="zh-CN" altLang="en-US" sz="1600" kern="0" spc="5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1590121" y="4884674"/>
              <a:ext cx="2029379" cy="587354"/>
              <a:chOff x="1590121" y="4884674"/>
              <a:chExt cx="2029379" cy="587354"/>
            </a:xfrm>
          </p:grpSpPr>
          <p:sp>
            <p:nvSpPr>
              <p:cNvPr id="55" name="矩形: 圆角 6">
                <a:extLst>
                  <a:ext uri="{FF2B5EF4-FFF2-40B4-BE49-F238E27FC236}">
                    <a16:creationId xmlns:a16="http://schemas.microsoft.com/office/drawing/2014/main" id="{409BAC9F-1571-4028-AC81-E675A0EE397B}"/>
                  </a:ext>
                </a:extLst>
              </p:cNvPr>
              <p:cNvSpPr/>
              <p:nvPr/>
            </p:nvSpPr>
            <p:spPr>
              <a:xfrm>
                <a:off x="1590121" y="4884674"/>
                <a:ext cx="2029379" cy="58735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11A9B66-1AF0-441A-97E9-97B791AC27B0}"/>
                  </a:ext>
                </a:extLst>
              </p:cNvPr>
              <p:cNvSpPr txBox="1"/>
              <p:nvPr/>
            </p:nvSpPr>
            <p:spPr>
              <a:xfrm>
                <a:off x="2226887" y="4923663"/>
                <a:ext cx="10249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 Rounded MT Bold" panose="020F0704030504030204" pitchFamily="34" charset="0"/>
                  </a:rPr>
                  <a:t>Node N</a:t>
                </a:r>
                <a:endParaRPr lang="zh-CN" altLang="en-US" sz="1400" dirty="0">
                  <a:latin typeface="Arial Rounded MT Bold" panose="020F0704030504030204" pitchFamily="34" charset="0"/>
                </a:endParaRP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BC456F8-253F-4A76-960C-3D40B225E79F}"/>
              </a:ext>
            </a:extLst>
          </p:cNvPr>
          <p:cNvGrpSpPr/>
          <p:nvPr/>
        </p:nvGrpSpPr>
        <p:grpSpPr>
          <a:xfrm>
            <a:off x="4113459" y="1451462"/>
            <a:ext cx="1150070" cy="1718589"/>
            <a:chOff x="4053251" y="2253214"/>
            <a:chExt cx="1150070" cy="1718589"/>
          </a:xfrm>
        </p:grpSpPr>
        <p:sp>
          <p:nvSpPr>
            <p:cNvPr id="59" name="矩形: 圆角 177">
              <a:extLst>
                <a:ext uri="{FF2B5EF4-FFF2-40B4-BE49-F238E27FC236}">
                  <a16:creationId xmlns:a16="http://schemas.microsoft.com/office/drawing/2014/main" id="{B2FC15F9-CCFE-4321-ADCA-2BD3DD75F654}"/>
                </a:ext>
              </a:extLst>
            </p:cNvPr>
            <p:cNvSpPr/>
            <p:nvPr/>
          </p:nvSpPr>
          <p:spPr>
            <a:xfrm>
              <a:off x="4053251" y="2253214"/>
              <a:ext cx="1150070" cy="171858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: 圆角 178">
              <a:extLst>
                <a:ext uri="{FF2B5EF4-FFF2-40B4-BE49-F238E27FC236}">
                  <a16:creationId xmlns:a16="http://schemas.microsoft.com/office/drawing/2014/main" id="{55F34983-3016-49E8-82E7-5182AA2D96F5}"/>
                </a:ext>
              </a:extLst>
            </p:cNvPr>
            <p:cNvSpPr/>
            <p:nvPr/>
          </p:nvSpPr>
          <p:spPr>
            <a:xfrm>
              <a:off x="4245618" y="2793417"/>
              <a:ext cx="790562" cy="46014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Pilot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: 圆角 179">
              <a:extLst>
                <a:ext uri="{FF2B5EF4-FFF2-40B4-BE49-F238E27FC236}">
                  <a16:creationId xmlns:a16="http://schemas.microsoft.com/office/drawing/2014/main" id="{34001735-0A96-4F98-9919-4881715F0248}"/>
                </a:ext>
              </a:extLst>
            </p:cNvPr>
            <p:cNvSpPr/>
            <p:nvPr/>
          </p:nvSpPr>
          <p:spPr>
            <a:xfrm>
              <a:off x="4236454" y="3352972"/>
              <a:ext cx="790562" cy="46014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Mixer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A3711D66-5BCE-4260-8539-BFA0A8B711CD}"/>
                </a:ext>
              </a:extLst>
            </p:cNvPr>
            <p:cNvGrpSpPr/>
            <p:nvPr/>
          </p:nvGrpSpPr>
          <p:grpSpPr>
            <a:xfrm>
              <a:off x="4160546" y="2379616"/>
              <a:ext cx="880144" cy="342552"/>
              <a:chOff x="4131556" y="2453741"/>
              <a:chExt cx="880144" cy="342552"/>
            </a:xfrm>
          </p:grpSpPr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593C00C-D2FE-487A-85EA-DB74C93B42C6}"/>
                  </a:ext>
                </a:extLst>
              </p:cNvPr>
              <p:cNvSpPr txBox="1"/>
              <p:nvPr/>
            </p:nvSpPr>
            <p:spPr>
              <a:xfrm>
                <a:off x="4131556" y="2457739"/>
                <a:ext cx="6142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 Rounded MT Bold" panose="020F0704030504030204" pitchFamily="34" charset="0"/>
                  </a:rPr>
                  <a:t>Istio</a:t>
                </a:r>
                <a:endParaRPr lang="zh-CN" altLang="en-US" sz="1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65" name="图片 64">
                <a:extLst>
                  <a:ext uri="{FF2B5EF4-FFF2-40B4-BE49-F238E27FC236}">
                    <a16:creationId xmlns:a16="http://schemas.microsoft.com/office/drawing/2014/main" id="{E2C68F18-02A7-4887-B800-F8F8AA727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5138" y="2453741"/>
                <a:ext cx="336562" cy="315772"/>
              </a:xfrm>
              <a:prstGeom prst="rect">
                <a:avLst/>
              </a:prstGeom>
            </p:spPr>
          </p:pic>
        </p:grpSp>
      </p:grp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D5DAD3C-D1BB-4151-A634-91ACB6AA95C5}"/>
              </a:ext>
            </a:extLst>
          </p:cNvPr>
          <p:cNvCxnSpPr>
            <a:stCxn id="21" idx="3"/>
            <a:endCxn id="61" idx="1"/>
          </p:cNvCxnSpPr>
          <p:nvPr/>
        </p:nvCxnSpPr>
        <p:spPr>
          <a:xfrm>
            <a:off x="3367618" y="2233469"/>
            <a:ext cx="929044" cy="547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EF26797-31F0-40E3-8CE0-EC7BA448B24C}"/>
              </a:ext>
            </a:extLst>
          </p:cNvPr>
          <p:cNvGrpSpPr/>
          <p:nvPr/>
        </p:nvGrpSpPr>
        <p:grpSpPr>
          <a:xfrm>
            <a:off x="7057493" y="785933"/>
            <a:ext cx="1251258" cy="1158935"/>
            <a:chOff x="10287392" y="2494640"/>
            <a:chExt cx="1537623" cy="1386334"/>
          </a:xfrm>
        </p:grpSpPr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1457C225-3188-4CA3-B425-457ED549C2D0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7392" y="2494640"/>
              <a:ext cx="1186528" cy="1121269"/>
            </a:xfrm>
            <a:prstGeom prst="rect">
              <a:avLst/>
            </a:prstGeom>
          </p:spPr>
        </p:pic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72A427C5-DC09-40ED-81D2-86D34B79A080}"/>
                </a:ext>
              </a:extLst>
            </p:cNvPr>
            <p:cNvSpPr txBox="1"/>
            <p:nvPr/>
          </p:nvSpPr>
          <p:spPr>
            <a:xfrm>
              <a:off x="10390395" y="3475991"/>
              <a:ext cx="1434620" cy="404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Logstash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515521" y="928650"/>
            <a:ext cx="3541972" cy="338554"/>
            <a:chOff x="3505937" y="1052068"/>
            <a:chExt cx="3541972" cy="338554"/>
          </a:xfrm>
        </p:grpSpPr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724B9F02-F62E-4A02-9DCD-AD5A998239E5}"/>
                </a:ext>
              </a:extLst>
            </p:cNvPr>
            <p:cNvSpPr txBox="1"/>
            <p:nvPr/>
          </p:nvSpPr>
          <p:spPr>
            <a:xfrm>
              <a:off x="5757565" y="1052068"/>
              <a:ext cx="6218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Log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D28CD575-3354-427B-9250-0692575F9390}"/>
                </a:ext>
              </a:extLst>
            </p:cNvPr>
            <p:cNvCxnSpPr>
              <a:stCxn id="42" idx="3"/>
              <a:endCxn id="79" idx="1"/>
            </p:cNvCxnSpPr>
            <p:nvPr/>
          </p:nvCxnSpPr>
          <p:spPr>
            <a:xfrm flipV="1">
              <a:off x="3505937" y="1378025"/>
              <a:ext cx="3541972" cy="114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D5DAD3C-D1BB-4151-A634-91ACB6AA95C5}"/>
              </a:ext>
            </a:extLst>
          </p:cNvPr>
          <p:cNvCxnSpPr>
            <a:stCxn id="53" idx="3"/>
            <a:endCxn id="61" idx="1"/>
          </p:cNvCxnSpPr>
          <p:nvPr/>
        </p:nvCxnSpPr>
        <p:spPr>
          <a:xfrm flipV="1">
            <a:off x="3381372" y="2781292"/>
            <a:ext cx="915290" cy="5960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: 圆角 148">
            <a:extLst>
              <a:ext uri="{FF2B5EF4-FFF2-40B4-BE49-F238E27FC236}">
                <a16:creationId xmlns:a16="http://schemas.microsoft.com/office/drawing/2014/main" id="{385F6317-E158-426A-9A88-8FB313A6BC75}"/>
              </a:ext>
            </a:extLst>
          </p:cNvPr>
          <p:cNvSpPr/>
          <p:nvPr/>
        </p:nvSpPr>
        <p:spPr>
          <a:xfrm>
            <a:off x="6738399" y="3652105"/>
            <a:ext cx="1887441" cy="69636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LogVisualization UI</a:t>
            </a:r>
            <a:endParaRPr lang="zh-CN" altLang="en-US" sz="16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5366500" y="2346970"/>
            <a:ext cx="1681305" cy="338554"/>
            <a:chOff x="3850911" y="271763"/>
            <a:chExt cx="3395350" cy="338554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724B9F02-F62E-4A02-9DCD-AD5A998239E5}"/>
                </a:ext>
              </a:extLst>
            </p:cNvPr>
            <p:cNvSpPr txBox="1"/>
            <p:nvPr/>
          </p:nvSpPr>
          <p:spPr>
            <a:xfrm>
              <a:off x="4425556" y="271763"/>
              <a:ext cx="2232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Trace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D28CD575-3354-427B-9250-0692575F9390}"/>
                </a:ext>
              </a:extLst>
            </p:cNvPr>
            <p:cNvCxnSpPr>
              <a:endCxn id="91" idx="1"/>
            </p:cNvCxnSpPr>
            <p:nvPr/>
          </p:nvCxnSpPr>
          <p:spPr>
            <a:xfrm>
              <a:off x="3850911" y="571362"/>
              <a:ext cx="33953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10FF194F-E8A6-46C6-B898-AD7F057A8E61}"/>
              </a:ext>
            </a:extLst>
          </p:cNvPr>
          <p:cNvGrpSpPr/>
          <p:nvPr/>
        </p:nvGrpSpPr>
        <p:grpSpPr>
          <a:xfrm>
            <a:off x="9183792" y="2241520"/>
            <a:ext cx="1590952" cy="1085688"/>
            <a:chOff x="5073958" y="2588639"/>
            <a:chExt cx="1590952" cy="1085688"/>
          </a:xfrm>
        </p:grpSpPr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id="{17A9F8E6-1A96-40C9-8F86-520FD696D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241" y="2588639"/>
              <a:ext cx="866386" cy="840394"/>
            </a:xfrm>
            <a:prstGeom prst="rect">
              <a:avLst/>
            </a:prstGeom>
          </p:spPr>
        </p:pic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790856E-D274-489A-9843-6426C84C63DB}"/>
                </a:ext>
              </a:extLst>
            </p:cNvPr>
            <p:cNvSpPr txBox="1"/>
            <p:nvPr/>
          </p:nvSpPr>
          <p:spPr>
            <a:xfrm>
              <a:off x="5073958" y="3335773"/>
              <a:ext cx="1590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Elasticsearch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8023043" y="949503"/>
            <a:ext cx="1956225" cy="1292017"/>
            <a:chOff x="4256493" y="1110011"/>
            <a:chExt cx="1956225" cy="1292017"/>
          </a:xfrm>
        </p:grpSpPr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724B9F02-F62E-4A02-9DCD-AD5A998239E5}"/>
                </a:ext>
              </a:extLst>
            </p:cNvPr>
            <p:cNvSpPr txBox="1"/>
            <p:nvPr/>
          </p:nvSpPr>
          <p:spPr>
            <a:xfrm>
              <a:off x="4766192" y="1110011"/>
              <a:ext cx="685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 Rounded MT Bold" panose="020F0704030504030204" pitchFamily="34" charset="0"/>
                </a:rPr>
                <a:t>Log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D28CD575-3354-427B-9250-0692575F9390}"/>
                </a:ext>
              </a:extLst>
            </p:cNvPr>
            <p:cNvCxnSpPr>
              <a:stCxn id="79" idx="3"/>
              <a:endCxn id="98" idx="0"/>
            </p:cNvCxnSpPr>
            <p:nvPr/>
          </p:nvCxnSpPr>
          <p:spPr>
            <a:xfrm>
              <a:off x="4256493" y="1415115"/>
              <a:ext cx="1956225" cy="98691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/>
          <p:cNvGrpSpPr/>
          <p:nvPr/>
        </p:nvGrpSpPr>
        <p:grpSpPr>
          <a:xfrm>
            <a:off x="7047805" y="2325932"/>
            <a:ext cx="1198625" cy="979828"/>
            <a:chOff x="6659889" y="2341700"/>
            <a:chExt cx="1198625" cy="979828"/>
          </a:xfrm>
        </p:grpSpPr>
        <p:grpSp>
          <p:nvGrpSpPr>
            <p:cNvPr id="96" name="组合 95"/>
            <p:cNvGrpSpPr/>
            <p:nvPr/>
          </p:nvGrpSpPr>
          <p:grpSpPr>
            <a:xfrm>
              <a:off x="6659889" y="2341700"/>
              <a:ext cx="1198625" cy="641274"/>
              <a:chOff x="6659889" y="3689984"/>
              <a:chExt cx="1231896" cy="641274"/>
            </a:xfrm>
          </p:grpSpPr>
          <p:pic>
            <p:nvPicPr>
              <p:cNvPr id="89" name="图片 88">
                <a:extLst>
                  <a:ext uri="{FF2B5EF4-FFF2-40B4-BE49-F238E27FC236}">
                    <a16:creationId xmlns:a16="http://schemas.microsoft.com/office/drawing/2014/main" id="{21855B8C-D135-4B3B-95B3-8481E7CADB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488" b="15283"/>
              <a:stretch/>
            </p:blipFill>
            <p:spPr>
              <a:xfrm>
                <a:off x="6826234" y="3740837"/>
                <a:ext cx="899206" cy="525209"/>
              </a:xfrm>
              <a:prstGeom prst="rect">
                <a:avLst/>
              </a:prstGeom>
            </p:spPr>
          </p:pic>
          <p:sp>
            <p:nvSpPr>
              <p:cNvPr id="91" name="矩形: 圆角 137">
                <a:extLst>
                  <a:ext uri="{FF2B5EF4-FFF2-40B4-BE49-F238E27FC236}">
                    <a16:creationId xmlns:a16="http://schemas.microsoft.com/office/drawing/2014/main" id="{939B2D2D-F2D9-44AB-8E4D-C6597F248399}"/>
                  </a:ext>
                </a:extLst>
              </p:cNvPr>
              <p:cNvSpPr/>
              <p:nvPr/>
            </p:nvSpPr>
            <p:spPr>
              <a:xfrm>
                <a:off x="6659889" y="3689984"/>
                <a:ext cx="1231896" cy="64127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72A427C5-DC09-40ED-81D2-86D34B79A080}"/>
                </a:ext>
              </a:extLst>
            </p:cNvPr>
            <p:cNvSpPr txBox="1"/>
            <p:nvPr/>
          </p:nvSpPr>
          <p:spPr>
            <a:xfrm>
              <a:off x="6896814" y="2982974"/>
              <a:ext cx="7998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Zipkin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28CD575-3354-427B-9250-0692575F9390}"/>
              </a:ext>
            </a:extLst>
          </p:cNvPr>
          <p:cNvCxnSpPr>
            <a:stCxn id="91" idx="3"/>
            <a:endCxn id="98" idx="1"/>
          </p:cNvCxnSpPr>
          <p:nvPr/>
        </p:nvCxnSpPr>
        <p:spPr>
          <a:xfrm>
            <a:off x="8246430" y="2646569"/>
            <a:ext cx="1299645" cy="151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24B9F02-F62E-4A02-9DCD-AD5A998239E5}"/>
              </a:ext>
            </a:extLst>
          </p:cNvPr>
          <p:cNvSpPr txBox="1"/>
          <p:nvPr/>
        </p:nvSpPr>
        <p:spPr>
          <a:xfrm>
            <a:off x="8534963" y="2340675"/>
            <a:ext cx="962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Rounded MT Bold" panose="020F0704030504030204" pitchFamily="34" charset="0"/>
              </a:rPr>
              <a:t>Trace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6729540" y="4794087"/>
            <a:ext cx="1838885" cy="896607"/>
            <a:chOff x="6941889" y="3869617"/>
            <a:chExt cx="1838885" cy="708231"/>
          </a:xfrm>
        </p:grpSpPr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D7D98D0-C435-4188-92DE-772366D37F97}"/>
                </a:ext>
              </a:extLst>
            </p:cNvPr>
            <p:cNvSpPr txBox="1"/>
            <p:nvPr/>
          </p:nvSpPr>
          <p:spPr>
            <a:xfrm>
              <a:off x="6948125" y="3993073"/>
              <a:ext cx="18326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LogVisualization</a:t>
              </a:r>
            </a:p>
            <a:p>
              <a:pPr algn="ctr"/>
              <a:r>
                <a:rPr lang="en-US" altLang="zh-CN" sz="1600" dirty="0">
                  <a:latin typeface="Arial Rounded MT Bold" panose="020F0704030504030204" pitchFamily="34" charset="0"/>
                </a:rPr>
                <a:t>Backend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19" name="矩形: 圆角 148">
              <a:extLst>
                <a:ext uri="{FF2B5EF4-FFF2-40B4-BE49-F238E27FC236}">
                  <a16:creationId xmlns:a16="http://schemas.microsoft.com/office/drawing/2014/main" id="{385F6317-E158-426A-9A88-8FB313A6BC75}"/>
                </a:ext>
              </a:extLst>
            </p:cNvPr>
            <p:cNvSpPr/>
            <p:nvPr/>
          </p:nvSpPr>
          <p:spPr>
            <a:xfrm>
              <a:off x="6941889" y="3869617"/>
              <a:ext cx="1763153" cy="67325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5339934" y="4941051"/>
            <a:ext cx="1839955" cy="279202"/>
            <a:chOff x="3479371" y="1191864"/>
            <a:chExt cx="1839955" cy="279202"/>
          </a:xfrm>
        </p:grpSpPr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724B9F02-F62E-4A02-9DCD-AD5A998239E5}"/>
                </a:ext>
              </a:extLst>
            </p:cNvPr>
            <p:cNvSpPr txBox="1"/>
            <p:nvPr/>
          </p:nvSpPr>
          <p:spPr>
            <a:xfrm>
              <a:off x="3479371" y="1191864"/>
              <a:ext cx="1839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 Rounded MT Bold" panose="020F0704030504030204" pitchFamily="34" charset="0"/>
                </a:rPr>
                <a:t>Node &amp; Pod Info</a:t>
              </a:r>
              <a:endParaRPr lang="zh-CN" altLang="en-US" sz="1200" dirty="0">
                <a:latin typeface="Arial Rounded MT Bold" panose="020F0704030504030204" pitchFamily="34" charset="0"/>
              </a:endParaRPr>
            </a:p>
          </p:txBody>
        </p: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D28CD575-3354-427B-9250-0692575F9390}"/>
                </a:ext>
              </a:extLst>
            </p:cNvPr>
            <p:cNvCxnSpPr>
              <a:endCxn id="119" idx="1"/>
            </p:cNvCxnSpPr>
            <p:nvPr/>
          </p:nvCxnSpPr>
          <p:spPr>
            <a:xfrm>
              <a:off x="3522574" y="1468863"/>
              <a:ext cx="1346403" cy="22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直接箭头连接符 101">
            <a:extLst>
              <a:ext uri="{FF2B5EF4-FFF2-40B4-BE49-F238E27FC236}">
                <a16:creationId xmlns:a16="http://schemas.microsoft.com/office/drawing/2014/main" id="{D28CD575-3354-427B-9250-0692575F9390}"/>
              </a:ext>
            </a:extLst>
          </p:cNvPr>
          <p:cNvCxnSpPr>
            <a:endCxn id="99" idx="2"/>
          </p:cNvCxnSpPr>
          <p:nvPr/>
        </p:nvCxnSpPr>
        <p:spPr>
          <a:xfrm rot="5400000" flipH="1" flipV="1">
            <a:off x="8389357" y="3489639"/>
            <a:ext cx="1752342" cy="1427480"/>
          </a:xfrm>
          <a:prstGeom prst="bentConnector3">
            <a:avLst>
              <a:gd name="adj1" fmla="val -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01">
            <a:extLst>
              <a:ext uri="{FF2B5EF4-FFF2-40B4-BE49-F238E27FC236}">
                <a16:creationId xmlns:a16="http://schemas.microsoft.com/office/drawing/2014/main" id="{D28CD575-3354-427B-9250-0692575F9390}"/>
              </a:ext>
            </a:extLst>
          </p:cNvPr>
          <p:cNvCxnSpPr>
            <a:endCxn id="118" idx="3"/>
          </p:cNvCxnSpPr>
          <p:nvPr/>
        </p:nvCxnSpPr>
        <p:spPr>
          <a:xfrm rot="5400000">
            <a:off x="8414220" y="3531577"/>
            <a:ext cx="1943166" cy="163475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724B9F02-F62E-4A02-9DCD-AD5A998239E5}"/>
              </a:ext>
            </a:extLst>
          </p:cNvPr>
          <p:cNvSpPr txBox="1"/>
          <p:nvPr/>
        </p:nvSpPr>
        <p:spPr>
          <a:xfrm>
            <a:off x="8571632" y="4807216"/>
            <a:ext cx="1375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Node &amp; Pod Info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724B9F02-F62E-4A02-9DCD-AD5A998239E5}"/>
              </a:ext>
            </a:extLst>
          </p:cNvPr>
          <p:cNvSpPr txBox="1"/>
          <p:nvPr/>
        </p:nvSpPr>
        <p:spPr>
          <a:xfrm>
            <a:off x="8492693" y="5359847"/>
            <a:ext cx="2269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Node &amp; Pod Info, Log, Trace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D28CD575-3354-427B-9250-0692575F9390}"/>
              </a:ext>
            </a:extLst>
          </p:cNvPr>
          <p:cNvCxnSpPr/>
          <p:nvPr/>
        </p:nvCxnSpPr>
        <p:spPr>
          <a:xfrm flipV="1">
            <a:off x="7478178" y="4356967"/>
            <a:ext cx="0" cy="4371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D28CD575-3354-427B-9250-0692575F9390}"/>
              </a:ext>
            </a:extLst>
          </p:cNvPr>
          <p:cNvCxnSpPr/>
          <p:nvPr/>
        </p:nvCxnSpPr>
        <p:spPr>
          <a:xfrm>
            <a:off x="7871291" y="4350191"/>
            <a:ext cx="4625" cy="4371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1D5DAD3C-D1BB-4151-A634-91ACB6AA95C5}"/>
              </a:ext>
            </a:extLst>
          </p:cNvPr>
          <p:cNvCxnSpPr/>
          <p:nvPr/>
        </p:nvCxnSpPr>
        <p:spPr>
          <a:xfrm flipH="1">
            <a:off x="7868757" y="3288880"/>
            <a:ext cx="2534" cy="346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D28CD575-3354-427B-9250-0692575F9390}"/>
              </a:ext>
            </a:extLst>
          </p:cNvPr>
          <p:cNvCxnSpPr/>
          <p:nvPr/>
        </p:nvCxnSpPr>
        <p:spPr>
          <a:xfrm flipV="1">
            <a:off x="7478178" y="3294655"/>
            <a:ext cx="0" cy="357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24B9F02-F62E-4A02-9DCD-AD5A998239E5}"/>
              </a:ext>
            </a:extLst>
          </p:cNvPr>
          <p:cNvSpPr txBox="1"/>
          <p:nvPr/>
        </p:nvSpPr>
        <p:spPr>
          <a:xfrm>
            <a:off x="7838352" y="3292113"/>
            <a:ext cx="1264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Dependencies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37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277</Words>
  <Application>Microsoft Office PowerPoint</Application>
  <PresentationFormat>宽屏</PresentationFormat>
  <Paragraphs>136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Arial Rounded MT 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文海</dc:creator>
  <cp:lastModifiedBy>李 文海</cp:lastModifiedBy>
  <cp:revision>94</cp:revision>
  <dcterms:created xsi:type="dcterms:W3CDTF">2018-07-20T01:47:52Z</dcterms:created>
  <dcterms:modified xsi:type="dcterms:W3CDTF">2018-08-30T16:29:07Z</dcterms:modified>
</cp:coreProperties>
</file>