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FBF"/>
    <a:srgbClr val="0F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90E9-FED2-4D8B-B21F-AD86F10B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40A53B-5D0D-4034-86E1-9200F1D34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DD991-DCFD-488F-80D2-7E677E25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2CBFD-B29C-4D76-B7EC-690D6364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5BBCD-DE91-4C9E-87F2-B0D66303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80CF8-5EA0-4488-B2BA-07E4912C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31960-CDED-457D-805B-D1FCFC98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5101A-36A8-46FC-B6AA-8A3FAF5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2394C-4921-44C8-BFB1-A0E45571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61257-01EA-400D-9D7F-EC77646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4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87353-AD0A-4A9E-9A86-AB4EB3CFE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BD4F6-FB9A-4AA7-8E82-D27C8BDC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A4304-F3B9-4FD2-97FA-314B8018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CFC10-1B6C-4A02-8E20-C34DA6C4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F93BF-04E7-47C7-887B-C9B30954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3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79034-053C-4E5D-9FDE-3F617C1E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F24D2-EE3E-4457-9380-ECEBEB41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42D55-2E86-4533-BB44-7E8E5E3F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3C627-1FA1-4C46-9E66-A66809BE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AB971-6216-4ED3-9162-9E91FD6D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0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593E8-522F-4436-88B9-7305E686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982D5-F625-47CA-AC46-03BCE2BD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AFF08-26C6-49C3-9C65-40108B73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19F9D-AF6A-412D-A357-BA8E7D1E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80EB7-5136-463D-8F77-AC5D9F1F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0272-BDE8-42C9-9D3F-1BA38394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DBC2E-FBCA-4423-A873-EB35B7406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5BB3B-9EB9-462A-BBF6-8A6150C7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05180-550B-4489-B502-113B1A7E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A0E1E-162A-43A0-B644-95AA0ABD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DCE30-FF05-460B-8507-B6783AA9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03A04-96FD-47C2-BE86-2CC19293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8EBDB-021F-417E-A5ED-26BB674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A334B-D006-4BC0-819D-086126BA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8A1B19-CC8A-4586-AA0F-FDC0EEA38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829289-7580-4A69-8EF5-A12AB59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11D4CA-BB5A-4619-A4AC-A42A4830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D522-44C0-4750-9CA3-F1466141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C4221-1AAF-45EC-AA16-B8D7B8AC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65D1-B013-49D6-973B-F1C44759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D57510-D72C-4257-88D4-68744044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4E382-F79C-4706-9C8C-E14AF9DC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BB5E9-858C-4942-8A0E-1894F24D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835E63-16F7-4B52-92E2-222AEC4A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3002B-07E4-423B-8C02-B72588F5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DF09B-8B74-41EE-949F-FA4DE75A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A9EF-0D6C-4562-908D-962E2E2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FC1F7-5545-44A7-BF43-4B215CAE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38E34-9563-4CFA-B713-1F4B74A2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0CA95-66B9-42A6-BF3B-87BD46FA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7F0A1-677B-491C-BFAD-4A091355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91E9F-1DAB-49A3-9B06-D9F9A931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4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D44DB-2674-4431-AEC1-808F0AC5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BC821F-12A1-4F3C-888B-F8E5DD54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86776-B757-4DA8-B1C3-F6A35592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306DF-F193-426C-9CFB-7AAA2E74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22372-752C-4F4E-8234-3692AA7B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61188-01C3-4D38-B978-A8B58F89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3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55F068-6150-4925-BB06-E73ED909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BB685-5996-4E1B-B5B1-C9EAA858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ED365-F10C-42DA-BEF6-2D325A6A7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1C8B6-6CEF-4917-BBBC-C3B59182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2E719-C5F8-4998-A4AA-E40C7B65A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574272" y="307808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1840471" y="3145399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098999" y="388741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131932" y="3530016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8165436" y="2663139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5255620" y="781153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5255620" y="6022479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593998" y="1930273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257005" y="525566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2638794" y="1214471"/>
            <a:ext cx="7076211" cy="4751093"/>
          </a:xfrm>
          <a:prstGeom prst="bentConnector3">
            <a:avLst>
              <a:gd name="adj1" fmla="val 103231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2543837" y="1841105"/>
            <a:ext cx="942473" cy="17533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2556700" y="2816867"/>
            <a:ext cx="929610" cy="7775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2538038" y="3594425"/>
            <a:ext cx="948272" cy="5616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2516607" y="3594425"/>
            <a:ext cx="969703" cy="15318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3303107" y="2264595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4710315" y="2841434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6942342" y="2882041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256640" y="2285952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5345919" y="3952020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</a:t>
            </a:r>
            <a:r>
              <a:rPr lang="en-US" altLang="zh-CN" sz="1600" dirty="0" err="1">
                <a:latin typeface="Arial Rounded MT Bold" panose="020F0704030504030204" pitchFamily="34" charset="0"/>
              </a:rPr>
              <a:t>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72" y="4685309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6802770" y="5467328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5557276" y="4903796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197649" y="5186794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6947222" y="342727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8418218" y="484924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5929263" y="2535761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zipkin</a:t>
              </a:r>
              <a:r>
                <a:rPr lang="en-US" altLang="zh-CN" sz="900" dirty="0">
                  <a:solidFill>
                    <a:schemeClr val="tx1"/>
                  </a:solidFill>
                </a:rPr>
                <a:t>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4453177" y="3164329"/>
            <a:ext cx="1560283" cy="277321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6803400" y="3164329"/>
            <a:ext cx="1470379" cy="182403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2619277" y="1030076"/>
            <a:ext cx="5755237" cy="2181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067219" y="2110539"/>
            <a:ext cx="0" cy="65543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AA51A0E5-A4DB-4AA3-BD56-702FF13BBC80}"/>
              </a:ext>
            </a:extLst>
          </p:cNvPr>
          <p:cNvCxnSpPr/>
          <p:nvPr/>
        </p:nvCxnSpPr>
        <p:spPr>
          <a:xfrm flipV="1">
            <a:off x="8257005" y="4286350"/>
            <a:ext cx="703907" cy="830006"/>
          </a:xfrm>
          <a:prstGeom prst="bentConnector2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E717FEA-7486-4B02-9C21-07CCCA759D98}"/>
              </a:ext>
            </a:extLst>
          </p:cNvPr>
          <p:cNvCxnSpPr/>
          <p:nvPr/>
        </p:nvCxnSpPr>
        <p:spPr>
          <a:xfrm>
            <a:off x="4507519" y="5248186"/>
            <a:ext cx="270777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CABCE4B3-5209-45B6-B542-2121A33870FD}"/>
              </a:ext>
            </a:extLst>
          </p:cNvPr>
          <p:cNvCxnSpPr/>
          <p:nvPr/>
        </p:nvCxnSpPr>
        <p:spPr>
          <a:xfrm rot="16200000" flipV="1">
            <a:off x="6733971" y="3747957"/>
            <a:ext cx="1018690" cy="876923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574272" y="307808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1840471" y="3145399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098999" y="388741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131932" y="3530016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8165436" y="2663139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5255620" y="781153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5255620" y="6022479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593998" y="1930273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257005" y="525566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2638794" y="1214471"/>
            <a:ext cx="7076211" cy="4751093"/>
          </a:xfrm>
          <a:prstGeom prst="bentConnector3">
            <a:avLst>
              <a:gd name="adj1" fmla="val 1032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2543837" y="1841105"/>
            <a:ext cx="942473" cy="1753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2556700" y="2816867"/>
            <a:ext cx="929610" cy="777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2538038" y="3594425"/>
            <a:ext cx="948272" cy="56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2516607" y="3594425"/>
            <a:ext cx="969703" cy="1531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3303107" y="2264595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4710315" y="2841434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6942342" y="2882041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256640" y="2285952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5345919" y="3952020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</a:t>
            </a:r>
            <a:r>
              <a:rPr lang="en-US" altLang="zh-CN" sz="1600" dirty="0" err="1">
                <a:latin typeface="Arial Rounded MT Bold" panose="020F0704030504030204" pitchFamily="34" charset="0"/>
              </a:rPr>
              <a:t>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72" y="4685309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6802770" y="5467328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5268336" y="5016131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199056" y="5186794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7039449" y="3428999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8395903" y="4825506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5929263" y="2535761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zipkin</a:t>
              </a:r>
              <a:r>
                <a:rPr lang="en-US" altLang="zh-CN" sz="900" dirty="0">
                  <a:solidFill>
                    <a:schemeClr val="tx1"/>
                  </a:solidFill>
                </a:rPr>
                <a:t>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4453177" y="3164329"/>
            <a:ext cx="1560283" cy="27732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6803400" y="3164329"/>
            <a:ext cx="1470379" cy="1824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2619277" y="1030076"/>
            <a:ext cx="5755237" cy="2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067219" y="2110539"/>
            <a:ext cx="0" cy="655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994527D-0C8F-424C-B3AE-62201EBC1080}"/>
              </a:ext>
            </a:extLst>
          </p:cNvPr>
          <p:cNvCxnSpPr>
            <a:stCxn id="213" idx="3"/>
            <a:endCxn id="141" idx="2"/>
          </p:cNvCxnSpPr>
          <p:nvPr/>
        </p:nvCxnSpPr>
        <p:spPr>
          <a:xfrm flipV="1">
            <a:off x="8257005" y="4286350"/>
            <a:ext cx="703907" cy="8300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8F0E5B-7274-4F3D-949E-8AA7297AF067}"/>
              </a:ext>
            </a:extLst>
          </p:cNvPr>
          <p:cNvCxnSpPr/>
          <p:nvPr/>
        </p:nvCxnSpPr>
        <p:spPr>
          <a:xfrm>
            <a:off x="4507519" y="5298924"/>
            <a:ext cx="2707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2A3D6DD-04DC-4D80-B5A9-D914432E2B12}"/>
              </a:ext>
            </a:extLst>
          </p:cNvPr>
          <p:cNvCxnSpPr>
            <a:stCxn id="213" idx="0"/>
            <a:endCxn id="149" idx="3"/>
          </p:cNvCxnSpPr>
          <p:nvPr/>
        </p:nvCxnSpPr>
        <p:spPr>
          <a:xfrm rot="16200000" flipV="1">
            <a:off x="6742033" y="3737502"/>
            <a:ext cx="1018690" cy="87692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28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152</Words>
  <Application>Microsoft Office PowerPoint</Application>
  <PresentationFormat>宽屏</PresentationFormat>
  <Paragraphs>74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文海</dc:creator>
  <cp:lastModifiedBy>李 文海</cp:lastModifiedBy>
  <cp:revision>46</cp:revision>
  <dcterms:created xsi:type="dcterms:W3CDTF">2018-07-20T01:47:52Z</dcterms:created>
  <dcterms:modified xsi:type="dcterms:W3CDTF">2018-07-23T05:40:04Z</dcterms:modified>
</cp:coreProperties>
</file>