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FF0F1"/>
    <a:srgbClr val="BF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90E9-FED2-4D8B-B21F-AD86F10B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A53B-5D0D-4034-86E1-9200F1D3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D991-DCFD-488F-80D2-7E677E2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CBFD-B29C-4D76-B7EC-690D636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5BBCD-DE91-4C9E-87F2-B0D6630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0CF8-5EA0-4488-B2BA-07E4912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31960-CDED-457D-805B-D1FCFC98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101A-36A8-46FC-B6AA-8A3FAF5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2394C-4921-44C8-BFB1-A0E4557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257-01EA-400D-9D7F-EC77646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87353-AD0A-4A9E-9A86-AB4EB3CF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BD4F6-FB9A-4AA7-8E82-D27C8BDC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4304-F3B9-4FD2-97FA-314B801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FC10-1B6C-4A02-8E20-C34DA6C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93BF-04E7-47C7-887B-C9B3095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9034-053C-4E5D-9FDE-3F617C1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F24D2-EE3E-4457-9380-ECEBEB4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2D55-2E86-4533-BB44-7E8E5E3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627-1FA1-4C46-9E66-A66809B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AB971-6216-4ED3-9162-9E91FD6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93E8-522F-4436-88B9-7305E68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82D5-F625-47CA-AC46-03BCE2B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FF08-26C6-49C3-9C65-40108B7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9F9D-AF6A-412D-A357-BA8E7D1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0EB7-5136-463D-8F77-AC5D9F1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0272-BDE8-42C9-9D3F-1BA38394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BC2E-FBCA-4423-A873-EB35B74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5BB3B-9EB9-462A-BBF6-8A6150C7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5180-550B-4489-B502-113B1A7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0E1E-162A-43A0-B644-95AA0AB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DCE30-FF05-460B-8507-B6783AA9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3A04-96FD-47C2-BE86-2CC19293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8EBDB-021F-417E-A5ED-26BB674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A334B-D006-4BC0-819D-086126B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A1B19-CC8A-4586-AA0F-FDC0EEA38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29289-7580-4A69-8EF5-A12AB59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1D4CA-BB5A-4619-A4AC-A42A483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D522-44C0-4750-9CA3-F14661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4221-1AAF-45EC-AA16-B8D7B8AC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65D1-B013-49D6-973B-F1C44759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57510-D72C-4257-88D4-6874404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4E382-F79C-4706-9C8C-E14AF9D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BB5E9-858C-4942-8A0E-1894F24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35E63-16F7-4B52-92E2-222AEC4A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3002B-07E4-423B-8C02-B72588F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DF09B-8B74-41EE-949F-FA4DE75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A9EF-0D6C-4562-908D-962E2E2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C1F7-5545-44A7-BF43-4B215CA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8E34-9563-4CFA-B713-1F4B74A2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CA95-66B9-42A6-BF3B-87BD46F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F0A1-677B-491C-BFAD-4A09135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1E9F-1DAB-49A3-9B06-D9F9A93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44DB-2674-4431-AEC1-808F0AC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C821F-12A1-4F3C-888B-F8E5DD54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86776-B757-4DA8-B1C3-F6A35592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06DF-F193-426C-9CFB-7AAA2E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2372-752C-4F4E-8234-3692AA7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1188-01C3-4D38-B978-A8B58F8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5F068-6150-4925-BB06-E73ED90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B685-5996-4E1B-B5B1-C9EAA858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D365-F10C-42DA-BEF6-2D325A6A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22C-BDF9-41D1-A812-954CCA4F011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C8B6-6CEF-4917-BBBC-C3B5918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E719-C5F8-4998-A4AA-E40C7B65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52314D-44D4-4035-AB39-BC10D8A9F85A}"/>
              </a:ext>
            </a:extLst>
          </p:cNvPr>
          <p:cNvSpPr/>
          <p:nvPr/>
        </p:nvSpPr>
        <p:spPr>
          <a:xfrm>
            <a:off x="3458534" y="493593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 Orchestrator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C0A581-AA41-45D9-AB21-5E7756A39043}"/>
              </a:ext>
            </a:extLst>
          </p:cNvPr>
          <p:cNvSpPr/>
          <p:nvPr/>
        </p:nvSpPr>
        <p:spPr>
          <a:xfrm>
            <a:off x="3458534" y="4464875"/>
            <a:ext cx="1902691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Mesh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788558-BD1C-466D-8AB9-EF8EA494315C}"/>
              </a:ext>
            </a:extLst>
          </p:cNvPr>
          <p:cNvSpPr/>
          <p:nvPr/>
        </p:nvSpPr>
        <p:spPr>
          <a:xfrm>
            <a:off x="3458533" y="4051550"/>
            <a:ext cx="2493819" cy="882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Infrastructure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55BBA-0F37-49A7-A3B1-A92B7DBE2A88}"/>
              </a:ext>
            </a:extLst>
          </p:cNvPr>
          <p:cNvSpPr/>
          <p:nvPr/>
        </p:nvSpPr>
        <p:spPr>
          <a:xfrm>
            <a:off x="3474429" y="163300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Persistence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32D472-1BA2-4539-8B9E-699DEA2C36CE}"/>
              </a:ext>
            </a:extLst>
          </p:cNvPr>
          <p:cNvSpPr/>
          <p:nvPr/>
        </p:nvSpPr>
        <p:spPr>
          <a:xfrm>
            <a:off x="7274178" y="2634415"/>
            <a:ext cx="2493819" cy="27679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Backend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B82BD7-5C50-4BCB-B453-0821462F533E}"/>
              </a:ext>
            </a:extLst>
          </p:cNvPr>
          <p:cNvSpPr/>
          <p:nvPr/>
        </p:nvSpPr>
        <p:spPr>
          <a:xfrm>
            <a:off x="7254143" y="1639149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2A9DE0-7938-4F51-8F1E-4F9427AFEE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030777" y="3433786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C7F8BA-C555-4370-9B5B-18B213BFE813}"/>
              </a:ext>
            </a:extLst>
          </p:cNvPr>
          <p:cNvSpPr/>
          <p:nvPr/>
        </p:nvSpPr>
        <p:spPr>
          <a:xfrm>
            <a:off x="7905582" y="3808687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Traceapi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ADAD0A-98F8-4D11-A2CE-7AB6998DC26B}"/>
              </a:ext>
            </a:extLst>
          </p:cNvPr>
          <p:cNvSpPr/>
          <p:nvPr/>
        </p:nvSpPr>
        <p:spPr>
          <a:xfrm>
            <a:off x="7905582" y="32367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2DDD5A-44ED-407D-A3AB-977AC45AED89}"/>
              </a:ext>
            </a:extLst>
          </p:cNvPr>
          <p:cNvSpPr/>
          <p:nvPr/>
        </p:nvSpPr>
        <p:spPr>
          <a:xfrm>
            <a:off x="7925616" y="49526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Clusterapi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B2BE92-F404-4E51-A4DE-DEB068B148BD}"/>
              </a:ext>
            </a:extLst>
          </p:cNvPr>
          <p:cNvSpPr/>
          <p:nvPr/>
        </p:nvSpPr>
        <p:spPr>
          <a:xfrm>
            <a:off x="7905582" y="4380654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7C8C89-AFFE-4E49-B669-41B00895BB2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30777" y="2099438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F83D092-5AB8-4B62-8E6B-D72958727899}"/>
              </a:ext>
            </a:extLst>
          </p:cNvPr>
          <p:cNvSpPr/>
          <p:nvPr/>
        </p:nvSpPr>
        <p:spPr>
          <a:xfrm>
            <a:off x="3468401" y="2828956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Tracing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316BA8-CE0B-48C8-A4D1-90449BA5B79E}"/>
              </a:ext>
            </a:extLst>
          </p:cNvPr>
          <p:cNvSpPr/>
          <p:nvPr/>
        </p:nvSpPr>
        <p:spPr>
          <a:xfrm>
            <a:off x="4774468" y="2835423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6EBB1DE-B6B0-4AF3-AB99-D8C84A80047E}"/>
              </a:ext>
            </a:extLst>
          </p:cNvPr>
          <p:cNvCxnSpPr>
            <a:cxnSpLocks/>
          </p:cNvCxnSpPr>
          <p:nvPr/>
        </p:nvCxnSpPr>
        <p:spPr>
          <a:xfrm flipV="1">
            <a:off x="5336843" y="3440253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EAA4DDD-F731-4463-83C8-81473B154D99}"/>
              </a:ext>
            </a:extLst>
          </p:cNvPr>
          <p:cNvCxnSpPr>
            <a:cxnSpLocks/>
          </p:cNvCxnSpPr>
          <p:nvPr/>
        </p:nvCxnSpPr>
        <p:spPr>
          <a:xfrm flipV="1">
            <a:off x="5331844" y="2105905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9B6FCB0-B64D-43DF-BA0D-EEA8FA428B38}"/>
              </a:ext>
            </a:extLst>
          </p:cNvPr>
          <p:cNvCxnSpPr/>
          <p:nvPr/>
        </p:nvCxnSpPr>
        <p:spPr>
          <a:xfrm>
            <a:off x="5968248" y="4931312"/>
            <a:ext cx="1305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D9D6FD2-DCF8-47D2-9582-82A587CE3E78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8501053" y="2105586"/>
            <a:ext cx="20035" cy="5288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9D09AA3-B5C6-4D16-B30F-F2DF80323C65}"/>
              </a:ext>
            </a:extLst>
          </p:cNvPr>
          <p:cNvSpPr txBox="1"/>
          <p:nvPr/>
        </p:nvSpPr>
        <p:spPr>
          <a:xfrm>
            <a:off x="2877407" y="3567600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D24A03-F8A2-4D2E-BBC7-12D0F5E9483C}"/>
              </a:ext>
            </a:extLst>
          </p:cNvPr>
          <p:cNvSpPr txBox="1"/>
          <p:nvPr/>
        </p:nvSpPr>
        <p:spPr>
          <a:xfrm>
            <a:off x="5416763" y="3567600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7885385-CFC4-48A0-B80E-EFE05EFA34DA}"/>
              </a:ext>
            </a:extLst>
          </p:cNvPr>
          <p:cNvSpPr txBox="1"/>
          <p:nvPr/>
        </p:nvSpPr>
        <p:spPr>
          <a:xfrm>
            <a:off x="2857201" y="2285998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790E9-0FF0-4B65-8635-FF6B4DFF6779}"/>
              </a:ext>
            </a:extLst>
          </p:cNvPr>
          <p:cNvSpPr txBox="1"/>
          <p:nvPr/>
        </p:nvSpPr>
        <p:spPr>
          <a:xfrm>
            <a:off x="5396557" y="2285998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71E5F08-B0FB-44CA-AFF4-D223E4DEB564}"/>
              </a:ext>
            </a:extLst>
          </p:cNvPr>
          <p:cNvSpPr txBox="1"/>
          <p:nvPr/>
        </p:nvSpPr>
        <p:spPr>
          <a:xfrm>
            <a:off x="5948213" y="4909680"/>
            <a:ext cx="13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Info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80E92B6-D590-4493-9E51-0566A28BF274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rot="10800000">
            <a:off x="5968248" y="1866220"/>
            <a:ext cx="1305930" cy="2152172"/>
          </a:xfrm>
          <a:prstGeom prst="bentConnector3">
            <a:avLst>
              <a:gd name="adj1" fmla="val 672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970E459-B026-4259-8FE6-97BC85D4F00D}"/>
              </a:ext>
            </a:extLst>
          </p:cNvPr>
          <p:cNvCxnSpPr>
            <a:stCxn id="12" idx="0"/>
          </p:cNvCxnSpPr>
          <p:nvPr/>
        </p:nvCxnSpPr>
        <p:spPr>
          <a:xfrm rot="16200000" flipH="1">
            <a:off x="5275583" y="1078756"/>
            <a:ext cx="1439185" cy="2547675"/>
          </a:xfrm>
          <a:prstGeom prst="bentConnector4">
            <a:avLst>
              <a:gd name="adj1" fmla="val -15884"/>
              <a:gd name="adj2" fmla="val 895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DB7120F-D915-41EE-82C9-83F0700FD688}"/>
              </a:ext>
            </a:extLst>
          </p:cNvPr>
          <p:cNvSpPr txBox="1"/>
          <p:nvPr/>
        </p:nvSpPr>
        <p:spPr>
          <a:xfrm>
            <a:off x="4748266" y="958020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Trace, Log, Cluster Info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B501FB-3F7C-4D96-9E76-3111D34BD7E7}"/>
              </a:ext>
            </a:extLst>
          </p:cNvPr>
          <p:cNvSpPr txBox="1"/>
          <p:nvPr/>
        </p:nvSpPr>
        <p:spPr>
          <a:xfrm>
            <a:off x="6327887" y="2174029"/>
            <a:ext cx="461665" cy="1309854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altLang="zh-CN" dirty="0"/>
              <a:t>Cluster</a:t>
            </a:r>
            <a:r>
              <a:rPr lang="en-US" altLang="zh-CN" sz="1600" dirty="0">
                <a:latin typeface="Arial Rounded MT Bold" panose="020F0704030504030204" pitchFamily="34" charset="0"/>
              </a:rPr>
              <a:t> </a:t>
            </a:r>
            <a:r>
              <a:rPr lang="en-US" altLang="zh-CN" dirty="0"/>
              <a:t>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1433253" y="400171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2699452" y="3237762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957980" y="481104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990913" y="3622379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024417" y="2755502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6114601" y="873516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6114601" y="6114842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1452979" y="2022636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961402" y="508081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3497775" y="1196986"/>
            <a:ext cx="6921627" cy="4860941"/>
          </a:xfrm>
          <a:prstGeom prst="bentConnector3">
            <a:avLst>
              <a:gd name="adj1" fmla="val 103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3402818" y="1933468"/>
            <a:ext cx="942473" cy="17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3415681" y="2909230"/>
            <a:ext cx="929610" cy="77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3397019" y="3686788"/>
            <a:ext cx="948272" cy="5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3375588" y="3686788"/>
            <a:ext cx="969703" cy="153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62088" y="2356958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5569296" y="2933797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7801323" y="2974404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961402" y="2286547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6204900" y="4044383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53" y="4777672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7661751" y="5559691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6127317" y="5108494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966906" y="5259456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7898430" y="3521362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9254884" y="4917869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6788244" y="2628124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zipkin-server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5312158" y="3256692"/>
            <a:ext cx="1560283" cy="277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7662381" y="3256692"/>
            <a:ext cx="1470379" cy="1824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3478258" y="1122439"/>
            <a:ext cx="5755237" cy="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771616" y="2093054"/>
            <a:ext cx="0" cy="655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994527D-0C8F-424C-B3AE-62201EBC1080}"/>
              </a:ext>
            </a:extLst>
          </p:cNvPr>
          <p:cNvCxnSpPr>
            <a:cxnSpLocks/>
          </p:cNvCxnSpPr>
          <p:nvPr/>
        </p:nvCxnSpPr>
        <p:spPr>
          <a:xfrm flipV="1">
            <a:off x="9126365" y="4361006"/>
            <a:ext cx="703907" cy="830006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8F0E5B-7274-4F3D-949E-8AA7297AF067}"/>
              </a:ext>
            </a:extLst>
          </p:cNvPr>
          <p:cNvCxnSpPr/>
          <p:nvPr/>
        </p:nvCxnSpPr>
        <p:spPr>
          <a:xfrm>
            <a:off x="5366500" y="5391287"/>
            <a:ext cx="2707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2A3D6DD-04DC-4D80-B5A9-D914432E2B12}"/>
              </a:ext>
            </a:extLst>
          </p:cNvPr>
          <p:cNvCxnSpPr>
            <a:stCxn id="213" idx="0"/>
            <a:endCxn id="149" idx="3"/>
          </p:cNvCxnSpPr>
          <p:nvPr/>
        </p:nvCxnSpPr>
        <p:spPr>
          <a:xfrm rot="16200000" flipV="1">
            <a:off x="7601014" y="3829865"/>
            <a:ext cx="1018690" cy="8769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7649" y="5186794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18218" y="484924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zipkin-server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AA51A0E5-A4DB-4AA3-BD56-702FF13BBC80}"/>
              </a:ext>
            </a:extLst>
          </p:cNvPr>
          <p:cNvCxnSpPr/>
          <p:nvPr/>
        </p:nvCxnSpPr>
        <p:spPr>
          <a:xfrm flipV="1">
            <a:off x="8257005" y="4286350"/>
            <a:ext cx="703907" cy="830006"/>
          </a:xfrm>
          <a:prstGeom prst="bent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E717FEA-7486-4B02-9C21-07CCCA759D98}"/>
              </a:ext>
            </a:extLst>
          </p:cNvPr>
          <p:cNvCxnSpPr/>
          <p:nvPr/>
        </p:nvCxnSpPr>
        <p:spPr>
          <a:xfrm>
            <a:off x="4507519" y="5248186"/>
            <a:ext cx="27077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ABCE4B3-5209-45B6-B542-2121A33870FD}"/>
              </a:ext>
            </a:extLst>
          </p:cNvPr>
          <p:cNvCxnSpPr/>
          <p:nvPr/>
        </p:nvCxnSpPr>
        <p:spPr>
          <a:xfrm rot="16200000" flipV="1">
            <a:off x="6733971" y="3747957"/>
            <a:ext cx="1018690" cy="87692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1433253" y="400172"/>
            <a:ext cx="3933247" cy="5340344"/>
            <a:chOff x="1433253" y="400172"/>
            <a:chExt cx="3933247" cy="53403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5B3467-2AD4-4D80-88E3-5CBBC71DDD47}"/>
                </a:ext>
              </a:extLst>
            </p:cNvPr>
            <p:cNvSpPr/>
            <p:nvPr/>
          </p:nvSpPr>
          <p:spPr>
            <a:xfrm>
              <a:off x="1433253" y="400172"/>
              <a:ext cx="3933247" cy="534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F9EF99A-F88E-4D35-9483-CD0300AC3543}"/>
                </a:ext>
              </a:extLst>
            </p:cNvPr>
            <p:cNvGrpSpPr/>
            <p:nvPr/>
          </p:nvGrpSpPr>
          <p:grpSpPr>
            <a:xfrm rot="5400000">
              <a:off x="3119991" y="4005981"/>
              <a:ext cx="503375" cy="2650514"/>
              <a:chOff x="572913" y="2620053"/>
              <a:chExt cx="503375" cy="26505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3B08DA-FCA9-49C7-B972-8A98182DC8C4}"/>
                  </a:ext>
                </a:extLst>
              </p:cNvPr>
              <p:cNvSpPr txBox="1"/>
              <p:nvPr/>
            </p:nvSpPr>
            <p:spPr>
              <a:xfrm>
                <a:off x="597583" y="2620053"/>
                <a:ext cx="430887" cy="2134647"/>
              </a:xfrm>
              <a:prstGeom prst="rect">
                <a:avLst/>
              </a:prstGeom>
              <a:noFill/>
            </p:spPr>
            <p:txBody>
              <a:bodyPr vert="vert270" wrap="square" rtlCol="0" anchor="ctr" anchorCtr="0">
                <a:spAutoFit/>
              </a:bodyPr>
              <a:lstStyle/>
              <a:p>
                <a:r>
                  <a:rPr lang="en-US" altLang="zh-CN" sz="1600" dirty="0">
                    <a:latin typeface="Arial Rounded MT Bold" panose="020F0704030504030204" pitchFamily="34" charset="0"/>
                  </a:rPr>
                  <a:t>Kubernetes  Cluster</a:t>
                </a:r>
                <a:endParaRPr lang="zh-CN" altLang="en-US" sz="1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873EBB8-616A-42D3-A193-6E7C3B1BF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2913" y="4767192"/>
                <a:ext cx="503375" cy="503375"/>
              </a:xfrm>
              <a:prstGeom prst="rect">
                <a:avLst/>
              </a:prstGeom>
            </p:spPr>
          </p:pic>
        </p:grpSp>
      </p:grpSp>
      <p:grpSp>
        <p:nvGrpSpPr>
          <p:cNvPr id="123" name="组合 122"/>
          <p:cNvGrpSpPr/>
          <p:nvPr/>
        </p:nvGrpSpPr>
        <p:grpSpPr>
          <a:xfrm>
            <a:off x="1557863" y="496474"/>
            <a:ext cx="2029379" cy="3390961"/>
            <a:chOff x="1590121" y="991808"/>
            <a:chExt cx="2029379" cy="3390961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590121" y="991808"/>
              <a:ext cx="2029379" cy="3390961"/>
              <a:chOff x="1590121" y="991808"/>
              <a:chExt cx="2029379" cy="339096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6CB0459-1304-4F56-ACBE-1DE3A70729EF}"/>
                  </a:ext>
                </a:extLst>
              </p:cNvPr>
              <p:cNvGrpSpPr/>
              <p:nvPr/>
            </p:nvGrpSpPr>
            <p:grpSpPr>
              <a:xfrm>
                <a:off x="1590121" y="991808"/>
                <a:ext cx="2029379" cy="3390961"/>
                <a:chOff x="1539197" y="790508"/>
                <a:chExt cx="2006631" cy="2921805"/>
              </a:xfrm>
            </p:grpSpPr>
            <p:sp>
              <p:nvSpPr>
                <p:cNvPr id="9" name="矩形: 圆角 6">
                  <a:extLst>
                    <a:ext uri="{FF2B5EF4-FFF2-40B4-BE49-F238E27FC236}">
                      <a16:creationId xmlns:a16="http://schemas.microsoft.com/office/drawing/2014/main" id="{409BAC9F-1571-4028-AC81-E675A0EE397B}"/>
                    </a:ext>
                  </a:extLst>
                </p:cNvPr>
                <p:cNvSpPr/>
                <p:nvPr/>
              </p:nvSpPr>
              <p:spPr>
                <a:xfrm>
                  <a:off x="1539197" y="810704"/>
                  <a:ext cx="2006631" cy="290160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11A9B66-1AF0-441A-97E9-97B791AC27B0}"/>
                    </a:ext>
                  </a:extLst>
                </p:cNvPr>
                <p:cNvSpPr txBox="1"/>
                <p:nvPr/>
              </p:nvSpPr>
              <p:spPr>
                <a:xfrm>
                  <a:off x="2127732" y="790508"/>
                  <a:ext cx="10134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Arial Rounded MT Bold" panose="020F0704030504030204" pitchFamily="34" charset="0"/>
                    </a:rPr>
                    <a:t>Node 1</a:t>
                  </a:r>
                  <a:endParaRPr lang="zh-CN" altLang="en-US" sz="1400" dirty="0">
                    <a:latin typeface="Arial Rounded MT Bold" panose="020F0704030504030204" pitchFamily="34" charset="0"/>
                  </a:endParaRPr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48203AA4-F473-44D8-BC4B-94B6E2634966}"/>
                    </a:ext>
                  </a:extLst>
                </p:cNvPr>
                <p:cNvGrpSpPr/>
                <p:nvPr/>
              </p:nvGrpSpPr>
              <p:grpSpPr>
                <a:xfrm>
                  <a:off x="1643345" y="1089839"/>
                  <a:ext cx="1831566" cy="722530"/>
                  <a:chOff x="5322938" y="1273759"/>
                  <a:chExt cx="2220828" cy="857085"/>
                </a:xfrm>
              </p:grpSpPr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D1528CAE-FDEA-4690-BBAA-366E0B651747}"/>
                      </a:ext>
                    </a:extLst>
                  </p:cNvPr>
                  <p:cNvGrpSpPr/>
                  <p:nvPr/>
                </p:nvGrpSpPr>
                <p:grpSpPr>
                  <a:xfrm>
                    <a:off x="5322938" y="1273759"/>
                    <a:ext cx="2220828" cy="833859"/>
                    <a:chOff x="4628533" y="1200256"/>
                    <a:chExt cx="2999351" cy="1161419"/>
                  </a:xfrm>
                </p:grpSpPr>
                <p:sp>
                  <p:nvSpPr>
                    <p:cNvPr id="42" name="矩形: 圆角 15">
                      <a:extLst>
                        <a:ext uri="{FF2B5EF4-FFF2-40B4-BE49-F238E27FC236}">
                          <a16:creationId xmlns:a16="http://schemas.microsoft.com/office/drawing/2014/main" id="{79C75420-8861-4577-B365-F1908CEB2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8533" y="1241031"/>
                      <a:ext cx="2999351" cy="112064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03599BA0-689E-4F78-9C2D-1421805BFF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7805" y="1200256"/>
                      <a:ext cx="1047455" cy="4068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 smtClean="0">
                          <a:latin typeface="Arial Rounded MT Bold" panose="020F0704030504030204" pitchFamily="34" charset="0"/>
                        </a:rPr>
                        <a:t>Pod 1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44" name="矩形: 圆角 17">
                      <a:extLst>
                        <a:ext uri="{FF2B5EF4-FFF2-40B4-BE49-F238E27FC236}">
                          <a16:creationId xmlns:a16="http://schemas.microsoft.com/office/drawing/2014/main" id="{ACE6589E-646A-459A-BBA2-B14534E64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803" y="1522585"/>
                      <a:ext cx="914400" cy="55618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E5651CEA-4E1C-4D3C-AFB8-8DBF6EE12FF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745" y="1879180"/>
                    <a:ext cx="2045989" cy="251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 dirty="0">
                        <a:latin typeface="+mn-ea"/>
                      </a:rPr>
                      <a:t>Filebeat as DaemonSet</a:t>
                    </a:r>
                    <a:endParaRPr lang="zh-CN" altLang="en-US" sz="1000" b="1" dirty="0">
                      <a:latin typeface="+mn-ea"/>
                    </a:endParaRPr>
                  </a:p>
                </p:txBody>
              </p:sp>
              <p:pic>
                <p:nvPicPr>
                  <p:cNvPr id="41" name="图片 40">
                    <a:extLst>
                      <a:ext uri="{FF2B5EF4-FFF2-40B4-BE49-F238E27FC236}">
                        <a16:creationId xmlns:a16="http://schemas.microsoft.com/office/drawing/2014/main" id="{6651F26B-2EE7-4AF1-81F1-9D1278CBAE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2441" y="1505181"/>
                    <a:ext cx="397518" cy="3935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7D83A4FE-E922-4148-A332-2005BF5866D9}"/>
                    </a:ext>
                  </a:extLst>
                </p:cNvPr>
                <p:cNvGrpSpPr/>
                <p:nvPr/>
              </p:nvGrpSpPr>
              <p:grpSpPr>
                <a:xfrm>
                  <a:off x="1643344" y="1901051"/>
                  <a:ext cx="1874938" cy="750240"/>
                  <a:chOff x="5596332" y="3100362"/>
                  <a:chExt cx="2354174" cy="966425"/>
                </a:xfrm>
              </p:grpSpPr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E5C6A2FB-142C-48FA-A4F6-54B5DFC5903E}"/>
                      </a:ext>
                    </a:extLst>
                  </p:cNvPr>
                  <p:cNvGrpSpPr/>
                  <p:nvPr/>
                </p:nvGrpSpPr>
                <p:grpSpPr>
                  <a:xfrm>
                    <a:off x="5596332" y="3100362"/>
                    <a:ext cx="2299716" cy="941107"/>
                    <a:chOff x="5313025" y="3121963"/>
                    <a:chExt cx="2299716" cy="941107"/>
                  </a:xfrm>
                </p:grpSpPr>
                <p:sp>
                  <p:nvSpPr>
                    <p:cNvPr id="29" name="AutoShape 2" descr="Logo">
                      <a:extLst>
                        <a:ext uri="{FF2B5EF4-FFF2-40B4-BE49-F238E27FC236}">
                          <a16:creationId xmlns:a16="http://schemas.microsoft.com/office/drawing/2014/main" id="{92ADCC79-B1DC-458C-9F6D-1C76840B26C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943600" y="3276600"/>
                      <a:ext cx="304800" cy="3048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0" name="组合 29">
                      <a:extLst>
                        <a:ext uri="{FF2B5EF4-FFF2-40B4-BE49-F238E27FC236}">
                          <a16:creationId xmlns:a16="http://schemas.microsoft.com/office/drawing/2014/main" id="{DB473681-2315-489E-A0D1-394F07DDE3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3025" y="3121963"/>
                      <a:ext cx="2299716" cy="941107"/>
                      <a:chOff x="5313025" y="3121963"/>
                      <a:chExt cx="2299716" cy="941107"/>
                    </a:xfrm>
                  </p:grpSpPr>
                  <p:grpSp>
                    <p:nvGrpSpPr>
                      <p:cNvPr id="31" name="组合 30">
                        <a:extLst>
                          <a:ext uri="{FF2B5EF4-FFF2-40B4-BE49-F238E27FC236}">
                            <a16:creationId xmlns:a16="http://schemas.microsoft.com/office/drawing/2014/main" id="{DA0A925F-522F-48B7-9972-6313ED7D1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13025" y="3121963"/>
                        <a:ext cx="2299716" cy="941107"/>
                        <a:chOff x="4597577" y="1178512"/>
                        <a:chExt cx="3105890" cy="1310797"/>
                      </a:xfrm>
                    </p:grpSpPr>
                    <p:sp>
                      <p:nvSpPr>
                        <p:cNvPr id="36" name="矩形: 圆角 20">
                          <a:extLst>
                            <a:ext uri="{FF2B5EF4-FFF2-40B4-BE49-F238E27FC236}">
                              <a16:creationId xmlns:a16="http://schemas.microsoft.com/office/drawing/2014/main" id="{F07BC399-5DB5-48FF-8323-95E1CBC2B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97577" y="1200251"/>
                          <a:ext cx="3105890" cy="128905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7" name="文本框 36">
                          <a:extLst>
                            <a:ext uri="{FF2B5EF4-FFF2-40B4-BE49-F238E27FC236}">
                              <a16:creationId xmlns:a16="http://schemas.microsoft.com/office/drawing/2014/main" id="{32A74A8B-84F6-4D56-AD3E-44E227A2848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55602" y="1178512"/>
                          <a:ext cx="1027185" cy="44176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000" dirty="0" smtClean="0">
                              <a:latin typeface="Arial Rounded MT Bold" panose="020F0704030504030204" pitchFamily="34" charset="0"/>
                            </a:rPr>
                            <a:t>Pod 2</a:t>
                          </a:r>
                          <a:endParaRPr lang="zh-CN" altLang="en-US" sz="1000" dirty="0">
                            <a:latin typeface="Arial Rounded MT Bold" panose="020F0704030504030204" pitchFamily="34" charset="0"/>
                          </a:endParaRPr>
                        </a:p>
                      </p:txBody>
                    </p:sp>
                    <p:sp>
                      <p:nvSpPr>
                        <p:cNvPr id="38" name="矩形: 圆角 22">
                          <a:extLst>
                            <a:ext uri="{FF2B5EF4-FFF2-40B4-BE49-F238E27FC236}">
                              <a16:creationId xmlns:a16="http://schemas.microsoft.com/office/drawing/2014/main" id="{031C34A3-840E-42CE-8243-216BB6C384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23281" y="1482373"/>
                          <a:ext cx="1212128" cy="74457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</p:grpSp>
                  <p:pic>
                    <p:nvPicPr>
                      <p:cNvPr id="34" name="图片 33">
                        <a:extLst>
                          <a:ext uri="{FF2B5EF4-FFF2-40B4-BE49-F238E27FC236}">
                            <a16:creationId xmlns:a16="http://schemas.microsoft.com/office/drawing/2014/main" id="{995F33F6-B9F1-4E96-BC4B-55C3A0C505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31284" y="3355076"/>
                        <a:ext cx="663406" cy="545645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C2CB09B-FEC3-4FCD-9C05-1866ABE6A8F1}"/>
                      </a:ext>
                    </a:extLst>
                  </p:cNvPr>
                  <p:cNvSpPr txBox="1"/>
                  <p:nvPr/>
                </p:nvSpPr>
                <p:spPr>
                  <a:xfrm>
                    <a:off x="6486369" y="3793499"/>
                    <a:ext cx="1464137" cy="2732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 dirty="0">
                        <a:latin typeface="+mn-ea"/>
                      </a:rPr>
                      <a:t>Envoy as sidecar</a:t>
                    </a:r>
                    <a:endParaRPr lang="zh-CN" altLang="en-US" sz="1000" b="1" dirty="0">
                      <a:latin typeface="+mn-ea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4F69DA83-BB9B-404E-A005-0DB8E19F700F}"/>
                    </a:ext>
                  </a:extLst>
                </p:cNvPr>
                <p:cNvGrpSpPr/>
                <p:nvPr/>
              </p:nvGrpSpPr>
              <p:grpSpPr>
                <a:xfrm>
                  <a:off x="2158417" y="2094541"/>
                  <a:ext cx="1170249" cy="1138931"/>
                  <a:chOff x="5943600" y="2114279"/>
                  <a:chExt cx="1469366" cy="1467121"/>
                </a:xfrm>
              </p:grpSpPr>
              <p:sp>
                <p:nvSpPr>
                  <p:cNvPr id="17" name="AutoShape 2" descr="Logo">
                    <a:extLst>
                      <a:ext uri="{FF2B5EF4-FFF2-40B4-BE49-F238E27FC236}">
                        <a16:creationId xmlns:a16="http://schemas.microsoft.com/office/drawing/2014/main" id="{48531821-A1A5-4E6E-8245-4CC8ED3B709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43600" y="3276600"/>
                    <a:ext cx="304800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6482212" y="2114279"/>
                    <a:ext cx="930754" cy="496301"/>
                    <a:chOff x="6482212" y="2114279"/>
                    <a:chExt cx="930754" cy="496301"/>
                  </a:xfrm>
                </p:grpSpPr>
                <p:sp>
                  <p:nvSpPr>
                    <p:cNvPr id="21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12" y="2114279"/>
                      <a:ext cx="930754" cy="49630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3" name="图片 22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86746" y="2160924"/>
                      <a:ext cx="527078" cy="372315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A46B4B1-0EF9-4728-8D0F-A2641FC5D04C}"/>
                    </a:ext>
                  </a:extLst>
                </p:cNvPr>
                <p:cNvSpPr txBox="1"/>
                <p:nvPr/>
              </p:nvSpPr>
              <p:spPr>
                <a:xfrm>
                  <a:off x="2244681" y="2512306"/>
                  <a:ext cx="430887" cy="402666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 anchorCtr="1">
                  <a:spAutoFit/>
                </a:bodyPr>
                <a:lstStyle/>
                <a:p>
                  <a:r>
                    <a:rPr lang="en-US" altLang="zh-CN" sz="1600" kern="0" spc="500" dirty="0">
                      <a:latin typeface="Arial Rounded MT Bold" panose="020F0704030504030204" pitchFamily="34" charset="0"/>
                    </a:rPr>
                    <a:t>…</a:t>
                  </a:r>
                  <a:endParaRPr lang="zh-CN" altLang="en-US" sz="1600" kern="0" spc="500" dirty="0"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48" name="矩形: 圆角 20">
                <a:extLst>
                  <a:ext uri="{FF2B5EF4-FFF2-40B4-BE49-F238E27FC236}">
                    <a16:creationId xmlns:a16="http://schemas.microsoft.com/office/drawing/2014/main" id="{F07BC399-5DB5-48FF-8323-95E1CBC2BE99}"/>
                  </a:ext>
                </a:extLst>
              </p:cNvPr>
              <p:cNvSpPr/>
              <p:nvPr/>
            </p:nvSpPr>
            <p:spPr>
              <a:xfrm>
                <a:off x="1678645" y="3415353"/>
                <a:ext cx="1852329" cy="83383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2A74A8B-84F6-4D56-AD3E-44E227A28488}"/>
                </a:ext>
              </a:extLst>
            </p:cNvPr>
            <p:cNvSpPr txBox="1"/>
            <p:nvPr/>
          </p:nvSpPr>
          <p:spPr>
            <a:xfrm>
              <a:off x="2326448" y="3422706"/>
              <a:ext cx="612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 Rounded MT Bold" panose="020F0704030504030204" pitchFamily="34" charset="0"/>
                </a:rPr>
                <a:t>Pod M</a:t>
              </a:r>
              <a:endParaRPr lang="zh-CN" altLang="en-US" sz="10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0" name="矩形: 圆角 22">
              <a:extLst>
                <a:ext uri="{FF2B5EF4-FFF2-40B4-BE49-F238E27FC236}">
                  <a16:creationId xmlns:a16="http://schemas.microsoft.com/office/drawing/2014/main" id="{031C34A3-840E-42CE-8243-216BB6C38418}"/>
                </a:ext>
              </a:extLst>
            </p:cNvPr>
            <p:cNvSpPr/>
            <p:nvPr/>
          </p:nvSpPr>
          <p:spPr>
            <a:xfrm>
              <a:off x="1770418" y="3634764"/>
              <a:ext cx="722904" cy="4816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95F33F6-B9F1-4E96-BC4B-55C3A0C50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09" y="3648075"/>
              <a:ext cx="534347" cy="491602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C2CB09B-FEC3-4FCD-9C05-1866ABE6A8F1}"/>
                </a:ext>
              </a:extLst>
            </p:cNvPr>
            <p:cNvSpPr txBox="1"/>
            <p:nvPr/>
          </p:nvSpPr>
          <p:spPr>
            <a:xfrm>
              <a:off x="2433616" y="4031846"/>
              <a:ext cx="11427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+mn-ea"/>
                </a:rPr>
                <a:t>Envoy as sidecar</a:t>
              </a:r>
              <a:endParaRPr lang="zh-CN" altLang="en-US" sz="1000" b="1" dirty="0">
                <a:latin typeface="+mn-ea"/>
              </a:endParaRPr>
            </a:p>
          </p:txBody>
        </p:sp>
        <p:sp>
          <p:nvSpPr>
            <p:cNvPr id="53" name="矩形: 圆角 55">
              <a:extLst>
                <a:ext uri="{FF2B5EF4-FFF2-40B4-BE49-F238E27FC236}">
                  <a16:creationId xmlns:a16="http://schemas.microsoft.com/office/drawing/2014/main" id="{FCD5AD6C-9D99-4054-8E68-056807B2378F}"/>
                </a:ext>
              </a:extLst>
            </p:cNvPr>
            <p:cNvSpPr/>
            <p:nvPr/>
          </p:nvSpPr>
          <p:spPr>
            <a:xfrm>
              <a:off x="2655055" y="3649131"/>
              <a:ext cx="758575" cy="4471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0F046C1-969F-4A95-96EB-56ACF3459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492" y="3696987"/>
              <a:ext cx="424540" cy="312256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/>
        </p:nvGrpSpPr>
        <p:grpSpPr>
          <a:xfrm>
            <a:off x="1590121" y="3845895"/>
            <a:ext cx="2029379" cy="1016533"/>
            <a:chOff x="1590121" y="4455495"/>
            <a:chExt cx="2029379" cy="1016533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312576" y="4455495"/>
              <a:ext cx="435772" cy="467322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90121" y="4884674"/>
              <a:ext cx="2029379" cy="587354"/>
              <a:chOff x="1590121" y="4884674"/>
              <a:chExt cx="2029379" cy="587354"/>
            </a:xfrm>
          </p:grpSpPr>
          <p:sp>
            <p:nvSpPr>
              <p:cNvPr id="55" name="矩形: 圆角 6">
                <a:extLst>
                  <a:ext uri="{FF2B5EF4-FFF2-40B4-BE49-F238E27FC236}">
                    <a16:creationId xmlns:a16="http://schemas.microsoft.com/office/drawing/2014/main" id="{409BAC9F-1571-4028-AC81-E675A0EE397B}"/>
                  </a:ext>
                </a:extLst>
              </p:cNvPr>
              <p:cNvSpPr/>
              <p:nvPr/>
            </p:nvSpPr>
            <p:spPr>
              <a:xfrm>
                <a:off x="1590121" y="4884674"/>
                <a:ext cx="2029379" cy="58735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11A9B66-1AF0-441A-97E9-97B791AC27B0}"/>
                  </a:ext>
                </a:extLst>
              </p:cNvPr>
              <p:cNvSpPr txBox="1"/>
              <p:nvPr/>
            </p:nvSpPr>
            <p:spPr>
              <a:xfrm>
                <a:off x="2226887" y="4923663"/>
                <a:ext cx="1024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Node </a:t>
                </a:r>
                <a:r>
                  <a:rPr lang="en-US" altLang="zh-CN" sz="1400" dirty="0">
                    <a:latin typeface="Arial Rounded MT Bold" panose="020F0704030504030204" pitchFamily="34" charset="0"/>
                  </a:rPr>
                  <a:t>N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16456" y="1483064"/>
            <a:ext cx="1150070" cy="2354109"/>
            <a:chOff x="4053251" y="2253214"/>
            <a:chExt cx="1150070" cy="2354109"/>
          </a:xfrm>
        </p:grpSpPr>
        <p:sp>
          <p:nvSpPr>
            <p:cNvPr id="59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Pilot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Mixer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Citadel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160546" y="2379616"/>
              <a:ext cx="880144" cy="342552"/>
              <a:chOff x="4131556" y="2453741"/>
              <a:chExt cx="880144" cy="342552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31556" y="2457739"/>
                <a:ext cx="6142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5138" y="2453741"/>
                <a:ext cx="336562" cy="315772"/>
              </a:xfrm>
              <a:prstGeom prst="rect">
                <a:avLst/>
              </a:prstGeom>
            </p:spPr>
          </p:pic>
        </p:grp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21" idx="3"/>
            <a:endCxn id="61" idx="1"/>
          </p:cNvCxnSpPr>
          <p:nvPr/>
        </p:nvCxnSpPr>
        <p:spPr>
          <a:xfrm>
            <a:off x="3367618" y="2233469"/>
            <a:ext cx="932041" cy="579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6705802" y="785933"/>
            <a:ext cx="1251258" cy="1158935"/>
            <a:chOff x="10287392" y="2494640"/>
            <a:chExt cx="1537623" cy="1386334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392" y="2494640"/>
              <a:ext cx="1186528" cy="1121269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90395" y="3475991"/>
              <a:ext cx="1434620" cy="40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15521" y="990152"/>
            <a:ext cx="3190281" cy="276999"/>
            <a:chOff x="3505937" y="1113570"/>
            <a:chExt cx="3190281" cy="276999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5697340" y="1113570"/>
              <a:ext cx="621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 Rounded MT Bold" panose="020F0704030504030204" pitchFamily="34" charset="0"/>
                </a:rPr>
                <a:t>Log</a:t>
              </a:r>
              <a:endParaRPr lang="zh-CN" altLang="en-US" sz="12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stCxn id="42" idx="3"/>
              <a:endCxn id="79" idx="1"/>
            </p:cNvCxnSpPr>
            <p:nvPr/>
          </p:nvCxnSpPr>
          <p:spPr>
            <a:xfrm flipV="1">
              <a:off x="3505937" y="1378025"/>
              <a:ext cx="3190281" cy="11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3" idx="3"/>
            <a:endCxn id="61" idx="1"/>
          </p:cNvCxnSpPr>
          <p:nvPr/>
        </p:nvCxnSpPr>
        <p:spPr>
          <a:xfrm flipV="1">
            <a:off x="3381372" y="2812894"/>
            <a:ext cx="918287" cy="564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148">
            <a:extLst>
              <a:ext uri="{FF2B5EF4-FFF2-40B4-BE49-F238E27FC236}">
                <a16:creationId xmlns:a16="http://schemas.microsoft.com/office/drawing/2014/main" id="{385F6317-E158-426A-9A88-8FB313A6BC75}"/>
              </a:ext>
            </a:extLst>
          </p:cNvPr>
          <p:cNvSpPr/>
          <p:nvPr/>
        </p:nvSpPr>
        <p:spPr>
          <a:xfrm>
            <a:off x="6738399" y="3652105"/>
            <a:ext cx="1887441" cy="6963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LogVisualization </a:t>
            </a:r>
            <a:r>
              <a:rPr lang="en-US" altLang="zh-CN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UI</a:t>
            </a:r>
            <a:endParaRPr lang="zh-CN" alt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266526" y="2372780"/>
            <a:ext cx="1481220" cy="296555"/>
            <a:chOff x="3649016" y="297573"/>
            <a:chExt cx="2991284" cy="296555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4408039" y="297573"/>
              <a:ext cx="2232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 Rounded MT Bold" panose="020F0704030504030204" pitchFamily="34" charset="0"/>
                </a:rPr>
                <a:t>Trace</a:t>
              </a:r>
              <a:endParaRPr lang="zh-CN" altLang="en-US" sz="12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stCxn id="59" idx="3"/>
              <a:endCxn id="91" idx="1"/>
            </p:cNvCxnSpPr>
            <p:nvPr/>
          </p:nvCxnSpPr>
          <p:spPr>
            <a:xfrm>
              <a:off x="3649016" y="584912"/>
              <a:ext cx="2972408" cy="92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183792" y="2241520"/>
            <a:ext cx="1590952" cy="1085688"/>
            <a:chOff x="5073958" y="2588639"/>
            <a:chExt cx="1590952" cy="1085688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241" y="2588639"/>
              <a:ext cx="866386" cy="840394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073958" y="3335773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671352" y="983355"/>
            <a:ext cx="2307916" cy="1258165"/>
            <a:chOff x="3904802" y="1143863"/>
            <a:chExt cx="2307916" cy="1258165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4731290" y="1143863"/>
              <a:ext cx="6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Arial Rounded MT Bold" panose="020F0704030504030204" pitchFamily="34" charset="0"/>
                </a:rPr>
                <a:t>L</a:t>
              </a:r>
              <a:r>
                <a:rPr lang="en-US" altLang="zh-CN" sz="1200" dirty="0" smtClean="0">
                  <a:latin typeface="Arial Rounded MT Bold" panose="020F0704030504030204" pitchFamily="34" charset="0"/>
                </a:rPr>
                <a:t>og</a:t>
              </a:r>
              <a:endParaRPr lang="zh-CN" altLang="en-US" sz="12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stCxn id="79" idx="3"/>
              <a:endCxn id="98" idx="0"/>
            </p:cNvCxnSpPr>
            <p:nvPr/>
          </p:nvCxnSpPr>
          <p:spPr>
            <a:xfrm>
              <a:off x="3904802" y="1415115"/>
              <a:ext cx="2307916" cy="98691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6738399" y="2348698"/>
            <a:ext cx="1198625" cy="979828"/>
            <a:chOff x="6659889" y="2341700"/>
            <a:chExt cx="1198625" cy="979828"/>
          </a:xfrm>
        </p:grpSpPr>
        <p:grpSp>
          <p:nvGrpSpPr>
            <p:cNvPr id="96" name="组合 95"/>
            <p:cNvGrpSpPr/>
            <p:nvPr/>
          </p:nvGrpSpPr>
          <p:grpSpPr>
            <a:xfrm>
              <a:off x="6659889" y="2341700"/>
              <a:ext cx="1198625" cy="641274"/>
              <a:chOff x="6659889" y="3689984"/>
              <a:chExt cx="1231896" cy="641274"/>
            </a:xfrm>
          </p:grpSpPr>
          <p:pic>
            <p:nvPicPr>
              <p:cNvPr id="89" name="图片 88">
                <a:extLst>
                  <a:ext uri="{FF2B5EF4-FFF2-40B4-BE49-F238E27FC236}">
                    <a16:creationId xmlns:a16="http://schemas.microsoft.com/office/drawing/2014/main" id="{21855B8C-D135-4B3B-95B3-8481E7CAD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488" b="15283"/>
              <a:stretch/>
            </p:blipFill>
            <p:spPr>
              <a:xfrm>
                <a:off x="6826234" y="3740837"/>
                <a:ext cx="899206" cy="525209"/>
              </a:xfrm>
              <a:prstGeom prst="rect">
                <a:avLst/>
              </a:prstGeom>
            </p:spPr>
          </p:pic>
          <p:sp>
            <p:nvSpPr>
              <p:cNvPr id="91" name="矩形: 圆角 137">
                <a:extLst>
                  <a:ext uri="{FF2B5EF4-FFF2-40B4-BE49-F238E27FC236}">
                    <a16:creationId xmlns:a16="http://schemas.microsoft.com/office/drawing/2014/main" id="{939B2D2D-F2D9-44AB-8E4D-C6597F248399}"/>
                  </a:ext>
                </a:extLst>
              </p:cNvPr>
              <p:cNvSpPr/>
              <p:nvPr/>
            </p:nvSpPr>
            <p:spPr>
              <a:xfrm>
                <a:off x="6659889" y="3689984"/>
                <a:ext cx="1231896" cy="6412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6896814" y="2982974"/>
              <a:ext cx="7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 Rounded MT Bold" panose="020F0704030504030204" pitchFamily="34" charset="0"/>
                </a:rPr>
                <a:t>Zipkin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91" idx="3"/>
            <a:endCxn id="98" idx="1"/>
          </p:cNvCxnSpPr>
          <p:nvPr/>
        </p:nvCxnSpPr>
        <p:spPr>
          <a:xfrm flipV="1">
            <a:off x="7937024" y="2661717"/>
            <a:ext cx="1609051" cy="7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492693" y="2368446"/>
            <a:ext cx="96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Rounded MT Bold" panose="020F0704030504030204" pitchFamily="34" charset="0"/>
              </a:rPr>
              <a:t>Trace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729540" y="4794087"/>
            <a:ext cx="1838885" cy="896607"/>
            <a:chOff x="6941889" y="3869617"/>
            <a:chExt cx="1838885" cy="708231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D7D98D0-C435-4188-92DE-772366D37F97}"/>
                </a:ext>
              </a:extLst>
            </p:cNvPr>
            <p:cNvSpPr txBox="1"/>
            <p:nvPr/>
          </p:nvSpPr>
          <p:spPr>
            <a:xfrm>
              <a:off x="6948125" y="3993073"/>
              <a:ext cx="18326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 Rounded MT Bold" panose="020F0704030504030204" pitchFamily="34" charset="0"/>
                </a:rPr>
                <a:t>LogVisualization</a:t>
              </a:r>
            </a:p>
            <a:p>
              <a:pPr algn="ctr"/>
              <a:r>
                <a:rPr lang="en-US" altLang="zh-CN" sz="1600" dirty="0" smtClean="0">
                  <a:latin typeface="Arial Rounded MT Bold" panose="020F0704030504030204" pitchFamily="34" charset="0"/>
                </a:rPr>
                <a:t>Backend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941889" y="3869617"/>
              <a:ext cx="1763153" cy="6732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339934" y="4941051"/>
            <a:ext cx="1839955" cy="279202"/>
            <a:chOff x="3479371" y="1191864"/>
            <a:chExt cx="1839955" cy="279202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3479371" y="1191864"/>
              <a:ext cx="183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 Rounded MT Bold" panose="020F0704030504030204" pitchFamily="34" charset="0"/>
                </a:rPr>
                <a:t>Node &amp; Pod Info</a:t>
              </a:r>
              <a:endParaRPr lang="zh-CN" altLang="en-US" sz="12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endCxn id="119" idx="1"/>
            </p:cNvCxnSpPr>
            <p:nvPr/>
          </p:nvCxnSpPr>
          <p:spPr>
            <a:xfrm>
              <a:off x="3522574" y="1468863"/>
              <a:ext cx="1346403" cy="22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01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endCxn id="99" idx="2"/>
          </p:cNvCxnSpPr>
          <p:nvPr/>
        </p:nvCxnSpPr>
        <p:spPr>
          <a:xfrm rot="5400000" flipH="1" flipV="1">
            <a:off x="8389357" y="3489639"/>
            <a:ext cx="1752342" cy="1427480"/>
          </a:xfrm>
          <a:prstGeom prst="bentConnector3">
            <a:avLst>
              <a:gd name="adj1" fmla="val -4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01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endCxn id="118" idx="3"/>
          </p:cNvCxnSpPr>
          <p:nvPr/>
        </p:nvCxnSpPr>
        <p:spPr>
          <a:xfrm rot="5400000">
            <a:off x="8414220" y="3531577"/>
            <a:ext cx="1943166" cy="16347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571632" y="4807216"/>
            <a:ext cx="1375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Rounded MT Bold" panose="020F0704030504030204" pitchFamily="34" charset="0"/>
              </a:rPr>
              <a:t>Node &amp; Pod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492693" y="5359847"/>
            <a:ext cx="226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Rounded MT Bold" panose="020F0704030504030204" pitchFamily="34" charset="0"/>
              </a:rPr>
              <a:t>Node &amp; Pod Info, Log, Trace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 flipV="1">
            <a:off x="7478178" y="4356967"/>
            <a:ext cx="0" cy="437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>
            <a:off x="7871291" y="4350191"/>
            <a:ext cx="4625" cy="437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224</Words>
  <Application>Microsoft Office PowerPoint</Application>
  <PresentationFormat>宽屏</PresentationFormat>
  <Paragraphs>122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文海</dc:creator>
  <cp:lastModifiedBy>Windows 用户</cp:lastModifiedBy>
  <cp:revision>82</cp:revision>
  <dcterms:created xsi:type="dcterms:W3CDTF">2018-07-20T01:47:52Z</dcterms:created>
  <dcterms:modified xsi:type="dcterms:W3CDTF">2018-08-27T06:30:07Z</dcterms:modified>
</cp:coreProperties>
</file>