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FBF"/>
    <a:srgbClr val="0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A90E9-FED2-4D8B-B21F-AD86F10B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0A53B-5D0D-4034-86E1-9200F1D3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DD991-DCFD-488F-80D2-7E677E25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2CBFD-B29C-4D76-B7EC-690D6364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5BBCD-DE91-4C9E-87F2-B0D66303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4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0CF8-5EA0-4488-B2BA-07E4912C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31960-CDED-457D-805B-D1FCFC98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05101A-36A8-46FC-B6AA-8A3FAF5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2394C-4921-44C8-BFB1-A0E4557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61257-01EA-400D-9D7F-EC77646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4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87353-AD0A-4A9E-9A86-AB4EB3CFE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BD4F6-FB9A-4AA7-8E82-D27C8BDC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CA4304-F3B9-4FD2-97FA-314B801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CFC10-1B6C-4A02-8E20-C34DA6C4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93BF-04E7-47C7-887B-C9B3095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3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9034-053C-4E5D-9FDE-3F617C1E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F24D2-EE3E-4457-9380-ECEBEB41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42D55-2E86-4533-BB44-7E8E5E3F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73C627-1FA1-4C46-9E66-A66809B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AB971-6216-4ED3-9162-9E91FD6D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0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93E8-522F-4436-88B9-7305E68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982D5-F625-47CA-AC46-03BCE2BD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FF08-26C6-49C3-9C65-40108B73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19F9D-AF6A-412D-A357-BA8E7D1E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0EB7-5136-463D-8F77-AC5D9F1F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B0272-BDE8-42C9-9D3F-1BA38394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DBC2E-FBCA-4423-A873-EB35B7406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5BB3B-9EB9-462A-BBF6-8A6150C7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05180-550B-4489-B502-113B1A7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BA0E1E-162A-43A0-B644-95AA0ABD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DCE30-FF05-460B-8507-B6783AA9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3A04-96FD-47C2-BE86-2CC19293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8EBDB-021F-417E-A5ED-26BB674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EA334B-D006-4BC0-819D-086126BA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A1B19-CC8A-4586-AA0F-FDC0EEA38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29289-7580-4A69-8EF5-A12AB59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1D4CA-BB5A-4619-A4AC-A42A4830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9FD522-44C0-4750-9CA3-F1466141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4221-1AAF-45EC-AA16-B8D7B8AC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7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65D1-B013-49D6-973B-F1C44759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D57510-D72C-4257-88D4-68744044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4E382-F79C-4706-9C8C-E14AF9DC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BB5E9-858C-4942-8A0E-1894F24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835E63-16F7-4B52-92E2-222AEC4A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3002B-07E4-423B-8C02-B72588F5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DF09B-8B74-41EE-949F-FA4DE75A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A9EF-0D6C-4562-908D-962E2E2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FC1F7-5545-44A7-BF43-4B215CAE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38E34-9563-4CFA-B713-1F4B74A2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F0CA95-66B9-42A6-BF3B-87BD46FA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7F0A1-677B-491C-BFAD-4A091355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91E9F-1DAB-49A3-9B06-D9F9A931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44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44DB-2674-4431-AEC1-808F0AC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BC821F-12A1-4F3C-888B-F8E5DD54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986776-B757-4DA8-B1C3-F6A355925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306DF-F193-426C-9CFB-7AAA2E74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22372-752C-4F4E-8234-3692AA7B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1188-01C3-4D38-B978-A8B58F8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55F068-6150-4925-BB06-E73ED909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BB685-5996-4E1B-B5B1-C9EAA858A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ED365-F10C-42DA-BEF6-2D325A6A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422C-BDF9-41D1-A812-954CCA4F011F}" type="datetimeFigureOut">
              <a:rPr lang="zh-CN" altLang="en-US" smtClean="0"/>
              <a:t>2018/7/20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1C8B6-6CEF-4917-BBBC-C3B59182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2E719-C5F8-4998-A4AA-E40C7B65A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012D-D0D4-4D0E-96FB-572AFB68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1224F96F-A5C5-4930-B0CC-EAD20904CCA2}"/>
              </a:ext>
            </a:extLst>
          </p:cNvPr>
          <p:cNvCxnSpPr>
            <a:cxnSpLocks/>
          </p:cNvCxnSpPr>
          <p:nvPr/>
        </p:nvCxnSpPr>
        <p:spPr>
          <a:xfrm flipH="1">
            <a:off x="4507519" y="5272586"/>
            <a:ext cx="270777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4E774DD-F9E6-4027-9C2B-16BAB6AD3185}"/>
              </a:ext>
            </a:extLst>
          </p:cNvPr>
          <p:cNvCxnSpPr>
            <a:endCxn id="141" idx="2"/>
          </p:cNvCxnSpPr>
          <p:nvPr/>
        </p:nvCxnSpPr>
        <p:spPr>
          <a:xfrm rot="5400000" flipH="1" flipV="1">
            <a:off x="8056887" y="4394899"/>
            <a:ext cx="1012574" cy="795476"/>
          </a:xfrm>
          <a:prstGeom prst="bentConnector3">
            <a:avLst>
              <a:gd name="adj1" fmla="val 658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9056" y="5308458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0A3B459A-4C84-4D6B-8F59-93A7381C1AD2}"/>
              </a:ext>
            </a:extLst>
          </p:cNvPr>
          <p:cNvCxnSpPr>
            <a:cxnSpLocks/>
            <a:stCxn id="149" idx="3"/>
            <a:endCxn id="213" idx="0"/>
          </p:cNvCxnSpPr>
          <p:nvPr/>
        </p:nvCxnSpPr>
        <p:spPr>
          <a:xfrm>
            <a:off x="6812916" y="3666619"/>
            <a:ext cx="876923" cy="1018690"/>
          </a:xfrm>
          <a:prstGeom prst="bentConnector2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05473" y="4967775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5B3467-2AD4-4D80-88E3-5CBBC71DDD47}"/>
              </a:ext>
            </a:extLst>
          </p:cNvPr>
          <p:cNvSpPr/>
          <p:nvPr/>
        </p:nvSpPr>
        <p:spPr>
          <a:xfrm>
            <a:off x="574272" y="307808"/>
            <a:ext cx="3933247" cy="6242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546184-561B-4522-8A6C-A467932DF935}"/>
              </a:ext>
            </a:extLst>
          </p:cNvPr>
          <p:cNvSpPr txBox="1"/>
          <p:nvPr/>
        </p:nvSpPr>
        <p:spPr>
          <a:xfrm>
            <a:off x="1840471" y="3145399"/>
            <a:ext cx="430887" cy="402666"/>
          </a:xfrm>
          <a:prstGeom prst="rect">
            <a:avLst/>
          </a:prstGeom>
          <a:noFill/>
        </p:spPr>
        <p:txBody>
          <a:bodyPr vert="vert270" wrap="square" rtlCol="0" anchor="ctr" anchorCtr="1">
            <a:spAutoFit/>
          </a:bodyPr>
          <a:lstStyle/>
          <a:p>
            <a:r>
              <a:rPr lang="en-US" altLang="zh-CN" sz="1600" kern="0" spc="500" dirty="0">
                <a:latin typeface="Arial Rounded MT Bold" panose="020F0704030504030204" pitchFamily="34" charset="0"/>
              </a:rPr>
              <a:t>…</a:t>
            </a:r>
            <a:endParaRPr lang="zh-CN" altLang="en-US" sz="1600" kern="0" spc="500" dirty="0">
              <a:latin typeface="Arial Rounded MT Bold" panose="020F0704030504030204" pitchFamily="34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6CB0459-1304-4F56-ACBE-1DE3A70729EF}"/>
              </a:ext>
            </a:extLst>
          </p:cNvPr>
          <p:cNvGrpSpPr/>
          <p:nvPr/>
        </p:nvGrpSpPr>
        <p:grpSpPr>
          <a:xfrm>
            <a:off x="1098999" y="388741"/>
            <a:ext cx="2006631" cy="2867091"/>
            <a:chOff x="1539197" y="790508"/>
            <a:chExt cx="2006631" cy="28670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09BAC9F-1571-4028-AC81-E675A0EE397B}"/>
                </a:ext>
              </a:extLst>
            </p:cNvPr>
            <p:cNvSpPr/>
            <p:nvPr/>
          </p:nvSpPr>
          <p:spPr>
            <a:xfrm>
              <a:off x="1539197" y="810704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11A9B66-1AF0-441A-97E9-97B791AC27B0}"/>
                </a:ext>
              </a:extLst>
            </p:cNvPr>
            <p:cNvSpPr txBox="1"/>
            <p:nvPr/>
          </p:nvSpPr>
          <p:spPr>
            <a:xfrm>
              <a:off x="2127732" y="790508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1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48203AA4-F473-44D8-BC4B-94B6E2634966}"/>
                </a:ext>
              </a:extLst>
            </p:cNvPr>
            <p:cNvGrpSpPr/>
            <p:nvPr/>
          </p:nvGrpSpPr>
          <p:grpSpPr>
            <a:xfrm>
              <a:off x="2006030" y="1077467"/>
              <a:ext cx="1072962" cy="717171"/>
              <a:chOff x="5762699" y="1259083"/>
              <a:chExt cx="1300997" cy="850728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1528CAE-FDEA-4690-BBAA-366E0B651747}"/>
                  </a:ext>
                </a:extLst>
              </p:cNvPr>
              <p:cNvGrpSpPr/>
              <p:nvPr/>
            </p:nvGrpSpPr>
            <p:grpSpPr>
              <a:xfrm>
                <a:off x="5762699" y="1259083"/>
                <a:ext cx="1277332" cy="848535"/>
                <a:chOff x="5222449" y="1179815"/>
                <a:chExt cx="1725106" cy="1181860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9C75420-8861-4577-B365-F1908CEB2CA6}"/>
                    </a:ext>
                  </a:extLst>
                </p:cNvPr>
                <p:cNvSpPr/>
                <p:nvPr/>
              </p:nvSpPr>
              <p:spPr>
                <a:xfrm>
                  <a:off x="5222449" y="1241030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3599BA0-689E-4F78-9C2D-1421805BFFE6}"/>
                    </a:ext>
                  </a:extLst>
                </p:cNvPr>
                <p:cNvSpPr txBox="1"/>
                <p:nvPr/>
              </p:nvSpPr>
              <p:spPr>
                <a:xfrm>
                  <a:off x="5741462" y="1179815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ACE6589E-646A-459A-BBA2-B14534E64469}"/>
                    </a:ext>
                  </a:extLst>
                </p:cNvPr>
                <p:cNvSpPr/>
                <p:nvPr/>
              </p:nvSpPr>
              <p:spPr>
                <a:xfrm>
                  <a:off x="5627802" y="1522586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5651CEA-4E1C-4D3C-AFB8-8DBF6EE12FFD}"/>
                  </a:ext>
                </a:extLst>
              </p:cNvPr>
              <p:cNvSpPr txBox="1"/>
              <p:nvPr/>
            </p:nvSpPr>
            <p:spPr>
              <a:xfrm>
                <a:off x="5786364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6651F26B-2EE7-4AF1-81F1-9D1278CBA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40" y="1505181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7D83A4FE-E922-4148-A332-2005BF5866D9}"/>
                </a:ext>
              </a:extLst>
            </p:cNvPr>
            <p:cNvGrpSpPr/>
            <p:nvPr/>
          </p:nvGrpSpPr>
          <p:grpSpPr>
            <a:xfrm>
              <a:off x="2011830" y="1901772"/>
              <a:ext cx="1310697" cy="658721"/>
              <a:chOff x="6059009" y="3101297"/>
              <a:chExt cx="1645714" cy="848536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E5C6A2FB-142C-48FA-A4F6-54B5DFC5903E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27" name="AutoShape 2" descr="Logo">
                  <a:extLst>
                    <a:ext uri="{FF2B5EF4-FFF2-40B4-BE49-F238E27FC236}">
                      <a16:creationId xmlns:a16="http://schemas.microsoft.com/office/drawing/2014/main" id="{92ADCC79-B1DC-458C-9F6D-1C76840B26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DB473681-2315-489E-A0D1-394F07DDE3AF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20" name="组合 19">
                    <a:extLst>
                      <a:ext uri="{FF2B5EF4-FFF2-40B4-BE49-F238E27FC236}">
                        <a16:creationId xmlns:a16="http://schemas.microsoft.com/office/drawing/2014/main" id="{DA0A925F-522F-48B7-9972-6313ED7D10D8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F07BC399-5DB5-48FF-8323-95E1CBC2B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32A74A8B-84F6-4D56-AD3E-44E227A284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31C34A3-840E-42CE-8243-216BB6C38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01219974-6BDD-4CA1-8FF9-4300C7A12B98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26" name="矩形: 圆角 25">
                      <a:extLst>
                        <a:ext uri="{FF2B5EF4-FFF2-40B4-BE49-F238E27FC236}">
                          <a16:creationId xmlns:a16="http://schemas.microsoft.com/office/drawing/2014/main" id="{1A578813-747D-4155-B0BC-78435A76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33" name="图片 32">
                      <a:extLst>
                        <a:ext uri="{FF2B5EF4-FFF2-40B4-BE49-F238E27FC236}">
                          <a16:creationId xmlns:a16="http://schemas.microsoft.com/office/drawing/2014/main" id="{995F33F6-B9F1-4E96-BC4B-55C3A0C505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图片 38">
                      <a:extLst>
                        <a:ext uri="{FF2B5EF4-FFF2-40B4-BE49-F238E27FC236}">
                          <a16:creationId xmlns:a16="http://schemas.microsoft.com/office/drawing/2014/main" id="{2F89BE69-78C4-4D08-B72F-A0612487E8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C2CB09B-FEC3-4FCD-9C05-1866ABE6A8F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991C566-220A-49FD-9D68-10F06165F7D3}"/>
                </a:ext>
              </a:extLst>
            </p:cNvPr>
            <p:cNvGrpSpPr/>
            <p:nvPr/>
          </p:nvGrpSpPr>
          <p:grpSpPr>
            <a:xfrm>
              <a:off x="2024693" y="2877534"/>
              <a:ext cx="1310697" cy="658721"/>
              <a:chOff x="6059009" y="3101297"/>
              <a:chExt cx="1645714" cy="84853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4F69DA83-BB9B-404E-A005-0DB8E19F700F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6"/>
                <a:chOff x="5775702" y="3122898"/>
                <a:chExt cx="1322707" cy="848536"/>
              </a:xfrm>
            </p:grpSpPr>
            <p:sp>
              <p:nvSpPr>
                <p:cNvPr id="52" name="AutoShape 2" descr="Logo">
                  <a:extLst>
                    <a:ext uri="{FF2B5EF4-FFF2-40B4-BE49-F238E27FC236}">
                      <a16:creationId xmlns:a16="http://schemas.microsoft.com/office/drawing/2014/main" id="{48531821-A1A5-4E6E-8245-4CC8ED3B70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7D3AE21-7AC3-4ADD-9F82-E35FD90A85A2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6"/>
                  <a:chOff x="5775702" y="3122898"/>
                  <a:chExt cx="1322707" cy="848536"/>
                </a:xfrm>
              </p:grpSpPr>
              <p:grpSp>
                <p:nvGrpSpPr>
                  <p:cNvPr id="54" name="组合 53">
                    <a:extLst>
                      <a:ext uri="{FF2B5EF4-FFF2-40B4-BE49-F238E27FC236}">
                        <a16:creationId xmlns:a16="http://schemas.microsoft.com/office/drawing/2014/main" id="{7A6F9188-21EF-4477-BD13-3E6A2BC268E6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6"/>
                    <a:chOff x="5222449" y="1179815"/>
                    <a:chExt cx="1786387" cy="1181863"/>
                  </a:xfrm>
                </p:grpSpPr>
                <p:sp>
                  <p:nvSpPr>
                    <p:cNvPr id="59" name="矩形: 圆角 58">
                      <a:extLst>
                        <a:ext uri="{FF2B5EF4-FFF2-40B4-BE49-F238E27FC236}">
                          <a16:creationId xmlns:a16="http://schemas.microsoft.com/office/drawing/2014/main" id="{6B5036FC-39D0-4830-8DE4-A27643AD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1953FF47-6694-44FD-AEAA-E5F5F30F1E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59" y="1179815"/>
                      <a:ext cx="840064" cy="6723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61" name="矩形: 圆角 60">
                      <a:extLst>
                        <a:ext uri="{FF2B5EF4-FFF2-40B4-BE49-F238E27FC236}">
                          <a16:creationId xmlns:a16="http://schemas.microsoft.com/office/drawing/2014/main" id="{73D1B0A3-9216-46A4-9539-23970ED27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AA71C30E-7F19-4319-8709-CD42F771EA02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5" y="3365970"/>
                    <a:ext cx="1115990" cy="411524"/>
                    <a:chOff x="5880415" y="3365970"/>
                    <a:chExt cx="1115990" cy="411524"/>
                  </a:xfrm>
                </p:grpSpPr>
                <p:sp>
                  <p:nvSpPr>
                    <p:cNvPr id="56" name="矩形: 圆角 55">
                      <a:extLst>
                        <a:ext uri="{FF2B5EF4-FFF2-40B4-BE49-F238E27FC236}">
                          <a16:creationId xmlns:a16="http://schemas.microsoft.com/office/drawing/2014/main" id="{FCD5AD6C-9D99-4054-8E68-056807B23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57" name="图片 56">
                      <a:extLst>
                        <a:ext uri="{FF2B5EF4-FFF2-40B4-BE49-F238E27FC236}">
                          <a16:creationId xmlns:a16="http://schemas.microsoft.com/office/drawing/2014/main" id="{7B8A9675-87CB-4EBF-BBCB-1B180DFCBA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5" y="3365970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图片 57">
                      <a:extLst>
                        <a:ext uri="{FF2B5EF4-FFF2-40B4-BE49-F238E27FC236}">
                          <a16:creationId xmlns:a16="http://schemas.microsoft.com/office/drawing/2014/main" id="{10F046C1-969F-4A95-96EB-56ACF3459F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2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B1E949D-B69C-4C46-A53D-AA0A3D207EB1}"/>
                  </a:ext>
                </a:extLst>
              </p:cNvPr>
              <p:cNvSpPr txBox="1"/>
              <p:nvPr/>
            </p:nvSpPr>
            <p:spPr>
              <a:xfrm>
                <a:off x="6213598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A46B4B1-0EF9-4728-8D0F-A2641FC5D04C}"/>
                </a:ext>
              </a:extLst>
            </p:cNvPr>
            <p:cNvSpPr txBox="1"/>
            <p:nvPr/>
          </p:nvSpPr>
          <p:spPr>
            <a:xfrm>
              <a:off x="2244681" y="2512306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7EBF87D7-41BA-4F34-B8E0-E2C1B207D09F}"/>
              </a:ext>
            </a:extLst>
          </p:cNvPr>
          <p:cNvGrpSpPr/>
          <p:nvPr/>
        </p:nvGrpSpPr>
        <p:grpSpPr>
          <a:xfrm>
            <a:off x="1131932" y="3530016"/>
            <a:ext cx="2006631" cy="2867091"/>
            <a:chOff x="1270472" y="3530016"/>
            <a:chExt cx="2006631" cy="286709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B97F5007-EC0B-4812-A9C9-2D2935E9096D}"/>
                </a:ext>
              </a:extLst>
            </p:cNvPr>
            <p:cNvSpPr/>
            <p:nvPr/>
          </p:nvSpPr>
          <p:spPr>
            <a:xfrm>
              <a:off x="1270472" y="3550212"/>
              <a:ext cx="2006631" cy="284689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FB322D7-12AC-4DD6-9D5C-47BBC8A22A87}"/>
                </a:ext>
              </a:extLst>
            </p:cNvPr>
            <p:cNvSpPr txBox="1"/>
            <p:nvPr/>
          </p:nvSpPr>
          <p:spPr>
            <a:xfrm>
              <a:off x="1859007" y="3530016"/>
              <a:ext cx="8295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Arial Rounded MT Bold" panose="020F0704030504030204" pitchFamily="34" charset="0"/>
                </a:rPr>
                <a:t>Node n</a:t>
              </a:r>
              <a:endParaRPr lang="zh-CN" altLang="en-US" sz="14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7F91050-D4D2-4C8B-9789-31CA5F0ED197}"/>
                </a:ext>
              </a:extLst>
            </p:cNvPr>
            <p:cNvGrpSpPr/>
            <p:nvPr/>
          </p:nvGrpSpPr>
          <p:grpSpPr>
            <a:xfrm>
              <a:off x="1723889" y="5589377"/>
              <a:ext cx="1072962" cy="717172"/>
              <a:chOff x="5762702" y="1259082"/>
              <a:chExt cx="1300997" cy="850729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DDE9FA27-131B-4529-8226-0C8A60078139}"/>
                  </a:ext>
                </a:extLst>
              </p:cNvPr>
              <p:cNvGrpSpPr/>
              <p:nvPr/>
            </p:nvGrpSpPr>
            <p:grpSpPr>
              <a:xfrm>
                <a:off x="5762702" y="1259082"/>
                <a:ext cx="1277332" cy="848536"/>
                <a:chOff x="5222453" y="1179813"/>
                <a:chExt cx="1725106" cy="1181861"/>
              </a:xfrm>
            </p:grpSpPr>
            <p:sp>
              <p:nvSpPr>
                <p:cNvPr id="133" name="矩形: 圆角 132">
                  <a:extLst>
                    <a:ext uri="{FF2B5EF4-FFF2-40B4-BE49-F238E27FC236}">
                      <a16:creationId xmlns:a16="http://schemas.microsoft.com/office/drawing/2014/main" id="{7095FE7F-38D3-4F18-BA41-4462696A32E7}"/>
                    </a:ext>
                  </a:extLst>
                </p:cNvPr>
                <p:cNvSpPr/>
                <p:nvPr/>
              </p:nvSpPr>
              <p:spPr>
                <a:xfrm>
                  <a:off x="5222453" y="1241029"/>
                  <a:ext cx="1725106" cy="1120645"/>
                </a:xfrm>
                <a:prstGeom prst="roundRect">
                  <a:avLst/>
                </a:prstGeom>
                <a:solidFill>
                  <a:srgbClr val="0FF0F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73B21EE1-418C-4894-AC80-F91245EF6033}"/>
                    </a:ext>
                  </a:extLst>
                </p:cNvPr>
                <p:cNvSpPr txBox="1"/>
                <p:nvPr/>
              </p:nvSpPr>
              <p:spPr>
                <a:xfrm>
                  <a:off x="5741465" y="1179813"/>
                  <a:ext cx="800740" cy="40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00" dirty="0">
                      <a:latin typeface="Arial Rounded MT Bold" panose="020F0704030504030204" pitchFamily="34" charset="0"/>
                    </a:rPr>
                    <a:t>Pod</a:t>
                  </a:r>
                  <a:endParaRPr lang="zh-CN" altLang="en-US" sz="1000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B965C621-96FB-4B2D-A72C-D553F2B97EDC}"/>
                    </a:ext>
                  </a:extLst>
                </p:cNvPr>
                <p:cNvSpPr/>
                <p:nvPr/>
              </p:nvSpPr>
              <p:spPr>
                <a:xfrm>
                  <a:off x="5627801" y="1522585"/>
                  <a:ext cx="914400" cy="556181"/>
                </a:xfrm>
                <a:prstGeom prst="roundRect">
                  <a:avLst/>
                </a:prstGeom>
                <a:solidFill>
                  <a:srgbClr val="BFFFBF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33844BF6-9B67-4F01-AC4A-39919754F9ED}"/>
                  </a:ext>
                </a:extLst>
              </p:cNvPr>
              <p:cNvSpPr txBox="1"/>
              <p:nvPr/>
            </p:nvSpPr>
            <p:spPr>
              <a:xfrm>
                <a:off x="5786367" y="1890755"/>
                <a:ext cx="1277332" cy="21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 err="1">
                    <a:latin typeface="Arial Rounded MT Bold" panose="020F0704030504030204" pitchFamily="34" charset="0"/>
                  </a:rPr>
                  <a:t>Filebeat</a:t>
                </a:r>
                <a:r>
                  <a:rPr lang="en-US" altLang="zh-CN" sz="600" dirty="0">
                    <a:latin typeface="Arial Rounded MT Bold" panose="020F0704030504030204" pitchFamily="34" charset="0"/>
                  </a:rPr>
                  <a:t> as </a:t>
                </a:r>
                <a:r>
                  <a:rPr lang="en-US" altLang="zh-CN" sz="600" dirty="0" err="1">
                    <a:latin typeface="Arial Rounded MT Bold" panose="020F0704030504030204" pitchFamily="34" charset="0"/>
                  </a:rPr>
                  <a:t>DaemonSet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957ECCA2-48A6-4D6C-8763-33AC630D8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2439" y="1505182"/>
                <a:ext cx="397518" cy="393543"/>
              </a:xfrm>
              <a:prstGeom prst="rect">
                <a:avLst/>
              </a:prstGeom>
            </p:spPr>
          </p:pic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F0FCA246-B8DD-4001-B777-878CFF1D63E1}"/>
                </a:ext>
              </a:extLst>
            </p:cNvPr>
            <p:cNvGrpSpPr/>
            <p:nvPr/>
          </p:nvGrpSpPr>
          <p:grpSpPr>
            <a:xfrm>
              <a:off x="1704372" y="3814999"/>
              <a:ext cx="1310697" cy="658723"/>
              <a:chOff x="6059009" y="3101297"/>
              <a:chExt cx="1645713" cy="848538"/>
            </a:xfrm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7B9CCB60-2187-46AB-989E-DA3B707770D9}"/>
                  </a:ext>
                </a:extLst>
              </p:cNvPr>
              <p:cNvGrpSpPr/>
              <p:nvPr/>
            </p:nvGrpSpPr>
            <p:grpSpPr>
              <a:xfrm>
                <a:off x="6059009" y="3101297"/>
                <a:ext cx="1322707" cy="848538"/>
                <a:chOff x="5775702" y="3122898"/>
                <a:chExt cx="1322707" cy="848538"/>
              </a:xfrm>
            </p:grpSpPr>
            <p:sp>
              <p:nvSpPr>
                <p:cNvPr id="120" name="AutoShape 2" descr="Logo">
                  <a:extLst>
                    <a:ext uri="{FF2B5EF4-FFF2-40B4-BE49-F238E27FC236}">
                      <a16:creationId xmlns:a16="http://schemas.microsoft.com/office/drawing/2014/main" id="{D406D59B-0FDB-41D4-A8E5-92D53781076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C9B7F3BC-4457-4099-95E2-BDDC7BA1EF69}"/>
                    </a:ext>
                  </a:extLst>
                </p:cNvPr>
                <p:cNvGrpSpPr/>
                <p:nvPr/>
              </p:nvGrpSpPr>
              <p:grpSpPr>
                <a:xfrm>
                  <a:off x="5775702" y="3122898"/>
                  <a:ext cx="1322707" cy="848538"/>
                  <a:chOff x="5775702" y="3122898"/>
                  <a:chExt cx="1322707" cy="848538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5507FD58-234B-49DF-B999-B34A0705D4A5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8"/>
                    <a:ext cx="1322707" cy="848538"/>
                    <a:chOff x="5222449" y="1179814"/>
                    <a:chExt cx="1786387" cy="1181865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C4E86BC8-F36D-43B5-825D-07CEFE4B9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9" y="1211265"/>
                      <a:ext cx="1786387" cy="1150414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文本框 127">
                      <a:extLst>
                        <a:ext uri="{FF2B5EF4-FFF2-40B4-BE49-F238E27FC236}">
                          <a16:creationId xmlns:a16="http://schemas.microsoft.com/office/drawing/2014/main" id="{0EB8009D-8C1B-45E1-AFD2-0BEC38542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4" y="1179814"/>
                      <a:ext cx="840065" cy="672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5FA46B16-41BB-44B6-9383-353056309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DBDDF1E8-4122-4EBA-B3A3-261643A86EB9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8" y="3365969"/>
                    <a:ext cx="1115987" cy="411524"/>
                    <a:chOff x="5880418" y="3365969"/>
                    <a:chExt cx="1115987" cy="411524"/>
                  </a:xfrm>
                </p:grpSpPr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B491738-8A12-4370-A010-1B72F868A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25" name="图片 124">
                      <a:extLst>
                        <a:ext uri="{FF2B5EF4-FFF2-40B4-BE49-F238E27FC236}">
                          <a16:creationId xmlns:a16="http://schemas.microsoft.com/office/drawing/2014/main" id="{7BED39EC-3B40-4106-81B0-9D5F153DA0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8" y="3365969"/>
                      <a:ext cx="446709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图片 125">
                      <a:extLst>
                        <a:ext uri="{FF2B5EF4-FFF2-40B4-BE49-F238E27FC236}">
                          <a16:creationId xmlns:a16="http://schemas.microsoft.com/office/drawing/2014/main" id="{87DB0A14-C1AB-4610-BD30-89FC9B2EDE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5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3539AA8-7DD5-43D8-9225-A85CAA58B981}"/>
                  </a:ext>
                </a:extLst>
              </p:cNvPr>
              <p:cNvSpPr txBox="1"/>
              <p:nvPr/>
            </p:nvSpPr>
            <p:spPr>
              <a:xfrm>
                <a:off x="6213596" y="3712598"/>
                <a:ext cx="1491126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84DF0A4-5D88-4EF7-B210-D40F05CB26FA}"/>
                </a:ext>
              </a:extLst>
            </p:cNvPr>
            <p:cNvGrpSpPr/>
            <p:nvPr/>
          </p:nvGrpSpPr>
          <p:grpSpPr>
            <a:xfrm>
              <a:off x="1717233" y="4790760"/>
              <a:ext cx="1310698" cy="658721"/>
              <a:chOff x="6059009" y="3101298"/>
              <a:chExt cx="1645715" cy="848536"/>
            </a:xfrm>
          </p:grpSpPr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5F3036BC-70F9-45D1-90C7-A26B5883329C}"/>
                  </a:ext>
                </a:extLst>
              </p:cNvPr>
              <p:cNvGrpSpPr/>
              <p:nvPr/>
            </p:nvGrpSpPr>
            <p:grpSpPr>
              <a:xfrm>
                <a:off x="6059009" y="3101298"/>
                <a:ext cx="1322707" cy="848536"/>
                <a:chOff x="5775702" y="3122899"/>
                <a:chExt cx="1322707" cy="848536"/>
              </a:xfrm>
            </p:grpSpPr>
            <p:sp>
              <p:nvSpPr>
                <p:cNvPr id="108" name="AutoShape 2" descr="Logo">
                  <a:extLst>
                    <a:ext uri="{FF2B5EF4-FFF2-40B4-BE49-F238E27FC236}">
                      <a16:creationId xmlns:a16="http://schemas.microsoft.com/office/drawing/2014/main" id="{9806CF33-E2A0-44A8-80C1-9D5B6C25CB9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943600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09" name="组合 108">
                  <a:extLst>
                    <a:ext uri="{FF2B5EF4-FFF2-40B4-BE49-F238E27FC236}">
                      <a16:creationId xmlns:a16="http://schemas.microsoft.com/office/drawing/2014/main" id="{D580B504-C8AA-45C2-8859-77C286720C21}"/>
                    </a:ext>
                  </a:extLst>
                </p:cNvPr>
                <p:cNvGrpSpPr/>
                <p:nvPr/>
              </p:nvGrpSpPr>
              <p:grpSpPr>
                <a:xfrm>
                  <a:off x="5775702" y="3122899"/>
                  <a:ext cx="1322707" cy="848536"/>
                  <a:chOff x="5775702" y="3122899"/>
                  <a:chExt cx="1322707" cy="848536"/>
                </a:xfrm>
              </p:grpSpPr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FF695B86-F3DD-4A11-BAE3-EA3B30A47C0D}"/>
                      </a:ext>
                    </a:extLst>
                  </p:cNvPr>
                  <p:cNvGrpSpPr/>
                  <p:nvPr/>
                </p:nvGrpSpPr>
                <p:grpSpPr>
                  <a:xfrm>
                    <a:off x="5775702" y="3122899"/>
                    <a:ext cx="1322707" cy="848536"/>
                    <a:chOff x="5222448" y="1179816"/>
                    <a:chExt cx="1786387" cy="1181863"/>
                  </a:xfrm>
                </p:grpSpPr>
                <p:sp>
                  <p:nvSpPr>
                    <p:cNvPr id="115" name="矩形: 圆角 114">
                      <a:extLst>
                        <a:ext uri="{FF2B5EF4-FFF2-40B4-BE49-F238E27FC236}">
                          <a16:creationId xmlns:a16="http://schemas.microsoft.com/office/drawing/2014/main" id="{3FD6C1EF-EDF8-413E-8ECE-6116D33AE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22448" y="1211266"/>
                      <a:ext cx="1786387" cy="1150413"/>
                    </a:xfrm>
                    <a:prstGeom prst="roundRect">
                      <a:avLst/>
                    </a:prstGeom>
                    <a:solidFill>
                      <a:srgbClr val="0FF0F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文本框 115">
                      <a:extLst>
                        <a:ext uri="{FF2B5EF4-FFF2-40B4-BE49-F238E27FC236}">
                          <a16:creationId xmlns:a16="http://schemas.microsoft.com/office/drawing/2014/main" id="{9E8148D7-5D3B-4926-99A2-740F1C7AB0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41463" y="1179816"/>
                      <a:ext cx="840065" cy="6723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000" dirty="0">
                          <a:latin typeface="Arial Rounded MT Bold" panose="020F0704030504030204" pitchFamily="34" charset="0"/>
                        </a:rPr>
                        <a:t>Pod</a:t>
                      </a:r>
                      <a:endParaRPr lang="zh-CN" altLang="en-US" sz="1000" dirty="0">
                        <a:latin typeface="Arial Rounded MT Bold" panose="020F0704030504030204" pitchFamily="34" charset="0"/>
                      </a:endParaRPr>
                    </a:p>
                  </p:txBody>
                </p:sp>
                <p:sp>
                  <p:nvSpPr>
                    <p:cNvPr id="117" name="矩形: 圆角 116">
                      <a:extLst>
                        <a:ext uri="{FF2B5EF4-FFF2-40B4-BE49-F238E27FC236}">
                          <a16:creationId xmlns:a16="http://schemas.microsoft.com/office/drawing/2014/main" id="{D2B14383-B416-4700-8D5C-5F6671668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9347" y="1539319"/>
                      <a:ext cx="692869" cy="504980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DE8C7B7E-EBC0-4C9F-B180-C2E477002D34}"/>
                      </a:ext>
                    </a:extLst>
                  </p:cNvPr>
                  <p:cNvGrpSpPr/>
                  <p:nvPr/>
                </p:nvGrpSpPr>
                <p:grpSpPr>
                  <a:xfrm>
                    <a:off x="5880419" y="3365970"/>
                    <a:ext cx="1115986" cy="411524"/>
                    <a:chOff x="5880419" y="3365970"/>
                    <a:chExt cx="1115986" cy="411524"/>
                  </a:xfrm>
                </p:grpSpPr>
                <p:sp>
                  <p:nvSpPr>
                    <p:cNvPr id="112" name="矩形: 圆角 111">
                      <a:extLst>
                        <a:ext uri="{FF2B5EF4-FFF2-40B4-BE49-F238E27FC236}">
                          <a16:creationId xmlns:a16="http://schemas.microsoft.com/office/drawing/2014/main" id="{331285D7-D9B6-4465-BF31-F5A529369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3379" y="3381008"/>
                      <a:ext cx="513026" cy="362558"/>
                    </a:xfrm>
                    <a:prstGeom prst="roundRect">
                      <a:avLst/>
                    </a:prstGeom>
                    <a:solidFill>
                      <a:srgbClr val="BFFFBF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pic>
                  <p:nvPicPr>
                    <p:cNvPr id="113" name="图片 112">
                      <a:extLst>
                        <a:ext uri="{FF2B5EF4-FFF2-40B4-BE49-F238E27FC236}">
                          <a16:creationId xmlns:a16="http://schemas.microsoft.com/office/drawing/2014/main" id="{ADB40BE7-CA46-44DE-BEA2-238F95923D1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80419" y="3365970"/>
                      <a:ext cx="446710" cy="4115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BBFF377B-E2DA-49F9-85A3-C5A5B9DF0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543527" y="3403837"/>
                      <a:ext cx="409821" cy="302444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20060BC-D248-4975-8960-06A0B28D6888}"/>
                  </a:ext>
                </a:extLst>
              </p:cNvPr>
              <p:cNvSpPr txBox="1"/>
              <p:nvPr/>
            </p:nvSpPr>
            <p:spPr>
              <a:xfrm>
                <a:off x="6213599" y="3712600"/>
                <a:ext cx="1491125" cy="222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dirty="0">
                    <a:latin typeface="Arial Rounded MT Bold" panose="020F0704030504030204" pitchFamily="34" charset="0"/>
                  </a:rPr>
                  <a:t>Envoy as sidecar</a:t>
                </a:r>
                <a:endParaRPr lang="zh-CN" altLang="en-US" sz="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64391450-D623-49BE-8B62-C44F6E9434C4}"/>
                </a:ext>
              </a:extLst>
            </p:cNvPr>
            <p:cNvSpPr txBox="1"/>
            <p:nvPr/>
          </p:nvSpPr>
          <p:spPr>
            <a:xfrm>
              <a:off x="1937220" y="4425531"/>
              <a:ext cx="430887" cy="402666"/>
            </a:xfrm>
            <a:prstGeom prst="rect">
              <a:avLst/>
            </a:prstGeom>
            <a:noFill/>
          </p:spPr>
          <p:txBody>
            <a:bodyPr vert="vert270" wrap="square" rtlCol="0" anchor="ctr" anchorCtr="1">
              <a:spAutoFit/>
            </a:bodyPr>
            <a:lstStyle/>
            <a:p>
              <a:r>
                <a:rPr lang="en-US" altLang="zh-CN" sz="1600" kern="0" spc="500" dirty="0">
                  <a:latin typeface="Arial Rounded MT Bold" panose="020F0704030504030204" pitchFamily="34" charset="0"/>
                </a:rPr>
                <a:t>…</a:t>
              </a:r>
              <a:endParaRPr lang="zh-CN" altLang="en-US" sz="1600" kern="0" spc="5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10FF194F-E8A6-46C6-B898-AD7F057A8E61}"/>
              </a:ext>
            </a:extLst>
          </p:cNvPr>
          <p:cNvGrpSpPr/>
          <p:nvPr/>
        </p:nvGrpSpPr>
        <p:grpSpPr>
          <a:xfrm>
            <a:off x="8165436" y="2663139"/>
            <a:ext cx="1590952" cy="1623211"/>
            <a:chOff x="5950973" y="2354091"/>
            <a:chExt cx="1590952" cy="1623211"/>
          </a:xfrm>
        </p:grpSpPr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17A9F8E6-1A96-40C9-8F86-520FD696D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973" y="2354091"/>
              <a:ext cx="1458013" cy="1414273"/>
            </a:xfrm>
            <a:prstGeom prst="rect">
              <a:avLst/>
            </a:prstGeom>
          </p:spPr>
        </p:pic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F790856E-D274-489A-9843-6426C84C63DB}"/>
                </a:ext>
              </a:extLst>
            </p:cNvPr>
            <p:cNvSpPr txBox="1"/>
            <p:nvPr/>
          </p:nvSpPr>
          <p:spPr>
            <a:xfrm>
              <a:off x="5950973" y="3638748"/>
              <a:ext cx="1590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Elasticsearch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24B9F02-F62E-4A02-9DCD-AD5A998239E5}"/>
              </a:ext>
            </a:extLst>
          </p:cNvPr>
          <p:cNvSpPr txBox="1"/>
          <p:nvPr/>
        </p:nvSpPr>
        <p:spPr>
          <a:xfrm>
            <a:off x="5255620" y="781153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6D483B-32FF-425A-8A94-3783B82DD30B}"/>
              </a:ext>
            </a:extLst>
          </p:cNvPr>
          <p:cNvSpPr txBox="1"/>
          <p:nvPr/>
        </p:nvSpPr>
        <p:spPr>
          <a:xfrm>
            <a:off x="5255620" y="6022479"/>
            <a:ext cx="87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Push(log)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F9EF99A-F88E-4D35-9483-CD0300AC3543}"/>
              </a:ext>
            </a:extLst>
          </p:cNvPr>
          <p:cNvGrpSpPr/>
          <p:nvPr/>
        </p:nvGrpSpPr>
        <p:grpSpPr>
          <a:xfrm>
            <a:off x="593998" y="1930273"/>
            <a:ext cx="527309" cy="2650514"/>
            <a:chOff x="628085" y="2610358"/>
            <a:chExt cx="527309" cy="265051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3B08DA-FCA9-49C7-B972-8A98182DC8C4}"/>
                </a:ext>
              </a:extLst>
            </p:cNvPr>
            <p:cNvSpPr txBox="1"/>
            <p:nvPr/>
          </p:nvSpPr>
          <p:spPr>
            <a:xfrm>
              <a:off x="652755" y="2610358"/>
              <a:ext cx="430887" cy="2134647"/>
            </a:xfrm>
            <a:prstGeom prst="rect">
              <a:avLst/>
            </a:prstGeom>
            <a:noFill/>
          </p:spPr>
          <p:txBody>
            <a:bodyPr vert="vert270" wrap="square" rtlCol="0" anchor="ctr" anchorCtr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Kubernetes  Cluster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C873EBB8-616A-42D3-A193-6E7C3B1B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85" y="4733563"/>
              <a:ext cx="527309" cy="527309"/>
            </a:xfrm>
            <a:prstGeom prst="rect">
              <a:avLst/>
            </a:prstGeom>
          </p:spPr>
        </p:pic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9EF26797-31F0-40E3-8CE0-EC7BA448B24C}"/>
              </a:ext>
            </a:extLst>
          </p:cNvPr>
          <p:cNvGrpSpPr/>
          <p:nvPr/>
        </p:nvGrpSpPr>
        <p:grpSpPr>
          <a:xfrm>
            <a:off x="8257005" y="525566"/>
            <a:ext cx="1458000" cy="1584973"/>
            <a:chOff x="10111314" y="2251946"/>
            <a:chExt cx="1458000" cy="1584973"/>
          </a:xfrm>
        </p:grpSpPr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1457C225-3188-4CA3-B425-457ED549C2D0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314" y="2251946"/>
              <a:ext cx="1458000" cy="13778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72A427C5-DC09-40ED-81D2-86D34B79A080}"/>
                </a:ext>
              </a:extLst>
            </p:cNvPr>
            <p:cNvSpPr txBox="1"/>
            <p:nvPr/>
          </p:nvSpPr>
          <p:spPr>
            <a:xfrm>
              <a:off x="10367363" y="3498365"/>
              <a:ext cx="1108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 Rounded MT Bold" panose="020F0704030504030204" pitchFamily="34" charset="0"/>
                </a:rPr>
                <a:t>Logstash</a:t>
              </a:r>
              <a:endParaRPr lang="zh-CN" altLang="en-US" sz="1600" dirty="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69" name="连接符: 肘形 168">
            <a:extLst>
              <a:ext uri="{FF2B5EF4-FFF2-40B4-BE49-F238E27FC236}">
                <a16:creationId xmlns:a16="http://schemas.microsoft.com/office/drawing/2014/main" id="{A20C4F43-EC61-4225-BED5-FD00EAC3EA1C}"/>
              </a:ext>
            </a:extLst>
          </p:cNvPr>
          <p:cNvCxnSpPr>
            <a:cxnSpLocks/>
            <a:stCxn id="133" idx="3"/>
            <a:endCxn id="159" idx="3"/>
          </p:cNvCxnSpPr>
          <p:nvPr/>
        </p:nvCxnSpPr>
        <p:spPr>
          <a:xfrm flipV="1">
            <a:off x="2638794" y="1214471"/>
            <a:ext cx="7076211" cy="4751093"/>
          </a:xfrm>
          <a:prstGeom prst="bentConnector3">
            <a:avLst>
              <a:gd name="adj1" fmla="val 10323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4549CCA-0112-46C1-8895-E30980A2A05A}"/>
              </a:ext>
            </a:extLst>
          </p:cNvPr>
          <p:cNvCxnSpPr>
            <a:stCxn id="26" idx="3"/>
            <a:endCxn id="180" idx="1"/>
          </p:cNvCxnSpPr>
          <p:nvPr/>
        </p:nvCxnSpPr>
        <p:spPr>
          <a:xfrm>
            <a:off x="2543837" y="1841105"/>
            <a:ext cx="942473" cy="1753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D5DAD3C-D1BB-4151-A634-91ACB6AA95C5}"/>
              </a:ext>
            </a:extLst>
          </p:cNvPr>
          <p:cNvCxnSpPr>
            <a:stCxn id="56" idx="3"/>
            <a:endCxn id="180" idx="1"/>
          </p:cNvCxnSpPr>
          <p:nvPr/>
        </p:nvCxnSpPr>
        <p:spPr>
          <a:xfrm>
            <a:off x="2556700" y="2816867"/>
            <a:ext cx="929610" cy="777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EDCF1B36-C1C6-40CC-8020-9B550BAF7D74}"/>
              </a:ext>
            </a:extLst>
          </p:cNvPr>
          <p:cNvCxnSpPr>
            <a:stCxn id="124" idx="3"/>
            <a:endCxn id="180" idx="1"/>
          </p:cNvCxnSpPr>
          <p:nvPr/>
        </p:nvCxnSpPr>
        <p:spPr>
          <a:xfrm flipV="1">
            <a:off x="2538038" y="3594425"/>
            <a:ext cx="948272" cy="56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325D8166-5B03-4E19-AE5B-DAD7567DAD46}"/>
              </a:ext>
            </a:extLst>
          </p:cNvPr>
          <p:cNvCxnSpPr>
            <a:stCxn id="114" idx="3"/>
            <a:endCxn id="180" idx="1"/>
          </p:cNvCxnSpPr>
          <p:nvPr/>
        </p:nvCxnSpPr>
        <p:spPr>
          <a:xfrm flipV="1">
            <a:off x="2516607" y="3594425"/>
            <a:ext cx="969703" cy="1531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9BC456F8-253F-4A76-960C-3D40B225E79F}"/>
              </a:ext>
            </a:extLst>
          </p:cNvPr>
          <p:cNvGrpSpPr/>
          <p:nvPr/>
        </p:nvGrpSpPr>
        <p:grpSpPr>
          <a:xfrm>
            <a:off x="3303107" y="2264595"/>
            <a:ext cx="1150070" cy="2354109"/>
            <a:chOff x="4053251" y="2253214"/>
            <a:chExt cx="1150070" cy="2354109"/>
          </a:xfrm>
        </p:grpSpPr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B2FC15F9-CCFE-4321-ADCA-2BD3DD75F654}"/>
                </a:ext>
              </a:extLst>
            </p:cNvPr>
            <p:cNvSpPr/>
            <p:nvPr/>
          </p:nvSpPr>
          <p:spPr>
            <a:xfrm>
              <a:off x="4053251" y="2253214"/>
              <a:ext cx="1150070" cy="235410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: 圆角 178">
              <a:extLst>
                <a:ext uri="{FF2B5EF4-FFF2-40B4-BE49-F238E27FC236}">
                  <a16:creationId xmlns:a16="http://schemas.microsoft.com/office/drawing/2014/main" id="{55F34983-3016-49E8-82E7-5182AA2D96F5}"/>
                </a:ext>
              </a:extLst>
            </p:cNvPr>
            <p:cNvSpPr/>
            <p:nvPr/>
          </p:nvSpPr>
          <p:spPr>
            <a:xfrm>
              <a:off x="4245618" y="279341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Pilot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34001735-0A96-4F98-9919-4881715F0248}"/>
                </a:ext>
              </a:extLst>
            </p:cNvPr>
            <p:cNvSpPr/>
            <p:nvPr/>
          </p:nvSpPr>
          <p:spPr>
            <a:xfrm>
              <a:off x="4236454" y="3352972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Mixer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97EBAC6E-D363-4454-B674-3F02F1898F5C}"/>
                </a:ext>
              </a:extLst>
            </p:cNvPr>
            <p:cNvSpPr/>
            <p:nvPr/>
          </p:nvSpPr>
          <p:spPr>
            <a:xfrm>
              <a:off x="4241343" y="3977857"/>
              <a:ext cx="790562" cy="460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Citadel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A3711D66-5BCE-4260-8539-BFA0A8B711CD}"/>
                </a:ext>
              </a:extLst>
            </p:cNvPr>
            <p:cNvGrpSpPr/>
            <p:nvPr/>
          </p:nvGrpSpPr>
          <p:grpSpPr>
            <a:xfrm>
              <a:off x="4213064" y="2379616"/>
              <a:ext cx="827625" cy="315772"/>
              <a:chOff x="4184074" y="2453741"/>
              <a:chExt cx="827625" cy="315772"/>
            </a:xfrm>
          </p:grpSpPr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0593C00C-D2FE-487A-85EA-DB74C93B42C6}"/>
                  </a:ext>
                </a:extLst>
              </p:cNvPr>
              <p:cNvSpPr txBox="1"/>
              <p:nvPr/>
            </p:nvSpPr>
            <p:spPr>
              <a:xfrm>
                <a:off x="4184074" y="2457739"/>
                <a:ext cx="5617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Arial Rounded MT Bold" panose="020F0704030504030204" pitchFamily="34" charset="0"/>
                  </a:rPr>
                  <a:t>Istio</a:t>
                </a:r>
                <a:endParaRPr lang="zh-CN" altLang="en-US" sz="1400" dirty="0">
                  <a:latin typeface="Arial Rounded MT Bold" panose="020F0704030504030204" pitchFamily="34" charset="0"/>
                </a:endParaRPr>
              </a:p>
            </p:txBody>
          </p:sp>
          <p:pic>
            <p:nvPicPr>
              <p:cNvPr id="192" name="图片 191">
                <a:extLst>
                  <a:ext uri="{FF2B5EF4-FFF2-40B4-BE49-F238E27FC236}">
                    <a16:creationId xmlns:a16="http://schemas.microsoft.com/office/drawing/2014/main" id="{E2C68F18-02A7-4887-B800-F8F8AA727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6520" y="2453741"/>
                <a:ext cx="295179" cy="315772"/>
              </a:xfrm>
              <a:prstGeom prst="rect">
                <a:avLst/>
              </a:prstGeom>
            </p:spPr>
          </p:pic>
        </p:grpSp>
      </p:grpSp>
      <p:sp>
        <p:nvSpPr>
          <p:cNvPr id="208" name="文本框 207">
            <a:extLst>
              <a:ext uri="{FF2B5EF4-FFF2-40B4-BE49-F238E27FC236}">
                <a16:creationId xmlns:a16="http://schemas.microsoft.com/office/drawing/2014/main" id="{87A8F02C-9224-447D-A4B5-1E7A6E0EACE2}"/>
              </a:ext>
            </a:extLst>
          </p:cNvPr>
          <p:cNvSpPr txBox="1"/>
          <p:nvPr/>
        </p:nvSpPr>
        <p:spPr>
          <a:xfrm>
            <a:off x="4710315" y="2841434"/>
            <a:ext cx="114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Push(Trace)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1F935B0-0FA6-4947-A48F-B9049C107A50}"/>
              </a:ext>
            </a:extLst>
          </p:cNvPr>
          <p:cNvSpPr txBox="1"/>
          <p:nvPr/>
        </p:nvSpPr>
        <p:spPr>
          <a:xfrm>
            <a:off x="6942342" y="2882041"/>
            <a:ext cx="93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Trace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28FFBA9-1339-42A5-811A-4860C806587D}"/>
              </a:ext>
            </a:extLst>
          </p:cNvPr>
          <p:cNvSpPr txBox="1"/>
          <p:nvPr/>
        </p:nvSpPr>
        <p:spPr>
          <a:xfrm>
            <a:off x="8256640" y="2285952"/>
            <a:ext cx="8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Log Info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5075BDF-7A3D-47B6-9C2C-E1F004A92A14}"/>
              </a:ext>
            </a:extLst>
          </p:cNvPr>
          <p:cNvSpPr txBox="1"/>
          <p:nvPr/>
        </p:nvSpPr>
        <p:spPr>
          <a:xfrm>
            <a:off x="5345919" y="3952020"/>
            <a:ext cx="2023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Rounded MT Bold" panose="020F0704030504030204" pitchFamily="34" charset="0"/>
              </a:rPr>
              <a:t>Customized </a:t>
            </a:r>
            <a:r>
              <a:rPr lang="en-US" altLang="zh-CN" sz="1600" dirty="0" err="1">
                <a:latin typeface="Arial Rounded MT Bold" panose="020F0704030504030204" pitchFamily="34" charset="0"/>
              </a:rPr>
              <a:t>Zipkin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pic>
        <p:nvPicPr>
          <p:cNvPr id="213" name="图片 212">
            <a:extLst>
              <a:ext uri="{FF2B5EF4-FFF2-40B4-BE49-F238E27FC236}">
                <a16:creationId xmlns:a16="http://schemas.microsoft.com/office/drawing/2014/main" id="{9DE30835-1E26-4F44-A16F-742FF7769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72" y="4685309"/>
            <a:ext cx="1134333" cy="862093"/>
          </a:xfrm>
          <a:prstGeom prst="rect">
            <a:avLst/>
          </a:prstGeom>
        </p:spPr>
      </p:pic>
      <p:sp>
        <p:nvSpPr>
          <p:cNvPr id="214" name="文本框 213">
            <a:extLst>
              <a:ext uri="{FF2B5EF4-FFF2-40B4-BE49-F238E27FC236}">
                <a16:creationId xmlns:a16="http://schemas.microsoft.com/office/drawing/2014/main" id="{9D7D98D0-C435-4188-92DE-772366D37F97}"/>
              </a:ext>
            </a:extLst>
          </p:cNvPr>
          <p:cNvSpPr txBox="1"/>
          <p:nvPr/>
        </p:nvSpPr>
        <p:spPr>
          <a:xfrm>
            <a:off x="6802770" y="5467328"/>
            <a:ext cx="1913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 Rounded MT Bold" panose="020F0704030504030204" pitchFamily="34" charset="0"/>
              </a:rPr>
              <a:t>LogVisualization</a:t>
            </a:r>
            <a:endParaRPr lang="zh-CN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E1D79F4E-05A1-4C5D-8B9F-B1C6702C4CAA}"/>
              </a:ext>
            </a:extLst>
          </p:cNvPr>
          <p:cNvSpPr txBox="1"/>
          <p:nvPr/>
        </p:nvSpPr>
        <p:spPr>
          <a:xfrm>
            <a:off x="5557276" y="4903796"/>
            <a:ext cx="165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1224F96F-A5C5-4930-B0CC-EAD20904CCA2}"/>
              </a:ext>
            </a:extLst>
          </p:cNvPr>
          <p:cNvCxnSpPr>
            <a:cxnSpLocks/>
          </p:cNvCxnSpPr>
          <p:nvPr/>
        </p:nvCxnSpPr>
        <p:spPr>
          <a:xfrm flipH="1">
            <a:off x="4507519" y="5272586"/>
            <a:ext cx="2707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4E774DD-F9E6-4027-9C2B-16BAB6AD3185}"/>
              </a:ext>
            </a:extLst>
          </p:cNvPr>
          <p:cNvCxnSpPr>
            <a:endCxn id="141" idx="2"/>
          </p:cNvCxnSpPr>
          <p:nvPr/>
        </p:nvCxnSpPr>
        <p:spPr>
          <a:xfrm rot="5400000" flipH="1" flipV="1">
            <a:off x="8056887" y="4394899"/>
            <a:ext cx="1012574" cy="795476"/>
          </a:xfrm>
          <a:prstGeom prst="bentConnector3">
            <a:avLst>
              <a:gd name="adj1" fmla="val 65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85673DB-D713-4AA5-8588-F846CBE61B53}"/>
              </a:ext>
            </a:extLst>
          </p:cNvPr>
          <p:cNvSpPr txBox="1"/>
          <p:nvPr/>
        </p:nvSpPr>
        <p:spPr>
          <a:xfrm>
            <a:off x="8199056" y="5308458"/>
            <a:ext cx="173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Push(Node, Pod Info)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0A3B459A-4C84-4D6B-8F59-93A7381C1AD2}"/>
              </a:ext>
            </a:extLst>
          </p:cNvPr>
          <p:cNvCxnSpPr>
            <a:cxnSpLocks/>
            <a:stCxn id="149" idx="3"/>
            <a:endCxn id="213" idx="0"/>
          </p:cNvCxnSpPr>
          <p:nvPr/>
        </p:nvCxnSpPr>
        <p:spPr>
          <a:xfrm>
            <a:off x="6812916" y="3666619"/>
            <a:ext cx="876923" cy="10186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1EA2359-908E-4FBD-AF35-9B9CFD3FBD93}"/>
              </a:ext>
            </a:extLst>
          </p:cNvPr>
          <p:cNvSpPr txBox="1"/>
          <p:nvPr/>
        </p:nvSpPr>
        <p:spPr>
          <a:xfrm>
            <a:off x="6947222" y="3427278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91E98E96-BA8C-45F8-9605-C60FC977D34E}"/>
              </a:ext>
            </a:extLst>
          </p:cNvPr>
          <p:cNvSpPr txBox="1"/>
          <p:nvPr/>
        </p:nvSpPr>
        <p:spPr>
          <a:xfrm>
            <a:off x="8405473" y="4967775"/>
            <a:ext cx="49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 Rounded MT Bold" panose="020F0704030504030204" pitchFamily="34" charset="0"/>
              </a:rPr>
              <a:t>Pull</a:t>
            </a:r>
            <a:endParaRPr lang="zh-CN" altLang="en-US" sz="1200" dirty="0">
              <a:latin typeface="Arial Rounded MT Bold" panose="020F070403050403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0A6843-AD55-4B88-AC40-D1E96E33FB97}"/>
              </a:ext>
            </a:extLst>
          </p:cNvPr>
          <p:cNvGrpSpPr/>
          <p:nvPr/>
        </p:nvGrpSpPr>
        <p:grpSpPr>
          <a:xfrm>
            <a:off x="5929263" y="2535761"/>
            <a:ext cx="958335" cy="1406214"/>
            <a:chOff x="6067868" y="2182686"/>
            <a:chExt cx="735815" cy="1406214"/>
          </a:xfrm>
        </p:grpSpPr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21855B8C-D135-4B3B-95B3-8481E7CAD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232" y="2182686"/>
              <a:ext cx="460423" cy="460423"/>
            </a:xfrm>
            <a:prstGeom prst="rect">
              <a:avLst/>
            </a:prstGeom>
          </p:spPr>
        </p:pic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79498764-0D3E-4C81-9783-0D886AC8D9CF}"/>
                </a:ext>
              </a:extLst>
            </p:cNvPr>
            <p:cNvSpPr/>
            <p:nvPr/>
          </p:nvSpPr>
          <p:spPr>
            <a:xfrm>
              <a:off x="6067868" y="2217749"/>
              <a:ext cx="735815" cy="137115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939B2D2D-F2D9-44AB-8E4D-C6597F248399}"/>
                </a:ext>
              </a:extLst>
            </p:cNvPr>
            <p:cNvSpPr/>
            <p:nvPr/>
          </p:nvSpPr>
          <p:spPr>
            <a:xfrm>
              <a:off x="6132515" y="264310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zipkin</a:t>
              </a:r>
              <a:r>
                <a:rPr lang="en-US" altLang="zh-CN" sz="900" dirty="0">
                  <a:solidFill>
                    <a:schemeClr val="tx1"/>
                  </a:solidFill>
                </a:rPr>
                <a:t>-server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385F6317-E158-426A-9A88-8FB313A6BC75}"/>
                </a:ext>
              </a:extLst>
            </p:cNvPr>
            <p:cNvSpPr/>
            <p:nvPr/>
          </p:nvSpPr>
          <p:spPr>
            <a:xfrm>
              <a:off x="6139821" y="3145399"/>
              <a:ext cx="606520" cy="3362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customized-</a:t>
              </a:r>
              <a:r>
                <a:rPr lang="en-US" altLang="zh-CN" sz="900" dirty="0" err="1">
                  <a:solidFill>
                    <a:schemeClr val="tx1"/>
                  </a:solidFill>
                </a:rPr>
                <a:t>ui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B1B1A1B-D0D6-4279-83F1-B2DC510A8D7F}"/>
              </a:ext>
            </a:extLst>
          </p:cNvPr>
          <p:cNvCxnSpPr>
            <a:stCxn id="178" idx="3"/>
            <a:endCxn id="138" idx="1"/>
          </p:cNvCxnSpPr>
          <p:nvPr/>
        </p:nvCxnSpPr>
        <p:spPr>
          <a:xfrm flipV="1">
            <a:off x="4453177" y="3164329"/>
            <a:ext cx="1560283" cy="27732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7424B7F-862D-4114-8AEC-BD688BE15433}"/>
              </a:ext>
            </a:extLst>
          </p:cNvPr>
          <p:cNvCxnSpPr>
            <a:stCxn id="138" idx="3"/>
          </p:cNvCxnSpPr>
          <p:nvPr/>
        </p:nvCxnSpPr>
        <p:spPr>
          <a:xfrm>
            <a:off x="6803400" y="3164329"/>
            <a:ext cx="1470379" cy="1824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D28CD575-3354-427B-9250-0692575F9390}"/>
              </a:ext>
            </a:extLst>
          </p:cNvPr>
          <p:cNvCxnSpPr>
            <a:stCxn id="16" idx="3"/>
          </p:cNvCxnSpPr>
          <p:nvPr/>
        </p:nvCxnSpPr>
        <p:spPr>
          <a:xfrm flipV="1">
            <a:off x="2619277" y="1030076"/>
            <a:ext cx="5755237" cy="21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7A168A2-B332-4EC9-AC8F-FA899525FE9D}"/>
              </a:ext>
            </a:extLst>
          </p:cNvPr>
          <p:cNvCxnSpPr>
            <a:stCxn id="160" idx="2"/>
          </p:cNvCxnSpPr>
          <p:nvPr/>
        </p:nvCxnSpPr>
        <p:spPr>
          <a:xfrm>
            <a:off x="9067219" y="2110539"/>
            <a:ext cx="0" cy="6554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28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152</Words>
  <Application>Microsoft Office PowerPoint</Application>
  <PresentationFormat>宽屏</PresentationFormat>
  <Paragraphs>74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文海</dc:creator>
  <cp:lastModifiedBy>李 文海</cp:lastModifiedBy>
  <cp:revision>44</cp:revision>
  <dcterms:created xsi:type="dcterms:W3CDTF">2018-07-20T01:47:52Z</dcterms:created>
  <dcterms:modified xsi:type="dcterms:W3CDTF">2018-07-20T12:06:32Z</dcterms:modified>
</cp:coreProperties>
</file>