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</a:t>
            </a:r>
          </a:p>
          <a:p>
            <a:r>
              <a:rPr lang="en-US" sz="1600" dirty="0"/>
              <a:t>ROGER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5478-B330-4023-9146-CFBAA275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270000"/>
            <a:ext cx="6282267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once on the weekend.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C753-94B3-4AA1-8593-9A9908903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35238"/>
            <a:ext cx="4589756" cy="6787524"/>
          </a:xfrm>
        </p:spPr>
      </p:pic>
    </p:spTree>
    <p:extLst>
      <p:ext uri="{BB962C8B-B14F-4D97-AF65-F5344CB8AC3E}">
        <p14:creationId xmlns:p14="http://schemas.microsoft.com/office/powerpoint/2010/main" val="2783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98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</vt:lpstr>
      <vt:lpstr>PowerPoint Presentation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102</cp:revision>
  <dcterms:created xsi:type="dcterms:W3CDTF">2017-11-15T02:29:21Z</dcterms:created>
  <dcterms:modified xsi:type="dcterms:W3CDTF">2018-12-04T16:32:36Z</dcterms:modified>
</cp:coreProperties>
</file>