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FastTrac</a:t>
            </a:r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</a:t>
            </a:r>
          </a:p>
          <a:p>
            <a:r>
              <a:rPr lang="en-US" sz="1600" dirty="0"/>
              <a:t>ROGER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75478-B330-4023-9146-CFBAA275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270000"/>
            <a:ext cx="6282267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once on the weekend.</a:t>
            </a:r>
          </a:p>
          <a:p>
            <a:pPr lvl="1"/>
            <a:r>
              <a:rPr lang="en-US" dirty="0"/>
              <a:t>We are using </a:t>
            </a:r>
            <a:r>
              <a:rPr lang="en-US" dirty="0" err="1"/>
              <a:t>Groupme</a:t>
            </a:r>
            <a:r>
              <a:rPr lang="en-US" dirty="0"/>
              <a:t>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as this is our first time working with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are using Proxy Coding Style to make the project run. </a:t>
            </a:r>
          </a:p>
          <a:p>
            <a:r>
              <a:rPr lang="en-US" dirty="0"/>
              <a:t>We are using</a:t>
            </a:r>
          </a:p>
          <a:p>
            <a:pPr lvl="1"/>
            <a:r>
              <a:rPr lang="en-US" dirty="0" err="1"/>
              <a:t>Camelcode</a:t>
            </a:r>
            <a:endParaRPr lang="en-US" dirty="0"/>
          </a:p>
          <a:p>
            <a:pPr lvl="1"/>
            <a:r>
              <a:rPr lang="en-US" dirty="0" err="1"/>
              <a:t>Sqlite</a:t>
            </a:r>
            <a:r>
              <a:rPr lang="en-US" dirty="0"/>
              <a:t>???</a:t>
            </a:r>
          </a:p>
          <a:p>
            <a:pPr lvl="1"/>
            <a:r>
              <a:rPr lang="en-US" dirty="0"/>
              <a:t>Block comments</a:t>
            </a:r>
          </a:p>
          <a:p>
            <a:pPr lvl="1"/>
            <a:r>
              <a:rPr lang="en-US" dirty="0"/>
              <a:t>Junit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101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 (1 min)</vt:lpstr>
      <vt:lpstr>Coding Styles and Comments (1 min)</vt:lpstr>
      <vt:lpstr>Design Pattern</vt:lpstr>
      <vt:lpstr>Refactoring </vt:lpstr>
      <vt:lpstr>Testing 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Alec Borman</cp:lastModifiedBy>
  <cp:revision>97</cp:revision>
  <dcterms:created xsi:type="dcterms:W3CDTF">2017-11-15T02:29:21Z</dcterms:created>
  <dcterms:modified xsi:type="dcterms:W3CDTF">2018-12-03T21:03:52Z</dcterms:modified>
</cp:coreProperties>
</file>