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 Hicks</a:t>
            </a:r>
          </a:p>
          <a:p>
            <a:r>
              <a:rPr lang="en-US" sz="1600" dirty="0"/>
              <a:t>Roger Chan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2FE8-44B9-490C-B45A-7468937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3" y="1270000"/>
            <a:ext cx="4691520" cy="52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per week.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r>
              <a:rPr lang="en-US" dirty="0"/>
              <a:t>Tasks were distributed via GroupMe. with the highest priority tasks being worked on first.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 and underscore                                   methods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Manual testing</a:t>
            </a:r>
          </a:p>
          <a:p>
            <a:pPr lvl="1"/>
            <a:r>
              <a:rPr lang="en-US" dirty="0"/>
              <a:t>Paired Programming</a:t>
            </a:r>
          </a:p>
          <a:p>
            <a:pPr lvl="1"/>
            <a:r>
              <a:rPr lang="en-US" dirty="0"/>
              <a:t>Heavily utilized brainstorming                                          in initial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127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105</cp:revision>
  <dcterms:created xsi:type="dcterms:W3CDTF">2017-11-15T02:29:21Z</dcterms:created>
  <dcterms:modified xsi:type="dcterms:W3CDTF">2018-12-04T16:39:24Z</dcterms:modified>
</cp:coreProperties>
</file>