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6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FastTrac</a:t>
            </a:r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 Hicks</a:t>
            </a:r>
          </a:p>
          <a:p>
            <a:r>
              <a:rPr lang="en-US" sz="1600" dirty="0"/>
              <a:t>Roger Chan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10B7-A1E9-425F-91C7-4C410C4EC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B991-19E2-4811-A626-E90F8775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2FE8-44B9-490C-B45A-7468937E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3" y="1270000"/>
            <a:ext cx="4691520" cy="52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per week.</a:t>
            </a:r>
          </a:p>
          <a:p>
            <a:pPr lvl="1"/>
            <a:r>
              <a:rPr lang="en-US" dirty="0"/>
              <a:t>We are using GroupMe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as this is our first time working with GitHub.</a:t>
            </a:r>
          </a:p>
          <a:p>
            <a:pPr lvl="1"/>
            <a:r>
              <a:rPr lang="en-US" dirty="0"/>
              <a:t>Tasks were distributed via GroupMe. with the highest priority tasks being worked on first.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project, we are using Proxy Coding Style to make the project run. </a:t>
            </a:r>
          </a:p>
          <a:p>
            <a:r>
              <a:rPr lang="en-US" dirty="0"/>
              <a:t>We are using</a:t>
            </a:r>
          </a:p>
          <a:p>
            <a:pPr lvl="1"/>
            <a:r>
              <a:rPr lang="en-US" dirty="0"/>
              <a:t>Camel code and underscore                                   methods</a:t>
            </a:r>
          </a:p>
          <a:p>
            <a:pPr lvl="1"/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Block comments</a:t>
            </a:r>
          </a:p>
          <a:p>
            <a:pPr lvl="1"/>
            <a:r>
              <a:rPr lang="en-US" dirty="0"/>
              <a:t>Junit testing</a:t>
            </a:r>
          </a:p>
          <a:p>
            <a:pPr lvl="1"/>
            <a:r>
              <a:rPr lang="en-US" dirty="0"/>
              <a:t>Manual testing</a:t>
            </a:r>
          </a:p>
          <a:p>
            <a:pPr lvl="1"/>
            <a:r>
              <a:rPr lang="en-US" dirty="0"/>
              <a:t>Paired Programming</a:t>
            </a:r>
          </a:p>
          <a:p>
            <a:pPr lvl="1"/>
            <a:r>
              <a:rPr lang="en-US" dirty="0"/>
              <a:t>Heavily utilized brainstorming                                          in initial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(proxy)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Refactoring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https://github.com/Roger-Chan/3354-FastTrac/commits/master </a:t>
            </a:r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EC753-94B3-4AA1-8593-9A9908903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89" y="35238"/>
            <a:ext cx="4589756" cy="6787524"/>
          </a:xfrm>
        </p:spPr>
      </p:pic>
    </p:spTree>
    <p:extLst>
      <p:ext uri="{BB962C8B-B14F-4D97-AF65-F5344CB8AC3E}">
        <p14:creationId xmlns:p14="http://schemas.microsoft.com/office/powerpoint/2010/main" val="278334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philosophy to testing has been to focus on getting working code first and test as much as possible during the coding process.</a:t>
            </a:r>
          </a:p>
          <a:p>
            <a:r>
              <a:rPr lang="en-US" dirty="0"/>
              <a:t>Because this is our first time using Junit we elected to test manually up until final debugging. </a:t>
            </a:r>
          </a:p>
          <a:p>
            <a:r>
              <a:rPr lang="en-US" dirty="0"/>
              <a:t>We have regularly used manual testing to fix collisions and other errors that have come up during the code writing phase of our project. </a:t>
            </a:r>
          </a:p>
          <a:p>
            <a:r>
              <a:rPr lang="en-US" dirty="0"/>
              <a:t>We are working diligently to have Junit testing completed </a:t>
            </a:r>
            <a:r>
              <a:rPr lang="en-US"/>
              <a:t>before the final due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209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</vt:lpstr>
      <vt:lpstr>Coding Styles and Comments</vt:lpstr>
      <vt:lpstr>Design Pattern (proxy)</vt:lpstr>
      <vt:lpstr>Refactoring     https://github.com/Roger-Chan/3354-FastTrac/commits/master </vt:lpstr>
      <vt:lpstr>PowerPoint Presentation</vt:lpstr>
      <vt:lpstr>Testing </vt:lpstr>
      <vt:lpstr>Questions?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Alec Borman</cp:lastModifiedBy>
  <cp:revision>107</cp:revision>
  <dcterms:created xsi:type="dcterms:W3CDTF">2017-11-15T02:29:21Z</dcterms:created>
  <dcterms:modified xsi:type="dcterms:W3CDTF">2018-12-04T17:07:54Z</dcterms:modified>
</cp:coreProperties>
</file>