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69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59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FastTrac</a:t>
            </a:r>
          </a:p>
          <a:p>
            <a:r>
              <a:rPr lang="en-US" sz="1600" dirty="0"/>
              <a:t>DANG LA</a:t>
            </a:r>
          </a:p>
          <a:p>
            <a:r>
              <a:rPr lang="en-US" sz="1600" dirty="0"/>
              <a:t>ALEC BORMAN</a:t>
            </a:r>
          </a:p>
          <a:p>
            <a:r>
              <a:rPr lang="en-US" sz="1600" dirty="0"/>
              <a:t>MATTHEW</a:t>
            </a:r>
          </a:p>
          <a:p>
            <a:r>
              <a:rPr lang="en-US" sz="1600" dirty="0"/>
              <a:t>ROGER</a:t>
            </a:r>
          </a:p>
        </p:txBody>
      </p:sp>
    </p:spTree>
    <p:extLst>
      <p:ext uri="{BB962C8B-B14F-4D97-AF65-F5344CB8AC3E}">
        <p14:creationId xmlns:p14="http://schemas.microsoft.com/office/powerpoint/2010/main" val="413828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from basic to advanced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75478-B330-4023-9146-CFBAA275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270000"/>
            <a:ext cx="6282267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We meet once on the weekend.</a:t>
            </a:r>
          </a:p>
          <a:p>
            <a:pPr lvl="1"/>
            <a:r>
              <a:rPr lang="en-US" dirty="0"/>
              <a:t>We are using GroupMe to communicate with each other.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We are pair programming to support each other as this is our first time working with GitHub.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Styles and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are using Proxy Coding Style to make the project run. </a:t>
            </a:r>
          </a:p>
          <a:p>
            <a:r>
              <a:rPr lang="en-US" dirty="0"/>
              <a:t>We are using</a:t>
            </a:r>
          </a:p>
          <a:p>
            <a:pPr lvl="1"/>
            <a:r>
              <a:rPr lang="en-US" dirty="0"/>
              <a:t>Camel code</a:t>
            </a:r>
          </a:p>
          <a:p>
            <a:pPr lvl="1"/>
            <a:r>
              <a:rPr lang="en-US" dirty="0" err="1"/>
              <a:t>Sqlite</a:t>
            </a:r>
            <a:endParaRPr lang="en-US" dirty="0"/>
          </a:p>
          <a:p>
            <a:pPr lvl="1"/>
            <a:r>
              <a:rPr lang="en-US" dirty="0"/>
              <a:t>Block comments</a:t>
            </a:r>
          </a:p>
          <a:p>
            <a:pPr lvl="1"/>
            <a:r>
              <a:rPr lang="en-US" dirty="0"/>
              <a:t>Junit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A2899-0576-4085-92D1-0CD1357A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67" y="2604367"/>
            <a:ext cx="4702772" cy="41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(proxy)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17213-D8CA-4355-B122-2ADBF788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A8B85-7995-4A95-A7BA-80843DA8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1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2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10B7-A1E9-425F-91C7-4C410C4EC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BB991-19E2-4811-A626-E90F87755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31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98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Attendance App</vt:lpstr>
      <vt:lpstr>Project Demo</vt:lpstr>
      <vt:lpstr>GitHub Demo</vt:lpstr>
      <vt:lpstr>Team Organization</vt:lpstr>
      <vt:lpstr>Coding Styles and Comments</vt:lpstr>
      <vt:lpstr>Design Pattern (proxy)</vt:lpstr>
      <vt:lpstr>Refactoring </vt:lpstr>
      <vt:lpstr>Testing </vt:lpstr>
      <vt:lpstr>Questions?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Shiyi Wei</dc:creator>
  <cp:lastModifiedBy>Borman, Alec Michael</cp:lastModifiedBy>
  <cp:revision>101</cp:revision>
  <dcterms:created xsi:type="dcterms:W3CDTF">2017-11-15T02:29:21Z</dcterms:created>
  <dcterms:modified xsi:type="dcterms:W3CDTF">2018-12-04T16:24:59Z</dcterms:modified>
</cp:coreProperties>
</file>