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6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69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59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FastTrac</a:t>
            </a:r>
          </a:p>
          <a:p>
            <a:r>
              <a:rPr lang="en-US" sz="1600" dirty="0"/>
              <a:t>Dang La</a:t>
            </a:r>
          </a:p>
          <a:p>
            <a:r>
              <a:rPr lang="en-US" sz="1600" dirty="0"/>
              <a:t>Alec Borman</a:t>
            </a:r>
          </a:p>
          <a:p>
            <a:r>
              <a:rPr lang="en-US" sz="1600" dirty="0"/>
              <a:t>Matthew Hicks</a:t>
            </a:r>
          </a:p>
          <a:p>
            <a:r>
              <a:rPr lang="en-US" sz="1600" dirty="0"/>
              <a:t>Roger Chan</a:t>
            </a:r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10B7-A1E9-425F-91C7-4C410C4EC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BB991-19E2-4811-A626-E90F87755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from basic to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62FE8-44B9-490C-B45A-7468937E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83" y="1270000"/>
            <a:ext cx="4691520" cy="52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We meet per week.</a:t>
            </a:r>
          </a:p>
          <a:p>
            <a:pPr lvl="1"/>
            <a:r>
              <a:rPr lang="en-US" dirty="0"/>
              <a:t>We are using GroupMe to communicate with each other.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We are pair programming to support each other as this is our first time working with GitHub.</a:t>
            </a:r>
          </a:p>
          <a:p>
            <a:pPr lvl="1"/>
            <a:r>
              <a:rPr lang="en-US" dirty="0"/>
              <a:t>Tasks were distributed via GroupMe. with the highest priority tasks being worked on first.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Styles and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project, we are using Proxy Coding Style to make the project run. </a:t>
            </a:r>
          </a:p>
          <a:p>
            <a:r>
              <a:rPr lang="en-US" dirty="0"/>
              <a:t>We are using</a:t>
            </a:r>
          </a:p>
          <a:p>
            <a:pPr lvl="1"/>
            <a:r>
              <a:rPr lang="en-US" dirty="0"/>
              <a:t>Camel code and underscore                                   methods</a:t>
            </a:r>
          </a:p>
          <a:p>
            <a:pPr lvl="1"/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/>
              <a:t>Block comments</a:t>
            </a:r>
          </a:p>
          <a:p>
            <a:pPr lvl="1"/>
            <a:r>
              <a:rPr lang="en-US" dirty="0"/>
              <a:t>Junit testing</a:t>
            </a:r>
          </a:p>
          <a:p>
            <a:pPr lvl="1"/>
            <a:r>
              <a:rPr lang="en-US" dirty="0"/>
              <a:t>Manual testing</a:t>
            </a:r>
          </a:p>
          <a:p>
            <a:pPr lvl="1"/>
            <a:r>
              <a:rPr lang="en-US" dirty="0"/>
              <a:t>Paired Programming</a:t>
            </a:r>
          </a:p>
          <a:p>
            <a:pPr lvl="1"/>
            <a:r>
              <a:rPr lang="en-US" dirty="0"/>
              <a:t>Heavily utilized brainstorming                                          in initial phase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A2899-0576-4085-92D1-0CD1357A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7" y="2604367"/>
            <a:ext cx="4702772" cy="41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(proxy)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17213-D8CA-4355-B122-2ADBF788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8B85-7995-4A95-A7BA-80843DA8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Refactoring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https://github.com/Roger-Chan/3354-FastTrac/commits/master </a:t>
            </a:r>
          </a:p>
        </p:txBody>
      </p:sp>
    </p:spTree>
    <p:extLst>
      <p:ext uri="{BB962C8B-B14F-4D97-AF65-F5344CB8AC3E}">
        <p14:creationId xmlns:p14="http://schemas.microsoft.com/office/powerpoint/2010/main" val="23409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EC753-94B3-4AA1-8593-9A9908903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89" y="35238"/>
            <a:ext cx="4589756" cy="6787524"/>
          </a:xfrm>
        </p:spPr>
      </p:pic>
    </p:spTree>
    <p:extLst>
      <p:ext uri="{BB962C8B-B14F-4D97-AF65-F5344CB8AC3E}">
        <p14:creationId xmlns:p14="http://schemas.microsoft.com/office/powerpoint/2010/main" val="278334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127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Attendance App</vt:lpstr>
      <vt:lpstr>Project Demo</vt:lpstr>
      <vt:lpstr>GitHub Demo</vt:lpstr>
      <vt:lpstr>Team Organization</vt:lpstr>
      <vt:lpstr>Coding Styles and Comments</vt:lpstr>
      <vt:lpstr>Design Pattern (proxy)</vt:lpstr>
      <vt:lpstr>Refactoring     https://github.com/Roger-Chan/3354-FastTrac/commits/master </vt:lpstr>
      <vt:lpstr>PowerPoint Presentation</vt:lpstr>
      <vt:lpstr>Testing </vt:lpstr>
      <vt:lpstr>Questions?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Alec Borman</cp:lastModifiedBy>
  <cp:revision>106</cp:revision>
  <dcterms:created xsi:type="dcterms:W3CDTF">2017-11-15T02:29:21Z</dcterms:created>
  <dcterms:modified xsi:type="dcterms:W3CDTF">2018-12-04T16:44:38Z</dcterms:modified>
</cp:coreProperties>
</file>