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447783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Angular velocity  </a:t>
                  </a:r>
                  <a:r>
                    <a:rPr lang="en-US" sz="1400" b="1" baseline="-25000" dirty="0">
                      <a:solidFill>
                        <a:srgbClr val="0070C0"/>
                      </a:solidFill>
                    </a:rPr>
                    <a:t>B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 </a:t>
                  </a:r>
                  <a:r>
                    <a:rPr lang="en-AU" sz="1400" b="1" baseline="-25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 dirty="0"/>
                                    <m:t>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 ∆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</m:m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 rotWithShape="1"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1044" name="Group 1043"/>
          <p:cNvGrpSpPr/>
          <p:nvPr/>
        </p:nvGrpSpPr>
        <p:grpSpPr>
          <a:xfrm>
            <a:off x="341890" y="4052525"/>
            <a:ext cx="5704443" cy="2127227"/>
            <a:chOff x="268941" y="4544294"/>
            <a:chExt cx="5704443" cy="2127227"/>
          </a:xfrm>
        </p:grpSpPr>
        <p:sp>
          <p:nvSpPr>
            <p:cNvPr id="9" name="TextBox 8"/>
            <p:cNvSpPr txBox="1"/>
            <p:nvPr/>
          </p:nvSpPr>
          <p:spPr>
            <a:xfrm>
              <a:off x="1129931" y="4544294"/>
              <a:ext cx="346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Pre-integration in recursive form</a:t>
              </a:r>
              <a:endParaRPr lang="en-AU" b="1" dirty="0"/>
            </a:p>
          </p:txBody>
        </p:sp>
        <p:grpSp>
          <p:nvGrpSpPr>
            <p:cNvPr id="1041" name="Group 1040"/>
            <p:cNvGrpSpPr/>
            <p:nvPr/>
          </p:nvGrpSpPr>
          <p:grpSpPr>
            <a:xfrm>
              <a:off x="268941" y="4920012"/>
              <a:ext cx="3998272" cy="1259740"/>
              <a:chOff x="206181" y="5021903"/>
              <a:chExt cx="4706471" cy="12597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400" dirty="0"/>
                      <a:t>Angular velocity </a:t>
                    </a:r>
                  </a:p>
                  <a:p>
                    <a:r>
                      <a:rPr lang="en-AU" sz="1400" dirty="0"/>
                      <a:t> ~ </a:t>
                    </a:r>
                    <a:r>
                      <a:rPr lang="en-AU" sz="1400" dirty="0">
                        <a:latin typeface="Palace Script MT" pitchFamily="66" charset="0"/>
                      </a:rPr>
                      <a:t>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l-GR" sz="1400" b="1" dirty="0">
                        <a:solidFill>
                          <a:srgbClr val="002060"/>
                        </a:solidFill>
                      </a:rPr>
                      <a:t>ω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  <a:p>
                    <a:r>
                      <a:rPr lang="en-AU" sz="1400" dirty="0"/>
                      <a:t>Linear </a:t>
                    </a:r>
                    <a:r>
                      <a:rPr lang="en-AU" sz="1400" dirty="0" err="1"/>
                      <a:t>accel</a:t>
                    </a:r>
                    <a:r>
                      <a:rPr lang="en-AU" sz="1400" dirty="0"/>
                      <a:t>:</a:t>
                    </a:r>
                    <a:endParaRPr lang="en-AU" sz="1400" b="1" dirty="0">
                      <a:solidFill>
                        <a:srgbClr val="0070C0"/>
                      </a:solidFill>
                    </a:endParaRPr>
                  </a:p>
                  <a:p>
                    <a:r>
                      <a:rPr lang="en-AU" sz="1400" dirty="0">
                        <a:latin typeface="Palace Script MT" pitchFamily="66" charset="0"/>
                      </a:rPr>
                      <a:t>~ 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a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06" t="-637" b="-509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206181" y="5538406"/>
                <a:ext cx="1918448" cy="12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latin typeface="Cambria Math"/>
                            </a:rPr>
                            <m:t>⨋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491749" y="5558142"/>
                <a:ext cx="14209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3343830" y="5558141"/>
                <a:ext cx="858372" cy="717153"/>
              </a:xfrm>
              <a:prstGeom prst="bentConnector3">
                <a:avLst>
                  <a:gd name="adj1" fmla="val 300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/>
              <p:cNvCxnSpPr/>
              <p:nvPr/>
            </p:nvCxnSpPr>
            <p:spPr>
              <a:xfrm flipV="1">
                <a:off x="1568817" y="5818094"/>
                <a:ext cx="555812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Elbow Connector 1034"/>
              <p:cNvCxnSpPr/>
              <p:nvPr/>
            </p:nvCxnSpPr>
            <p:spPr>
              <a:xfrm rot="5400000">
                <a:off x="1340218" y="6053043"/>
                <a:ext cx="457199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Elbow Connector 1038"/>
              <p:cNvCxnSpPr/>
              <p:nvPr/>
            </p:nvCxnSpPr>
            <p:spPr>
              <a:xfrm>
                <a:off x="1568819" y="6275295"/>
                <a:ext cx="1775011" cy="634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/>
                <p:cNvSpPr txBox="1"/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+1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042" name="TextBox 10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TextBox 1042"/>
            <p:cNvSpPr txBox="1"/>
            <p:nvPr/>
          </p:nvSpPr>
          <p:spPr>
            <a:xfrm>
              <a:off x="2259106" y="6302189"/>
              <a:ext cx="6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479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 Liu</cp:lastModifiedBy>
  <cp:revision>220</cp:revision>
  <dcterms:created xsi:type="dcterms:W3CDTF">2016-05-12T05:06:52Z</dcterms:created>
  <dcterms:modified xsi:type="dcterms:W3CDTF">2016-05-23T05:56:33Z</dcterms:modified>
</cp:coreProperties>
</file>