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72fa81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72fa81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Simplicity: fullfill all the requiremnet, keep the necessary function. Make user easy to use.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72fa8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72fa8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实现 auto scaling. Load balancing. Use aws to achieve auto scaling.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72fa81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72fa81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72fa81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72fa81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72fa81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72fa81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72fa81ec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72fa81e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Rental Service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66450"/>
            <a:ext cx="8520600" cy="18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404/2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Kuang Sheng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Shengtao Li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Xuejun Yao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Yanlin Song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9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value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051225"/>
            <a:ext cx="62697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Communication: Weekly group meeting, share progress, ask for 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Feedback: B</a:t>
            </a:r>
            <a:r>
              <a:rPr lang="en"/>
              <a:t>ackend frontend corporation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Simplicity: Remove </a:t>
            </a:r>
            <a:r>
              <a:rPr lang="en"/>
              <a:t>redundancy, focusing on requirement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Respect: Show opinion proper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Courage: </a:t>
            </a:r>
            <a:r>
              <a:rPr lang="en"/>
              <a:t>When facing challenge, help each other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69750" y="101650"/>
            <a:ext cx="8520600" cy="8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28725" y="1698250"/>
            <a:ext cx="23448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325" y="984425"/>
            <a:ext cx="5619689" cy="39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744575"/>
            <a:ext cx="41931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21175" y="1773875"/>
            <a:ext cx="38745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Mapper: MongoEngine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server: Flask,  ariadne graphql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925" y="1808075"/>
            <a:ext cx="35337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925" y="798400"/>
            <a:ext cx="3281626" cy="8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2725" y="3112450"/>
            <a:ext cx="1302325" cy="16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3925" y="2986400"/>
            <a:ext cx="3132349" cy="7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744575"/>
            <a:ext cx="3167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317550"/>
            <a:ext cx="25122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Frontend: React, Redux, JavaScript, HTML/CSS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UI: Ant Design, Bootstrap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Design: MockFlow Wireframe Pro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400" y="302105"/>
            <a:ext cx="3167700" cy="1779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6000" y="22206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000" y="2349238"/>
            <a:ext cx="27717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332775"/>
            <a:ext cx="23190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6001500" y="731550"/>
            <a:ext cx="22188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classes: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001500" y="2959850"/>
            <a:ext cx="31425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 classes: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interval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information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075"/>
            <a:ext cx="5370899" cy="380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11700" y="198450"/>
            <a:ext cx="38403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List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311700" y="979050"/>
            <a:ext cx="39747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side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register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search car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reserve car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pay reservation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pickup car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return car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Show car status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</a:t>
            </a:r>
            <a:r>
              <a:rPr lang="en" sz="1200"/>
              <a:t> </a:t>
            </a:r>
            <a:r>
              <a:rPr lang="en" sz="1200"/>
              <a:t>profile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Membership expired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Membership renew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Admin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Modify 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Manage user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Manage vehicle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Manage location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AWS Auto scaling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