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9A88-E26C-42C6-8FA0-6FD41BB7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8F944-6582-43CA-B0A1-1C1A3471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0DE1B-0FA1-4FE5-8CFF-E61F925E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D90F-10FF-4DF9-AC39-996CD98F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F953-C655-453D-88CE-55F74499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77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2CBE-7392-4515-8A2E-DF58C6F8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F0F31-12C5-4258-92AA-CF0A802FA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DE38-5B60-4467-8CFF-60ABF33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5ACE-AE08-403D-B116-27EE0A6C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E995-7CE8-4A25-8626-8BC9BC9E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1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78BEF-6EB8-42C7-B3F7-FC9C8E778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7492-2531-43BA-B427-9C7943EE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7380-381B-425A-A3D9-87FCB48F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8327-60F5-4443-A5D7-D99AB779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BF5D-704C-4D41-BBF5-150A7FE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7043-A387-46EA-894A-62840A97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8B82-A35F-478A-B9AF-E6CF9F3C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3613-451A-4D6E-9D22-6DC4033D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32C7-C761-4452-BB77-02040FE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4370-A1EE-41B4-BC8A-7F4EAE1B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4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F01C-8089-4816-982D-05CD3EBA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30D2D-9580-4D2A-B878-D43ABB7C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580D-D833-4073-9E7C-8581EB16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EE74-D947-46D6-A354-E8A3B5D0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6D67-75E1-4633-A4C9-00E3EC36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80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CE47-8806-446F-9F0D-B3A4AEF9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DCD8-B008-4E2E-8B58-8DBDAA167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6B7D-D2FF-49DA-A5D0-75267525E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A5A-DA27-4A07-B9ED-43A2D40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0187-9A1F-4BF9-916B-725A20D2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4D572-E197-4081-8D5E-8154FB8B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A3DE-D988-4E3B-A46C-7703BFF9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6E4A-4344-416A-9712-1B8F86C7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BAC-A5CC-439D-B9AB-7D36EF33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04626-0960-499B-94DE-235D83413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683F5-C679-4273-A355-7C83123D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A828B-7B4A-4376-9122-8C5BF95B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435DD-D620-440C-B48B-1CC4007D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1A4A4-6FFE-42FD-B961-54517DA0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15D9-E6A3-408E-8BD5-64F12DCB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BCC80-1985-4C60-9ABF-D0F0414F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C96FA-E909-45D7-A734-88C97832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CB1D4-8649-443A-9FF1-8A62A06F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FDDE3-3091-4374-BE38-66F9788C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8967-B7EE-4348-BB0B-95E63897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C447C-0CAA-46A4-A3BE-FA81917B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2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ECAC-3860-4867-B57E-9F41BED9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8D80-3E95-4541-877B-AD4879C3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9F75-5634-46C1-A030-B65729B5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42133-5550-40D6-B58E-D5AAFFFE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7EC5F-7554-453B-9B1B-03C53C3C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1F91-F3D1-4D7E-8AB7-3A9CBE8A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5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667B-2739-4F5E-A685-736F77B1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F378A-7F6B-454B-A67A-7E83B0A96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A86E6-0E01-4D3C-BEFA-9734BF66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7CCD-88A1-44FC-A905-81B07E9C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ACBA5-B360-4A4A-AC4E-A2C27E4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257AB-4F93-4CD2-B088-6FE336C1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9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59C4D-824B-4C8A-8357-F368242C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4DC5-DBFF-4044-8285-8C3E2945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B087-D806-499D-9D28-D6A2EED40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BACDC-3684-4571-A5F6-E43CF153F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1953-5F31-45BB-B4A8-7A01D6F0F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1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523A3D-F1F3-4B46-94B6-81E61F097F3C}"/>
              </a:ext>
            </a:extLst>
          </p:cNvPr>
          <p:cNvSpPr/>
          <p:nvPr/>
        </p:nvSpPr>
        <p:spPr>
          <a:xfrm>
            <a:off x="0" y="-121920"/>
            <a:ext cx="12192000" cy="2800350"/>
          </a:xfrm>
          <a:prstGeom prst="rect">
            <a:avLst/>
          </a:prstGeom>
          <a:gradFill flip="none" rotWithShape="1">
            <a:gsLst>
              <a:gs pos="62000">
                <a:srgbClr val="8FC8CA"/>
              </a:gs>
              <a:gs pos="0">
                <a:srgbClr val="1F9094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41D73-F05C-44C8-967B-A235C281A2F1}"/>
              </a:ext>
            </a:extLst>
          </p:cNvPr>
          <p:cNvSpPr/>
          <p:nvPr/>
        </p:nvSpPr>
        <p:spPr>
          <a:xfrm>
            <a:off x="0" y="4075405"/>
            <a:ext cx="12192000" cy="2800350"/>
          </a:xfrm>
          <a:prstGeom prst="rect">
            <a:avLst/>
          </a:prstGeom>
          <a:gradFill flip="none" rotWithShape="1">
            <a:gsLst>
              <a:gs pos="62000">
                <a:srgbClr val="8FC8CA"/>
              </a:gs>
              <a:gs pos="0">
                <a:srgbClr val="1F9094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CC3CF-FDD9-42F0-BFEF-9F3CC9D91D35}"/>
              </a:ext>
            </a:extLst>
          </p:cNvPr>
          <p:cNvSpPr txBox="1"/>
          <p:nvPr/>
        </p:nvSpPr>
        <p:spPr>
          <a:xfrm flipH="1">
            <a:off x="0" y="2800350"/>
            <a:ext cx="12192001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(Quantum Lottery) Ticket to Ride:</a:t>
            </a:r>
          </a:p>
          <a:p>
            <a:pPr algn="ctr"/>
            <a:r>
              <a:rPr lang="en-CA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Pruned VQE</a:t>
            </a:r>
          </a:p>
          <a:p>
            <a:pPr algn="ctr"/>
            <a:endParaRPr lang="en-CA" sz="4000" dirty="0"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500" b="1" dirty="0"/>
              <a:t>Lottery Ticket Hypothesis</a:t>
            </a:r>
            <a:endParaRPr lang="en-US" sz="2500" dirty="0"/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500" b="1" dirty="0"/>
              <a:t>“Winning ticket”</a:t>
            </a:r>
            <a:r>
              <a:rPr lang="en-US" sz="2500" dirty="0"/>
              <a:t>: correct initialization and small network that performs comparably to a larger network</a:t>
            </a:r>
            <a:endParaRPr lang="en-US" sz="2500" b="1" i="1" dirty="0"/>
          </a:p>
          <a:p>
            <a:pPr algn="ctr"/>
            <a:endParaRPr lang="en-CA" sz="40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AE406-07C5-4851-9466-4624C36F3933}"/>
              </a:ext>
            </a:extLst>
          </p:cNvPr>
          <p:cNvSpPr txBox="1"/>
          <p:nvPr/>
        </p:nvSpPr>
        <p:spPr>
          <a:xfrm flipH="1">
            <a:off x="2830342" y="402327"/>
            <a:ext cx="12192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Bahnschrift Light" panose="020B0502040204020203" pitchFamily="34" charset="0"/>
                <a:cs typeface="Arial" panose="020B0604020202020204" pitchFamily="34" charset="0"/>
              </a:rPr>
              <a:t>The Day Trippers</a:t>
            </a:r>
          </a:p>
          <a:p>
            <a:pPr algn="ctr"/>
            <a:r>
              <a:rPr lang="en-CA" sz="2500" dirty="0">
                <a:latin typeface="Bahnschrift Light" panose="020B0502040204020203" pitchFamily="34" charset="0"/>
                <a:cs typeface="Arial" panose="020B0604020202020204" pitchFamily="34" charset="0"/>
              </a:rPr>
              <a:t>QHACK 2019</a:t>
            </a:r>
          </a:p>
          <a:p>
            <a:pPr algn="ctr"/>
            <a:r>
              <a:rPr lang="en-CA" sz="2500" dirty="0">
                <a:latin typeface="Bahnschrift Light" panose="020B0502040204020203" pitchFamily="34" charset="0"/>
                <a:cs typeface="Arial" panose="020B0604020202020204" pitchFamily="34" charset="0"/>
              </a:rPr>
              <a:t>November 26, 2019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717C35-0077-493B-A1A3-51B2C311F5F3}"/>
              </a:ext>
            </a:extLst>
          </p:cNvPr>
          <p:cNvGrpSpPr/>
          <p:nvPr/>
        </p:nvGrpSpPr>
        <p:grpSpPr>
          <a:xfrm>
            <a:off x="829695" y="402327"/>
            <a:ext cx="5266305" cy="1699847"/>
            <a:chOff x="2876550" y="445968"/>
            <a:chExt cx="5266305" cy="16998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A3C968-AD0B-4FE6-974E-5CFDE2A48810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647675"/>
              <a:ext cx="438148" cy="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4229D0-6404-4586-90C5-8633EA22059B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1296000"/>
              <a:ext cx="12287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E0456E-B8EC-4E17-981F-90A9233A171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2876550" y="1943890"/>
              <a:ext cx="360045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8D9D0D-A02A-40E4-A69A-E42BE69AD774}"/>
                </a:ext>
              </a:extLst>
            </p:cNvPr>
            <p:cNvSpPr/>
            <p:nvPr/>
          </p:nvSpPr>
          <p:spPr>
            <a:xfrm>
              <a:off x="3312000" y="446400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2F7851-DA26-46C1-9DA3-ED540DB49D4D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3733800" y="647676"/>
              <a:ext cx="3533775" cy="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CF4806-9488-4394-8F99-F7EE3A7CABA3}"/>
                </a:ext>
              </a:extLst>
            </p:cNvPr>
            <p:cNvSpPr/>
            <p:nvPr/>
          </p:nvSpPr>
          <p:spPr>
            <a:xfrm>
              <a:off x="4105275" y="1094293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C721AF-BE74-4877-B6A9-506DA927B328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543431" y="1296000"/>
              <a:ext cx="11429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D318B4-353E-4902-997C-2362980EFC38}"/>
                </a:ext>
              </a:extLst>
            </p:cNvPr>
            <p:cNvSpPr/>
            <p:nvPr/>
          </p:nvSpPr>
          <p:spPr>
            <a:xfrm>
              <a:off x="3312000" y="1094292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28257D-8294-45D9-BE73-8D5E4932F5DE}"/>
                </a:ext>
              </a:extLst>
            </p:cNvPr>
            <p:cNvSpPr/>
            <p:nvPr/>
          </p:nvSpPr>
          <p:spPr>
            <a:xfrm>
              <a:off x="3312000" y="1742184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CFCAD7-9D80-4AC1-950B-5D67BC95B2F1}"/>
                </a:ext>
              </a:extLst>
            </p:cNvPr>
            <p:cNvSpPr/>
            <p:nvPr/>
          </p:nvSpPr>
          <p:spPr>
            <a:xfrm>
              <a:off x="4105275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13B43C-B7C3-45C8-8CB0-B86C71A339E2}"/>
                </a:ext>
              </a:extLst>
            </p:cNvPr>
            <p:cNvSpPr/>
            <p:nvPr/>
          </p:nvSpPr>
          <p:spPr>
            <a:xfrm>
              <a:off x="4105275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2660B5-0040-4EF6-A0C9-D829067B6581}"/>
                </a:ext>
              </a:extLst>
            </p:cNvPr>
            <p:cNvSpPr/>
            <p:nvPr/>
          </p:nvSpPr>
          <p:spPr>
            <a:xfrm>
              <a:off x="4895850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74ACFC-3EE1-4155-BD8E-2B755CF58426}"/>
                </a:ext>
              </a:extLst>
            </p:cNvPr>
            <p:cNvSpPr/>
            <p:nvPr/>
          </p:nvSpPr>
          <p:spPr>
            <a:xfrm>
              <a:off x="4895850" y="1094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6BF1BC-FDDE-46B1-8272-72358C794348}"/>
                </a:ext>
              </a:extLst>
            </p:cNvPr>
            <p:cNvSpPr/>
            <p:nvPr/>
          </p:nvSpPr>
          <p:spPr>
            <a:xfrm>
              <a:off x="4895850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40990-463F-4286-9F30-C70F0008B54B}"/>
                </a:ext>
              </a:extLst>
            </p:cNvPr>
            <p:cNvSpPr/>
            <p:nvPr/>
          </p:nvSpPr>
          <p:spPr>
            <a:xfrm>
              <a:off x="5686425" y="1094292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2E9A47-2777-47B7-AE15-2A64C70FFF4B}"/>
                </a:ext>
              </a:extLst>
            </p:cNvPr>
            <p:cNvSpPr/>
            <p:nvPr/>
          </p:nvSpPr>
          <p:spPr>
            <a:xfrm>
              <a:off x="5688000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80769E-BFD8-4BEA-B88A-E9199C26F5AE}"/>
                </a:ext>
              </a:extLst>
            </p:cNvPr>
            <p:cNvSpPr/>
            <p:nvPr/>
          </p:nvSpPr>
          <p:spPr>
            <a:xfrm>
              <a:off x="5686425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12AA8E6-29C8-43CC-9310-81FDF19711DB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69" y="1295999"/>
              <a:ext cx="20563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2FC64E-FDDE-44CE-9CE4-05DAE6843357}"/>
                </a:ext>
              </a:extLst>
            </p:cNvPr>
            <p:cNvSpPr/>
            <p:nvPr/>
          </p:nvSpPr>
          <p:spPr>
            <a:xfrm>
              <a:off x="6478575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4AB39F-1F79-4775-9A4F-E0281321E978}"/>
                </a:ext>
              </a:extLst>
            </p:cNvPr>
            <p:cNvSpPr/>
            <p:nvPr/>
          </p:nvSpPr>
          <p:spPr>
            <a:xfrm>
              <a:off x="6478575" y="1094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386A8A-40CB-4BAD-AEFA-E33B8A76FD40}"/>
                </a:ext>
              </a:extLst>
            </p:cNvPr>
            <p:cNvSpPr/>
            <p:nvPr/>
          </p:nvSpPr>
          <p:spPr>
            <a:xfrm>
              <a:off x="6477000" y="1742183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1FAF68-17CE-4888-AA04-70CAEDB19C1F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0" y="1946514"/>
              <a:ext cx="12467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320BF7-1DE1-40B8-BEB1-CE4510B383AE}"/>
                </a:ext>
              </a:extLst>
            </p:cNvPr>
            <p:cNvSpPr/>
            <p:nvPr/>
          </p:nvSpPr>
          <p:spPr>
            <a:xfrm>
              <a:off x="7267575" y="1094184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01E2129-22F9-4179-94A4-217186C35836}"/>
                </a:ext>
              </a:extLst>
            </p:cNvPr>
            <p:cNvSpPr/>
            <p:nvPr/>
          </p:nvSpPr>
          <p:spPr>
            <a:xfrm>
              <a:off x="7267575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FD5EC1-2FB0-4146-A74E-CA1F2714580D}"/>
                </a:ext>
              </a:extLst>
            </p:cNvPr>
            <p:cNvSpPr/>
            <p:nvPr/>
          </p:nvSpPr>
          <p:spPr>
            <a:xfrm>
              <a:off x="7267575" y="445968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9BF6A9-E57D-4E4C-A023-48CE1220FE23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7686675" y="647676"/>
              <a:ext cx="456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83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91BF-B81C-47D4-AD63-418D00A4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Quantum Lottery Ticket Hypothesis</a:t>
            </a:r>
            <a:br>
              <a:rPr lang="en-US" b="1" u="sng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71B1-CB8E-40FF-A94D-385751E7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b="1" dirty="0"/>
              <a:t>Lottery Ticket Hypothesis</a:t>
            </a:r>
            <a:r>
              <a:rPr lang="en-US" dirty="0"/>
              <a:t>: </a:t>
            </a:r>
          </a:p>
          <a:p>
            <a:pPr marL="800100" lvl="1"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Winning ticket</a:t>
            </a:r>
            <a:r>
              <a:rPr lang="en-US" dirty="0"/>
              <a:t>: correct initialization and small network that performs comparably to a larger network</a:t>
            </a:r>
            <a:endParaRPr lang="en-US" b="1" i="1" dirty="0"/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b="1" i="1" dirty="0"/>
              <a:t>What about variational quantum circuits?</a:t>
            </a:r>
            <a:endParaRPr lang="en-CA" b="1" i="1" dirty="0"/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Flat landscapes make </a:t>
            </a:r>
            <a:r>
              <a:rPr lang="en-US" i="1" dirty="0"/>
              <a:t>initialization</a:t>
            </a:r>
            <a:r>
              <a:rPr lang="en-US" dirty="0"/>
              <a:t> hard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Many gates = lots of noise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Can we prune away gates that are insignificant?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264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AB204F-22E4-4B4C-8093-E4B47C15FFE5}"/>
                  </a:ext>
                </a:extLst>
              </p:cNvPr>
              <p:cNvSpPr/>
              <p:nvPr/>
            </p:nvSpPr>
            <p:spPr>
              <a:xfrm>
                <a:off x="304799" y="230693"/>
                <a:ext cx="10810043" cy="2687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b="1" dirty="0"/>
                  <a:t>The Goal: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Train a 100-layer VQE on </a:t>
                </a:r>
                <a:r>
                  <a:rPr lang="en-CA" sz="2800" dirty="0">
                    <a:solidFill>
                      <a:srgbClr val="1D1C1D"/>
                    </a:solidFill>
                    <a:latin typeface="Slack-Lato"/>
                  </a:rPr>
                  <a:t>1D Heisenberg model (N=10):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800" b="0" dirty="0">
                    <a:solidFill>
                      <a:srgbClr val="1D1C1D"/>
                    </a:solidFill>
                    <a:latin typeface="Slack-Lato"/>
                  </a:rPr>
                  <a:t>	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8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3000 parameters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AB204F-22E4-4B4C-8093-E4B47C15F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30693"/>
                <a:ext cx="10810043" cy="2687787"/>
              </a:xfrm>
              <a:prstGeom prst="rect">
                <a:avLst/>
              </a:prstGeom>
              <a:blipFill>
                <a:blip r:embed="rId2"/>
                <a:stretch>
                  <a:fillRect l="-1015" b="-54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B4AF066-270A-4847-A88D-D47061DE7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66" y="3814758"/>
            <a:ext cx="9221468" cy="2812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784B33-A026-46A3-B02E-1281F46F8AFE}"/>
              </a:ext>
            </a:extLst>
          </p:cNvPr>
          <p:cNvSpPr/>
          <p:nvPr/>
        </p:nvSpPr>
        <p:spPr>
          <a:xfrm>
            <a:off x="2403856" y="4323774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5B124-D3F6-4996-9013-19360E5486AA}"/>
              </a:ext>
            </a:extLst>
          </p:cNvPr>
          <p:cNvSpPr/>
          <p:nvPr/>
        </p:nvSpPr>
        <p:spPr>
          <a:xfrm>
            <a:off x="3104896" y="4323774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62DB8-6AA1-4E91-AEC0-4D86EE6D02FF}"/>
              </a:ext>
            </a:extLst>
          </p:cNvPr>
          <p:cNvSpPr/>
          <p:nvPr/>
        </p:nvSpPr>
        <p:spPr>
          <a:xfrm>
            <a:off x="5055616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A5F27-D648-43CB-83B4-B39B8FCF1898}"/>
              </a:ext>
            </a:extLst>
          </p:cNvPr>
          <p:cNvSpPr/>
          <p:nvPr/>
        </p:nvSpPr>
        <p:spPr>
          <a:xfrm>
            <a:off x="5762752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11B01-1BEF-4094-9D6A-CDBB8403E770}"/>
              </a:ext>
            </a:extLst>
          </p:cNvPr>
          <p:cNvSpPr/>
          <p:nvPr/>
        </p:nvSpPr>
        <p:spPr>
          <a:xfrm>
            <a:off x="6469888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20F33-6884-4A92-A617-69380280A622}"/>
              </a:ext>
            </a:extLst>
          </p:cNvPr>
          <p:cNvSpPr/>
          <p:nvPr/>
        </p:nvSpPr>
        <p:spPr>
          <a:xfrm>
            <a:off x="5055616" y="5475918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369A6-298B-4627-BB12-0380640E842E}"/>
              </a:ext>
            </a:extLst>
          </p:cNvPr>
          <p:cNvSpPr/>
          <p:nvPr/>
        </p:nvSpPr>
        <p:spPr>
          <a:xfrm>
            <a:off x="5762752" y="5475918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3AEB4-2722-412F-9473-981A6C62A6AA}"/>
              </a:ext>
            </a:extLst>
          </p:cNvPr>
          <p:cNvSpPr/>
          <p:nvPr/>
        </p:nvSpPr>
        <p:spPr>
          <a:xfrm>
            <a:off x="6469888" y="5475918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226C65-3F0D-4BD5-826A-6ABA13C0C264}"/>
              </a:ext>
            </a:extLst>
          </p:cNvPr>
          <p:cNvSpPr/>
          <p:nvPr/>
        </p:nvSpPr>
        <p:spPr>
          <a:xfrm>
            <a:off x="8426704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0B6AD-9216-4ECF-804C-24FFA7FE60A1}"/>
              </a:ext>
            </a:extLst>
          </p:cNvPr>
          <p:cNvSpPr/>
          <p:nvPr/>
        </p:nvSpPr>
        <p:spPr>
          <a:xfrm>
            <a:off x="9117710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9221AE-76B1-45AE-A907-3A958F3DED97}"/>
              </a:ext>
            </a:extLst>
          </p:cNvPr>
          <p:cNvCxnSpPr>
            <a:cxnSpLocks/>
          </p:cNvCxnSpPr>
          <p:nvPr/>
        </p:nvCxnSpPr>
        <p:spPr>
          <a:xfrm>
            <a:off x="2074672" y="4518846"/>
            <a:ext cx="1542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237251-575E-4644-B065-F85F60B6B593}"/>
              </a:ext>
            </a:extLst>
          </p:cNvPr>
          <p:cNvCxnSpPr>
            <a:cxnSpLocks/>
          </p:cNvCxnSpPr>
          <p:nvPr/>
        </p:nvCxnSpPr>
        <p:spPr>
          <a:xfrm>
            <a:off x="5055616" y="5097966"/>
            <a:ext cx="1926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BDA95-F5C9-487C-BFD9-AF14514C5D23}"/>
              </a:ext>
            </a:extLst>
          </p:cNvPr>
          <p:cNvCxnSpPr>
            <a:cxnSpLocks/>
          </p:cNvCxnSpPr>
          <p:nvPr/>
        </p:nvCxnSpPr>
        <p:spPr>
          <a:xfrm>
            <a:off x="5055616" y="5670990"/>
            <a:ext cx="1926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4A598-A4B9-4575-9C08-7C2846D179E6}"/>
              </a:ext>
            </a:extLst>
          </p:cNvPr>
          <p:cNvCxnSpPr>
            <a:cxnSpLocks/>
          </p:cNvCxnSpPr>
          <p:nvPr/>
        </p:nvCxnSpPr>
        <p:spPr>
          <a:xfrm>
            <a:off x="8426704" y="5097966"/>
            <a:ext cx="12030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92C36-A2C2-4974-B1C2-D22C0104B7C2}"/>
                  </a:ext>
                </a:extLst>
              </p:cNvPr>
              <p:cNvSpPr/>
              <p:nvPr/>
            </p:nvSpPr>
            <p:spPr>
              <a:xfrm>
                <a:off x="304799" y="230693"/>
                <a:ext cx="10810043" cy="333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b="1" dirty="0"/>
                  <a:t>The Goal: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Train a 100-layer VQE on </a:t>
                </a:r>
                <a:r>
                  <a:rPr lang="en-CA" sz="2800" dirty="0">
                    <a:solidFill>
                      <a:srgbClr val="1D1C1D"/>
                    </a:solidFill>
                    <a:latin typeface="Slack-Lato"/>
                  </a:rPr>
                  <a:t>1D Heisenberg model (N=10):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800" b="0" dirty="0">
                    <a:solidFill>
                      <a:srgbClr val="1D1C1D"/>
                    </a:solidFill>
                    <a:latin typeface="Slack-Lato"/>
                  </a:rPr>
                  <a:t>	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8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3000 parameters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Prune down to 1500 parameters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92C36-A2C2-4974-B1C2-D22C0104B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30693"/>
                <a:ext cx="10810043" cy="3334118"/>
              </a:xfrm>
              <a:prstGeom prst="rect">
                <a:avLst/>
              </a:prstGeom>
              <a:blipFill>
                <a:blip r:embed="rId4"/>
                <a:stretch>
                  <a:fillRect l="-1015" b="-4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7ECC83E-DE64-4C17-AB32-3FB8C66EFF96}"/>
              </a:ext>
            </a:extLst>
          </p:cNvPr>
          <p:cNvSpPr/>
          <p:nvPr/>
        </p:nvSpPr>
        <p:spPr>
          <a:xfrm>
            <a:off x="377853" y="194633"/>
            <a:ext cx="7869501" cy="110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Results (Preliminary)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rgbClr val="1D1C1D"/>
                </a:solidFill>
                <a:latin typeface="Slack-Lato"/>
              </a:rPr>
              <a:t>Small pruned ~50% of parameters (3000 </a:t>
            </a:r>
            <a:r>
              <a:rPr lang="en-CA" dirty="0">
                <a:solidFill>
                  <a:srgbClr val="1D1C1D"/>
                </a:solidFill>
                <a:latin typeface="Slack-Lato"/>
                <a:sym typeface="Wingdings" panose="05000000000000000000" pitchFamily="2" charset="2"/>
              </a:rPr>
              <a:t> 1500) </a:t>
            </a:r>
            <a:r>
              <a:rPr lang="en-CA" dirty="0">
                <a:solidFill>
                  <a:srgbClr val="1D1C1D"/>
                </a:solidFill>
                <a:latin typeface="Slack-Lato"/>
              </a:rPr>
              <a:t>achieves  4% energy error</a:t>
            </a:r>
            <a:endParaRPr lang="en-CA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466F997-974C-4E9F-9F3E-BC175C4DD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0" y="2156869"/>
            <a:ext cx="4553234" cy="303548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1CFE648-39D4-4933-8539-893A6AC56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06" y="2024772"/>
            <a:ext cx="4623929" cy="3082619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A649C09-6C83-4A41-AE8B-BD8E4FA127EC}"/>
              </a:ext>
            </a:extLst>
          </p:cNvPr>
          <p:cNvSpPr/>
          <p:nvPr/>
        </p:nvSpPr>
        <p:spPr>
          <a:xfrm>
            <a:off x="1331650" y="4270159"/>
            <a:ext cx="1003177" cy="837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46BC198-81B6-4287-800B-3E0BF67E996A}"/>
              </a:ext>
            </a:extLst>
          </p:cNvPr>
          <p:cNvCxnSpPr/>
          <p:nvPr/>
        </p:nvCxnSpPr>
        <p:spPr>
          <a:xfrm flipV="1">
            <a:off x="2334827" y="2263806"/>
            <a:ext cx="4305670" cy="200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6EB290F-F4F3-43C4-8435-3101862A8505}"/>
              </a:ext>
            </a:extLst>
          </p:cNvPr>
          <p:cNvCxnSpPr/>
          <p:nvPr/>
        </p:nvCxnSpPr>
        <p:spPr>
          <a:xfrm flipV="1">
            <a:off x="2334827" y="4707490"/>
            <a:ext cx="4305670" cy="39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Cambria Math</vt:lpstr>
      <vt:lpstr>Slack-Lato</vt:lpstr>
      <vt:lpstr>Office Theme</vt:lpstr>
      <vt:lpstr>PowerPoint Presentation</vt:lpstr>
      <vt:lpstr>Quantum Lottery Ticket Hypothesis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De Vlugt</dc:creator>
  <cp:lastModifiedBy>Isaac De Vlugt</cp:lastModifiedBy>
  <cp:revision>87</cp:revision>
  <dcterms:created xsi:type="dcterms:W3CDTF">2019-11-26T21:08:29Z</dcterms:created>
  <dcterms:modified xsi:type="dcterms:W3CDTF">2019-11-26T21:38:49Z</dcterms:modified>
</cp:coreProperties>
</file>